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AD6304-A1D5-422D-85A5-82C69CC98E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Datasets for Term-1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4AB205-5E09-4005-BE3B-71D4AF12E6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10:20:32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Chart" id="2" name="slide2">
            <a:extLst>
              <a:ext uri="{FF2B5EF4-FFF2-40B4-BE49-F238E27FC236}">
                <a16:creationId xmlns:a16="http://schemas.microsoft.com/office/drawing/2014/main" id="{8C7C2C1F-0B80-47F5-A083-E2BFEF134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95350"/>
            <a:ext cx="5934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3" name="slide3">
            <a:extLst>
              <a:ext uri="{FF2B5EF4-FFF2-40B4-BE49-F238E27FC236}">
                <a16:creationId xmlns:a16="http://schemas.microsoft.com/office/drawing/2014/main" id="{D0A0CCCD-4AB5-4D9C-B70C-E95E0006D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2095500"/>
            <a:ext cx="5924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" id="4" name="slide4">
            <a:extLst>
              <a:ext uri="{FF2B5EF4-FFF2-40B4-BE49-F238E27FC236}">
                <a16:creationId xmlns:a16="http://schemas.microsoft.com/office/drawing/2014/main" id="{3C7F2673-28B7-4986-9BBD-BDCEEEC1B1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90" y="0"/>
            <a:ext cx="2201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" id="5" name="slide5">
            <a:extLst>
              <a:ext uri="{FF2B5EF4-FFF2-40B4-BE49-F238E27FC236}">
                <a16:creationId xmlns:a16="http://schemas.microsoft.com/office/drawing/2014/main" id="{61D97E19-D59D-4F6F-8AEE-3603758128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895350"/>
            <a:ext cx="5924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2024-05-03T14:20:34Z</dcterms:created>
  <dcterms:modified xsi:type="dcterms:W3CDTF">2024-05-03T14:20:34Z</dcterms:modified>
</cp:coreProperties>
</file>