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15581" y="3903182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>
            <a:off x="3401501" y="3678308"/>
            <a:ext cx="327" cy="22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 flipH="1">
            <a:off x="3401827" y="4475676"/>
            <a:ext cx="1" cy="57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Katniss -</cp:lastModifiedBy>
  <cp:revision>3</cp:revision>
  <dcterms:created xsi:type="dcterms:W3CDTF">2016-10-05T04:39:42Z</dcterms:created>
  <dcterms:modified xsi:type="dcterms:W3CDTF">2016-10-05T05:01:02Z</dcterms:modified>
</cp:coreProperties>
</file>