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60" r:id="rId6"/>
    <p:sldId id="259" r:id="rId7"/>
    <p:sldId id="263" r:id="rId8"/>
    <p:sldId id="264" r:id="rId9"/>
    <p:sldId id="271" r:id="rId10"/>
    <p:sldId id="272" r:id="rId11"/>
    <p:sldId id="270" r:id="rId12"/>
    <p:sldId id="273" r:id="rId13"/>
    <p:sldId id="274" r:id="rId14"/>
    <p:sldId id="261" r:id="rId15"/>
    <p:sldId id="257" r:id="rId16"/>
    <p:sldId id="275" r:id="rId17"/>
    <p:sldId id="290" r:id="rId18"/>
    <p:sldId id="258" r:id="rId19"/>
    <p:sldId id="287" r:id="rId20"/>
    <p:sldId id="265" r:id="rId21"/>
    <p:sldId id="276" r:id="rId22"/>
    <p:sldId id="277" r:id="rId23"/>
    <p:sldId id="288" r:id="rId24"/>
    <p:sldId id="292" r:id="rId25"/>
    <p:sldId id="266" r:id="rId26"/>
    <p:sldId id="278" r:id="rId27"/>
    <p:sldId id="286" r:id="rId28"/>
    <p:sldId id="267" r:id="rId29"/>
    <p:sldId id="279" r:id="rId30"/>
    <p:sldId id="291" r:id="rId31"/>
    <p:sldId id="280" r:id="rId32"/>
    <p:sldId id="281" r:id="rId33"/>
    <p:sldId id="282" r:id="rId34"/>
    <p:sldId id="283" r:id="rId35"/>
    <p:sldId id="284" r:id="rId36"/>
    <p:sldId id="285" r:id="rId37"/>
    <p:sldId id="289" r:id="rId38"/>
    <p:sldId id="293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93F0E-B2EC-3FDC-1E3C-607322351C94}" v="170" dt="2025-06-08T18:31:14.091"/>
    <p1510:client id="{66D8E327-9E8E-3D34-7DC9-B579267A3B2E}" v="12" dt="2025-06-09T15:29:48.539"/>
    <p1510:client id="{C01F00EC-8322-499C-AB06-0018347EC7DC}" v="1022" dt="2025-06-09T14:09:43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providerId="Windows Live" clId="Web-{66D8E327-9E8E-3D34-7DC9-B579267A3B2E}"/>
    <pc:docChg chg="modSld">
      <pc:chgData name="來賓使用者" userId="" providerId="Windows Live" clId="Web-{66D8E327-9E8E-3D34-7DC9-B579267A3B2E}" dt="2025-06-09T15:29:48.539" v="11" actId="20577"/>
      <pc:docMkLst>
        <pc:docMk/>
      </pc:docMkLst>
      <pc:sldChg chg="modSp">
        <pc:chgData name="來賓使用者" userId="" providerId="Windows Live" clId="Web-{66D8E327-9E8E-3D34-7DC9-B579267A3B2E}" dt="2025-06-09T15:29:48.539" v="11" actId="20577"/>
        <pc:sldMkLst>
          <pc:docMk/>
          <pc:sldMk cId="3194963950" sldId="294"/>
        </pc:sldMkLst>
        <pc:spChg chg="mod">
          <ac:chgData name="來賓使用者" userId="" providerId="Windows Live" clId="Web-{66D8E327-9E8E-3D34-7DC9-B579267A3B2E}" dt="2025-06-09T15:29:48.539" v="11" actId="20577"/>
          <ac:spMkLst>
            <pc:docMk/>
            <pc:sldMk cId="3194963950" sldId="294"/>
            <ac:spMk id="3" creationId="{3F4B6ACE-5468-596A-7AD8-B95B05960BF6}"/>
          </ac:spMkLst>
        </pc:spChg>
      </pc:sldChg>
    </pc:docChg>
  </pc:docChgLst>
  <pc:docChgLst>
    <pc:chgData name="秉訓 張" userId="33fd5d3a2edaede5" providerId="LiveId" clId="{C01F00EC-8322-499C-AB06-0018347EC7DC}"/>
    <pc:docChg chg="undo redo custSel addSld delSld modSld">
      <pc:chgData name="秉訓 張" userId="33fd5d3a2edaede5" providerId="LiveId" clId="{C01F00EC-8322-499C-AB06-0018347EC7DC}" dt="2025-06-09T14:09:57.733" v="2510" actId="14100"/>
      <pc:docMkLst>
        <pc:docMk/>
      </pc:docMkLst>
      <pc:sldChg chg="addSp delSp modSp new mod">
        <pc:chgData name="秉訓 張" userId="33fd5d3a2edaede5" providerId="LiveId" clId="{C01F00EC-8322-499C-AB06-0018347EC7DC}" dt="2025-06-06T14:31:52.406" v="34" actId="255"/>
        <pc:sldMkLst>
          <pc:docMk/>
          <pc:sldMk cId="2552660444" sldId="257"/>
        </pc:sldMkLst>
        <pc:spChg chg="mod">
          <ac:chgData name="秉訓 張" userId="33fd5d3a2edaede5" providerId="LiveId" clId="{C01F00EC-8322-499C-AB06-0018347EC7DC}" dt="2025-06-06T14:31:19.527" v="29"/>
          <ac:spMkLst>
            <pc:docMk/>
            <pc:sldMk cId="2552660444" sldId="257"/>
            <ac:spMk id="2" creationId="{2FCA62B5-0093-F59C-270F-69F4555C83B9}"/>
          </ac:spMkLst>
        </pc:spChg>
        <pc:spChg chg="add del mod">
          <ac:chgData name="秉訓 張" userId="33fd5d3a2edaede5" providerId="LiveId" clId="{C01F00EC-8322-499C-AB06-0018347EC7DC}" dt="2025-06-06T14:31:52.406" v="34" actId="255"/>
          <ac:spMkLst>
            <pc:docMk/>
            <pc:sldMk cId="2552660444" sldId="257"/>
            <ac:spMk id="3" creationId="{157A72B3-C0B6-043A-DABF-6A21C826C4BD}"/>
          </ac:spMkLst>
        </pc:spChg>
      </pc:sldChg>
      <pc:sldChg chg="addSp delSp modSp new mod modClrScheme chgLayout">
        <pc:chgData name="秉訓 張" userId="33fd5d3a2edaede5" providerId="LiveId" clId="{C01F00EC-8322-499C-AB06-0018347EC7DC}" dt="2025-06-08T14:49:35.803" v="1654"/>
        <pc:sldMkLst>
          <pc:docMk/>
          <pc:sldMk cId="464974219" sldId="258"/>
        </pc:sldMkLst>
        <pc:spChg chg="add mod ord">
          <ac:chgData name="秉訓 張" userId="33fd5d3a2edaede5" providerId="LiveId" clId="{C01F00EC-8322-499C-AB06-0018347EC7DC}" dt="2025-06-07T07:16:47.305" v="163"/>
          <ac:spMkLst>
            <pc:docMk/>
            <pc:sldMk cId="464974219" sldId="258"/>
            <ac:spMk id="4" creationId="{70591F61-04D8-9196-B7E2-8DA285AEA5C3}"/>
          </ac:spMkLst>
        </pc:spChg>
        <pc:spChg chg="add mod ord">
          <ac:chgData name="秉訓 張" userId="33fd5d3a2edaede5" providerId="LiveId" clId="{C01F00EC-8322-499C-AB06-0018347EC7DC}" dt="2025-06-08T14:49:35.803" v="1654"/>
          <ac:spMkLst>
            <pc:docMk/>
            <pc:sldMk cId="464974219" sldId="258"/>
            <ac:spMk id="5" creationId="{C3C0CC0F-7723-161F-0581-11F716ABC8C2}"/>
          </ac:spMkLst>
        </pc:spChg>
      </pc:sldChg>
      <pc:sldChg chg="modSp new mod">
        <pc:chgData name="秉訓 張" userId="33fd5d3a2edaede5" providerId="LiveId" clId="{C01F00EC-8322-499C-AB06-0018347EC7DC}" dt="2025-06-07T04:39:27.116" v="141" actId="5793"/>
        <pc:sldMkLst>
          <pc:docMk/>
          <pc:sldMk cId="2232110408" sldId="259"/>
        </pc:sldMkLst>
        <pc:spChg chg="mod">
          <ac:chgData name="秉訓 張" userId="33fd5d3a2edaede5" providerId="LiveId" clId="{C01F00EC-8322-499C-AB06-0018347EC7DC}" dt="2025-06-07T04:38:45.346" v="127"/>
          <ac:spMkLst>
            <pc:docMk/>
            <pc:sldMk cId="2232110408" sldId="259"/>
            <ac:spMk id="2" creationId="{723AEE63-9115-9C54-E900-29B73871461C}"/>
          </ac:spMkLst>
        </pc:spChg>
        <pc:spChg chg="mod">
          <ac:chgData name="秉訓 張" userId="33fd5d3a2edaede5" providerId="LiveId" clId="{C01F00EC-8322-499C-AB06-0018347EC7DC}" dt="2025-06-07T04:39:27.116" v="141" actId="5793"/>
          <ac:spMkLst>
            <pc:docMk/>
            <pc:sldMk cId="2232110408" sldId="259"/>
            <ac:spMk id="3" creationId="{BF2244C7-92B5-FD69-2191-54952706658D}"/>
          </ac:spMkLst>
        </pc:spChg>
      </pc:sldChg>
      <pc:sldChg chg="add del">
        <pc:chgData name="秉訓 張" userId="33fd5d3a2edaede5" providerId="LiveId" clId="{C01F00EC-8322-499C-AB06-0018347EC7DC}" dt="2025-06-07T03:27:25.150" v="37" actId="2696"/>
        <pc:sldMkLst>
          <pc:docMk/>
          <pc:sldMk cId="2341148017" sldId="259"/>
        </pc:sldMkLst>
      </pc:sldChg>
      <pc:sldChg chg="addSp delSp modSp new mod modClrScheme chgLayout">
        <pc:chgData name="秉訓 張" userId="33fd5d3a2edaede5" providerId="LiveId" clId="{C01F00EC-8322-499C-AB06-0018347EC7DC}" dt="2025-06-07T03:32:22.419" v="53"/>
        <pc:sldMkLst>
          <pc:docMk/>
          <pc:sldMk cId="792844071" sldId="260"/>
        </pc:sldMkLst>
        <pc:spChg chg="add mod ord">
          <ac:chgData name="秉訓 張" userId="33fd5d3a2edaede5" providerId="LiveId" clId="{C01F00EC-8322-499C-AB06-0018347EC7DC}" dt="2025-06-07T03:32:22.419" v="53"/>
          <ac:spMkLst>
            <pc:docMk/>
            <pc:sldMk cId="792844071" sldId="260"/>
            <ac:spMk id="4" creationId="{772ED120-53FD-C20A-CF9D-B317F25F4894}"/>
          </ac:spMkLst>
        </pc:spChg>
        <pc:spChg chg="add mod ord">
          <ac:chgData name="秉訓 張" userId="33fd5d3a2edaede5" providerId="LiveId" clId="{C01F00EC-8322-499C-AB06-0018347EC7DC}" dt="2025-06-07T03:32:17.751" v="45" actId="700"/>
          <ac:spMkLst>
            <pc:docMk/>
            <pc:sldMk cId="792844071" sldId="260"/>
            <ac:spMk id="5" creationId="{8104A04F-E54C-4E6D-192A-B17E11F76E9D}"/>
          </ac:spMkLst>
        </pc:spChg>
      </pc:sldChg>
      <pc:sldChg chg="addSp delSp modSp new mod modClrScheme chgLayout">
        <pc:chgData name="秉訓 張" userId="33fd5d3a2edaede5" providerId="LiveId" clId="{C01F00EC-8322-499C-AB06-0018347EC7DC}" dt="2025-06-08T14:48:53.444" v="1652"/>
        <pc:sldMkLst>
          <pc:docMk/>
          <pc:sldMk cId="1069476357" sldId="261"/>
        </pc:sldMkLst>
        <pc:spChg chg="add mod ord">
          <ac:chgData name="秉訓 張" userId="33fd5d3a2edaede5" providerId="LiveId" clId="{C01F00EC-8322-499C-AB06-0018347EC7DC}" dt="2025-06-07T03:32:44.187" v="71"/>
          <ac:spMkLst>
            <pc:docMk/>
            <pc:sldMk cId="1069476357" sldId="261"/>
            <ac:spMk id="4" creationId="{1EC4F12F-A861-5424-C87B-0BDC0BA3DBC7}"/>
          </ac:spMkLst>
        </pc:spChg>
        <pc:spChg chg="add mod ord">
          <ac:chgData name="秉訓 張" userId="33fd5d3a2edaede5" providerId="LiveId" clId="{C01F00EC-8322-499C-AB06-0018347EC7DC}" dt="2025-06-08T14:48:53.444" v="1652"/>
          <ac:spMkLst>
            <pc:docMk/>
            <pc:sldMk cId="1069476357" sldId="261"/>
            <ac:spMk id="5" creationId="{DAA80764-B48D-5911-E34D-E76C30FA043D}"/>
          </ac:spMkLst>
        </pc:spChg>
      </pc:sldChg>
      <pc:sldChg chg="modSp new del mod">
        <pc:chgData name="秉訓 張" userId="33fd5d3a2edaede5" providerId="LiveId" clId="{C01F00EC-8322-499C-AB06-0018347EC7DC}" dt="2025-06-07T04:41:05.559" v="142" actId="2696"/>
        <pc:sldMkLst>
          <pc:docMk/>
          <pc:sldMk cId="3777885516" sldId="262"/>
        </pc:sldMkLst>
      </pc:sldChg>
      <pc:sldChg chg="addSp modSp new mod">
        <pc:chgData name="秉訓 張" userId="33fd5d3a2edaede5" providerId="LiveId" clId="{C01F00EC-8322-499C-AB06-0018347EC7DC}" dt="2025-06-07T04:38:13.535" v="114" actId="20577"/>
        <pc:sldMkLst>
          <pc:docMk/>
          <pc:sldMk cId="1671730424" sldId="263"/>
        </pc:sldMkLst>
        <pc:spChg chg="mod">
          <ac:chgData name="秉訓 張" userId="33fd5d3a2edaede5" providerId="LiveId" clId="{C01F00EC-8322-499C-AB06-0018347EC7DC}" dt="2025-06-07T04:38:13.535" v="114" actId="20577"/>
          <ac:spMkLst>
            <pc:docMk/>
            <pc:sldMk cId="1671730424" sldId="263"/>
            <ac:spMk id="2" creationId="{FF348A29-3FC0-D958-418A-B9A302B23121}"/>
          </ac:spMkLst>
        </pc:spChg>
        <pc:spChg chg="mod">
          <ac:chgData name="秉訓 張" userId="33fd5d3a2edaede5" providerId="LiveId" clId="{C01F00EC-8322-499C-AB06-0018347EC7DC}" dt="2025-06-07T04:02:21.499" v="111"/>
          <ac:spMkLst>
            <pc:docMk/>
            <pc:sldMk cId="1671730424" sldId="263"/>
            <ac:spMk id="3" creationId="{BEBD3568-3679-D605-894B-A70A643C0A27}"/>
          </ac:spMkLst>
        </pc:spChg>
        <pc:picChg chg="add mod">
          <ac:chgData name="秉訓 張" userId="33fd5d3a2edaede5" providerId="LiveId" clId="{C01F00EC-8322-499C-AB06-0018347EC7DC}" dt="2025-06-07T04:02:29.048" v="113" actId="1076"/>
          <ac:picMkLst>
            <pc:docMk/>
            <pc:sldMk cId="1671730424" sldId="263"/>
            <ac:picMk id="5" creationId="{DDCB02F3-7A73-CDE6-964D-54DF82AB6393}"/>
          </ac:picMkLst>
        </pc:picChg>
      </pc:sldChg>
      <pc:sldChg chg="modSp new mod">
        <pc:chgData name="秉訓 張" userId="33fd5d3a2edaede5" providerId="LiveId" clId="{C01F00EC-8322-499C-AB06-0018347EC7DC}" dt="2025-06-07T17:32:16.744" v="752"/>
        <pc:sldMkLst>
          <pc:docMk/>
          <pc:sldMk cId="669279744" sldId="264"/>
        </pc:sldMkLst>
        <pc:spChg chg="mod">
          <ac:chgData name="秉訓 張" userId="33fd5d3a2edaede5" providerId="LiveId" clId="{C01F00EC-8322-499C-AB06-0018347EC7DC}" dt="2025-06-07T08:58:22.003" v="220"/>
          <ac:spMkLst>
            <pc:docMk/>
            <pc:sldMk cId="669279744" sldId="264"/>
            <ac:spMk id="2" creationId="{28F5F0C0-D361-60AF-A199-E48CA95AEBA3}"/>
          </ac:spMkLst>
        </pc:spChg>
        <pc:spChg chg="mod">
          <ac:chgData name="秉訓 張" userId="33fd5d3a2edaede5" providerId="LiveId" clId="{C01F00EC-8322-499C-AB06-0018347EC7DC}" dt="2025-06-07T17:32:16.744" v="752"/>
          <ac:spMkLst>
            <pc:docMk/>
            <pc:sldMk cId="669279744" sldId="264"/>
            <ac:spMk id="3" creationId="{AD5BAA4E-89DD-3E96-B025-691E780C314E}"/>
          </ac:spMkLst>
        </pc:spChg>
      </pc:sldChg>
      <pc:sldChg chg="addSp delSp modSp new mod modClrScheme chgLayout">
        <pc:chgData name="秉訓 張" userId="33fd5d3a2edaede5" providerId="LiveId" clId="{C01F00EC-8322-499C-AB06-0018347EC7DC}" dt="2025-06-07T07:18:37.229" v="173" actId="20577"/>
        <pc:sldMkLst>
          <pc:docMk/>
          <pc:sldMk cId="511940909" sldId="265"/>
        </pc:sldMkLst>
        <pc:spChg chg="add del mod ord">
          <ac:chgData name="秉訓 張" userId="33fd5d3a2edaede5" providerId="LiveId" clId="{C01F00EC-8322-499C-AB06-0018347EC7DC}" dt="2025-06-07T07:17:16.471" v="170"/>
          <ac:spMkLst>
            <pc:docMk/>
            <pc:sldMk cId="511940909" sldId="265"/>
            <ac:spMk id="4" creationId="{084CC744-DCF6-5067-0281-8C0BD7D8B485}"/>
          </ac:spMkLst>
        </pc:spChg>
      </pc:sldChg>
      <pc:sldChg chg="addSp delSp modSp new mod modClrScheme chgLayout">
        <pc:chgData name="秉訓 張" userId="33fd5d3a2edaede5" providerId="LiveId" clId="{C01F00EC-8322-499C-AB06-0018347EC7DC}" dt="2025-06-08T14:49:31.936" v="1653"/>
        <pc:sldMkLst>
          <pc:docMk/>
          <pc:sldMk cId="1024171908" sldId="266"/>
        </pc:sldMkLst>
        <pc:spChg chg="add mod ord">
          <ac:chgData name="秉訓 張" userId="33fd5d3a2edaede5" providerId="LiveId" clId="{C01F00EC-8322-499C-AB06-0018347EC7DC}" dt="2025-06-07T08:53:19.335" v="189"/>
          <ac:spMkLst>
            <pc:docMk/>
            <pc:sldMk cId="1024171908" sldId="266"/>
            <ac:spMk id="4" creationId="{9E1AD6B2-A1E0-97DB-A982-9F5710810B41}"/>
          </ac:spMkLst>
        </pc:spChg>
        <pc:spChg chg="add mod ord">
          <ac:chgData name="秉訓 張" userId="33fd5d3a2edaede5" providerId="LiveId" clId="{C01F00EC-8322-499C-AB06-0018347EC7DC}" dt="2025-06-08T14:49:31.936" v="1653"/>
          <ac:spMkLst>
            <pc:docMk/>
            <pc:sldMk cId="1024171908" sldId="266"/>
            <ac:spMk id="5" creationId="{0C4868CF-15D9-1884-BFE6-BA59B4703DB8}"/>
          </ac:spMkLst>
        </pc:spChg>
      </pc:sldChg>
      <pc:sldChg chg="add del">
        <pc:chgData name="秉訓 張" userId="33fd5d3a2edaede5" providerId="LiveId" clId="{C01F00EC-8322-499C-AB06-0018347EC7DC}" dt="2025-06-07T08:53:06.269" v="175" actId="2696"/>
        <pc:sldMkLst>
          <pc:docMk/>
          <pc:sldMk cId="2721771131" sldId="266"/>
        </pc:sldMkLst>
      </pc:sldChg>
      <pc:sldChg chg="addSp delSp modSp new mod modClrScheme chgLayout">
        <pc:chgData name="秉訓 張" userId="33fd5d3a2edaede5" providerId="LiveId" clId="{C01F00EC-8322-499C-AB06-0018347EC7DC}" dt="2025-06-08T08:18:06.310" v="1246" actId="20577"/>
        <pc:sldMkLst>
          <pc:docMk/>
          <pc:sldMk cId="435491949" sldId="267"/>
        </pc:sldMkLst>
        <pc:spChg chg="add mod ord">
          <ac:chgData name="秉訓 張" userId="33fd5d3a2edaede5" providerId="LiveId" clId="{C01F00EC-8322-499C-AB06-0018347EC7DC}" dt="2025-06-08T08:18:06.310" v="1246" actId="20577"/>
          <ac:spMkLst>
            <pc:docMk/>
            <pc:sldMk cId="435491949" sldId="267"/>
            <ac:spMk id="4" creationId="{8AD99D75-25FC-5CB0-A00A-08198ADC490E}"/>
          </ac:spMkLst>
        </pc:spChg>
        <pc:spChg chg="add mod ord">
          <ac:chgData name="秉訓 張" userId="33fd5d3a2edaede5" providerId="LiveId" clId="{C01F00EC-8322-499C-AB06-0018347EC7DC}" dt="2025-06-08T08:13:17.811" v="1108"/>
          <ac:spMkLst>
            <pc:docMk/>
            <pc:sldMk cId="435491949" sldId="267"/>
            <ac:spMk id="5" creationId="{806C2EA4-E5D2-765A-B57C-24DC7A004565}"/>
          </ac:spMkLst>
        </pc:spChg>
      </pc:sldChg>
      <pc:sldChg chg="addSp modSp new del mod">
        <pc:chgData name="秉訓 張" userId="33fd5d3a2edaede5" providerId="LiveId" clId="{C01F00EC-8322-499C-AB06-0018347EC7DC}" dt="2025-06-07T16:59:34.904" v="544" actId="2696"/>
        <pc:sldMkLst>
          <pc:docMk/>
          <pc:sldMk cId="3708377618" sldId="268"/>
        </pc:sldMkLst>
      </pc:sldChg>
      <pc:sldChg chg="addSp modSp new del mod">
        <pc:chgData name="秉訓 張" userId="33fd5d3a2edaede5" providerId="LiveId" clId="{C01F00EC-8322-499C-AB06-0018347EC7DC}" dt="2025-06-07T16:59:39.861" v="545" actId="2696"/>
        <pc:sldMkLst>
          <pc:docMk/>
          <pc:sldMk cId="3441037822" sldId="269"/>
        </pc:sldMkLst>
      </pc:sldChg>
      <pc:sldChg chg="addSp delSp modSp new mod">
        <pc:chgData name="秉訓 張" userId="33fd5d3a2edaede5" providerId="LiveId" clId="{C01F00EC-8322-499C-AB06-0018347EC7DC}" dt="2025-06-07T17:18:04.401" v="681" actId="22"/>
        <pc:sldMkLst>
          <pc:docMk/>
          <pc:sldMk cId="393152505" sldId="270"/>
        </pc:sldMkLst>
        <pc:spChg chg="mod">
          <ac:chgData name="秉訓 張" userId="33fd5d3a2edaede5" providerId="LiveId" clId="{C01F00EC-8322-499C-AB06-0018347EC7DC}" dt="2025-06-07T16:53:52.382" v="503"/>
          <ac:spMkLst>
            <pc:docMk/>
            <pc:sldMk cId="393152505" sldId="270"/>
            <ac:spMk id="2" creationId="{C057CED3-430C-5836-3C1A-C66895F2C3C5}"/>
          </ac:spMkLst>
        </pc:spChg>
        <pc:spChg chg="add del mod">
          <ac:chgData name="秉訓 張" userId="33fd5d3a2edaede5" providerId="LiveId" clId="{C01F00EC-8322-499C-AB06-0018347EC7DC}" dt="2025-06-07T16:58:10.364" v="530"/>
          <ac:spMkLst>
            <pc:docMk/>
            <pc:sldMk cId="393152505" sldId="270"/>
            <ac:spMk id="3" creationId="{D888BFB4-B58F-1321-8396-5549FBFEA687}"/>
          </ac:spMkLst>
        </pc:spChg>
        <pc:picChg chg="add mod">
          <ac:chgData name="秉訓 張" userId="33fd5d3a2edaede5" providerId="LiveId" clId="{C01F00EC-8322-499C-AB06-0018347EC7DC}" dt="2025-06-07T16:58:45.824" v="541" actId="1076"/>
          <ac:picMkLst>
            <pc:docMk/>
            <pc:sldMk cId="393152505" sldId="270"/>
            <ac:picMk id="5" creationId="{955F97CA-6DF3-1F71-877F-0FE8BCD1873A}"/>
          </ac:picMkLst>
        </pc:picChg>
        <pc:picChg chg="add mod">
          <ac:chgData name="秉訓 張" userId="33fd5d3a2edaede5" providerId="LiveId" clId="{C01F00EC-8322-499C-AB06-0018347EC7DC}" dt="2025-06-07T16:58:58.920" v="543" actId="14100"/>
          <ac:picMkLst>
            <pc:docMk/>
            <pc:sldMk cId="393152505" sldId="270"/>
            <ac:picMk id="6" creationId="{71C564F0-B898-EC95-8847-5A4D5CAE0B3F}"/>
          </ac:picMkLst>
        </pc:picChg>
      </pc:sldChg>
      <pc:sldChg chg="addSp modSp new mod">
        <pc:chgData name="秉訓 張" userId="33fd5d3a2edaede5" providerId="LiveId" clId="{C01F00EC-8322-499C-AB06-0018347EC7DC}" dt="2025-06-07T17:11:25.953" v="651" actId="27636"/>
        <pc:sldMkLst>
          <pc:docMk/>
          <pc:sldMk cId="4176788549" sldId="271"/>
        </pc:sldMkLst>
        <pc:spChg chg="mod">
          <ac:chgData name="秉訓 張" userId="33fd5d3a2edaede5" providerId="LiveId" clId="{C01F00EC-8322-499C-AB06-0018347EC7DC}" dt="2025-06-07T17:02:47.352" v="559"/>
          <ac:spMkLst>
            <pc:docMk/>
            <pc:sldMk cId="4176788549" sldId="271"/>
            <ac:spMk id="2" creationId="{B6A8E18A-8660-2F75-25DE-B15787018034}"/>
          </ac:spMkLst>
        </pc:spChg>
        <pc:spChg chg="mod">
          <ac:chgData name="秉訓 張" userId="33fd5d3a2edaede5" providerId="LiveId" clId="{C01F00EC-8322-499C-AB06-0018347EC7DC}" dt="2025-06-07T17:11:25.953" v="651" actId="27636"/>
          <ac:spMkLst>
            <pc:docMk/>
            <pc:sldMk cId="4176788549" sldId="271"/>
            <ac:spMk id="3" creationId="{E922BB57-72B6-D8F8-5A7E-F58BBBF920D1}"/>
          </ac:spMkLst>
        </pc:spChg>
      </pc:sldChg>
      <pc:sldChg chg="addSp delSp modSp new mod">
        <pc:chgData name="秉訓 張" userId="33fd5d3a2edaede5" providerId="LiveId" clId="{C01F00EC-8322-499C-AB06-0018347EC7DC}" dt="2025-06-07T17:16:24.568" v="679" actId="1076"/>
        <pc:sldMkLst>
          <pc:docMk/>
          <pc:sldMk cId="1358889564" sldId="272"/>
        </pc:sldMkLst>
        <pc:spChg chg="mod">
          <ac:chgData name="秉訓 張" userId="33fd5d3a2edaede5" providerId="LiveId" clId="{C01F00EC-8322-499C-AB06-0018347EC7DC}" dt="2025-06-07T17:12:10.337" v="662"/>
          <ac:spMkLst>
            <pc:docMk/>
            <pc:sldMk cId="1358889564" sldId="272"/>
            <ac:spMk id="2" creationId="{70B8D09E-1D0D-7548-0F22-1112CB8F4D5D}"/>
          </ac:spMkLst>
        </pc:spChg>
        <pc:spChg chg="add del mod">
          <ac:chgData name="秉訓 張" userId="33fd5d3a2edaede5" providerId="LiveId" clId="{C01F00EC-8322-499C-AB06-0018347EC7DC}" dt="2025-06-07T17:16:17.834" v="675" actId="20577"/>
          <ac:spMkLst>
            <pc:docMk/>
            <pc:sldMk cId="1358889564" sldId="272"/>
            <ac:spMk id="3" creationId="{D9A483C6-B67A-589B-9658-3AEAA5B51ADE}"/>
          </ac:spMkLst>
        </pc:spChg>
        <pc:picChg chg="add mod">
          <ac:chgData name="秉訓 張" userId="33fd5d3a2edaede5" providerId="LiveId" clId="{C01F00EC-8322-499C-AB06-0018347EC7DC}" dt="2025-06-07T17:16:24.568" v="679" actId="1076"/>
          <ac:picMkLst>
            <pc:docMk/>
            <pc:sldMk cId="1358889564" sldId="272"/>
            <ac:picMk id="6" creationId="{6C036CC0-8FA9-F696-2863-6C1589D65158}"/>
          </ac:picMkLst>
        </pc:picChg>
      </pc:sldChg>
      <pc:sldChg chg="addSp delSp modSp new mod">
        <pc:chgData name="秉訓 張" userId="33fd5d3a2edaede5" providerId="LiveId" clId="{C01F00EC-8322-499C-AB06-0018347EC7DC}" dt="2025-06-07T17:31:16.031" v="747" actId="1076"/>
        <pc:sldMkLst>
          <pc:docMk/>
          <pc:sldMk cId="1075873295" sldId="273"/>
        </pc:sldMkLst>
        <pc:spChg chg="mod">
          <ac:chgData name="秉訓 張" userId="33fd5d3a2edaede5" providerId="LiveId" clId="{C01F00EC-8322-499C-AB06-0018347EC7DC}" dt="2025-06-07T17:19:56.268" v="696"/>
          <ac:spMkLst>
            <pc:docMk/>
            <pc:sldMk cId="1075873295" sldId="273"/>
            <ac:spMk id="2" creationId="{26C3FF7C-1973-123E-2844-39ED04AD55F2}"/>
          </ac:spMkLst>
        </pc:spChg>
        <pc:spChg chg="add del mod">
          <ac:chgData name="秉訓 張" userId="33fd5d3a2edaede5" providerId="LiveId" clId="{C01F00EC-8322-499C-AB06-0018347EC7DC}" dt="2025-06-07T17:31:12.423" v="745" actId="20577"/>
          <ac:spMkLst>
            <pc:docMk/>
            <pc:sldMk cId="1075873295" sldId="273"/>
            <ac:spMk id="3" creationId="{300E7D1E-CC89-5F87-323F-F7C440CCED8B}"/>
          </ac:spMkLst>
        </pc:spChg>
        <pc:picChg chg="add mod">
          <ac:chgData name="秉訓 張" userId="33fd5d3a2edaede5" providerId="LiveId" clId="{C01F00EC-8322-499C-AB06-0018347EC7DC}" dt="2025-06-07T17:31:16.031" v="747" actId="1076"/>
          <ac:picMkLst>
            <pc:docMk/>
            <pc:sldMk cId="1075873295" sldId="273"/>
            <ac:picMk id="10" creationId="{45975BC7-4336-60F3-2F64-1CC04D092171}"/>
          </ac:picMkLst>
        </pc:picChg>
      </pc:sldChg>
      <pc:sldChg chg="addSp delSp modSp new mod">
        <pc:chgData name="秉訓 張" userId="33fd5d3a2edaede5" providerId="LiveId" clId="{C01F00EC-8322-499C-AB06-0018347EC7DC}" dt="2025-06-07T17:39:56.992" v="809" actId="20577"/>
        <pc:sldMkLst>
          <pc:docMk/>
          <pc:sldMk cId="3467337610" sldId="274"/>
        </pc:sldMkLst>
        <pc:spChg chg="mod">
          <ac:chgData name="秉訓 張" userId="33fd5d3a2edaede5" providerId="LiveId" clId="{C01F00EC-8322-499C-AB06-0018347EC7DC}" dt="2025-06-07T17:32:44.784" v="766"/>
          <ac:spMkLst>
            <pc:docMk/>
            <pc:sldMk cId="3467337610" sldId="274"/>
            <ac:spMk id="2" creationId="{F3D70D5A-04F6-8C04-EBCB-AE9A02899F48}"/>
          </ac:spMkLst>
        </pc:spChg>
        <pc:spChg chg="add del mod">
          <ac:chgData name="秉訓 張" userId="33fd5d3a2edaede5" providerId="LiveId" clId="{C01F00EC-8322-499C-AB06-0018347EC7DC}" dt="2025-06-07T17:39:56.992" v="809" actId="20577"/>
          <ac:spMkLst>
            <pc:docMk/>
            <pc:sldMk cId="3467337610" sldId="274"/>
            <ac:spMk id="3" creationId="{41FBFF6F-C7EE-A52B-5660-AD4329A2D04F}"/>
          </ac:spMkLst>
        </pc:spChg>
        <pc:picChg chg="add mod">
          <ac:chgData name="秉訓 張" userId="33fd5d3a2edaede5" providerId="LiveId" clId="{C01F00EC-8322-499C-AB06-0018347EC7DC}" dt="2025-06-07T17:39:47.249" v="807" actId="14100"/>
          <ac:picMkLst>
            <pc:docMk/>
            <pc:sldMk cId="3467337610" sldId="274"/>
            <ac:picMk id="6" creationId="{DAF10454-B01D-73C7-6816-6528B613F2AB}"/>
          </ac:picMkLst>
        </pc:picChg>
      </pc:sldChg>
      <pc:sldChg chg="addSp modSp new mod">
        <pc:chgData name="秉訓 張" userId="33fd5d3a2edaede5" providerId="LiveId" clId="{C01F00EC-8322-499C-AB06-0018347EC7DC}" dt="2025-06-08T03:23:48.059" v="869" actId="20577"/>
        <pc:sldMkLst>
          <pc:docMk/>
          <pc:sldMk cId="2150585561" sldId="275"/>
        </pc:sldMkLst>
        <pc:spChg chg="mod">
          <ac:chgData name="秉訓 張" userId="33fd5d3a2edaede5" providerId="LiveId" clId="{C01F00EC-8322-499C-AB06-0018347EC7DC}" dt="2025-06-08T03:20:46.645" v="831"/>
          <ac:spMkLst>
            <pc:docMk/>
            <pc:sldMk cId="2150585561" sldId="275"/>
            <ac:spMk id="2" creationId="{B402C62B-AEFB-4926-55CF-E5F871118988}"/>
          </ac:spMkLst>
        </pc:spChg>
        <pc:spChg chg="mod">
          <ac:chgData name="秉訓 張" userId="33fd5d3a2edaede5" providerId="LiveId" clId="{C01F00EC-8322-499C-AB06-0018347EC7DC}" dt="2025-06-08T03:23:48.059" v="869" actId="20577"/>
          <ac:spMkLst>
            <pc:docMk/>
            <pc:sldMk cId="2150585561" sldId="275"/>
            <ac:spMk id="3" creationId="{04D2BA64-EFBE-1F85-DEDB-FEF669926D17}"/>
          </ac:spMkLst>
        </pc:spChg>
        <pc:picChg chg="add mod">
          <ac:chgData name="秉訓 張" userId="33fd5d3a2edaede5" providerId="LiveId" clId="{C01F00EC-8322-499C-AB06-0018347EC7DC}" dt="2025-06-08T03:22:08.316" v="845" actId="1076"/>
          <ac:picMkLst>
            <pc:docMk/>
            <pc:sldMk cId="2150585561" sldId="275"/>
            <ac:picMk id="5" creationId="{254375AD-5FF6-8D94-F1FF-2F471A60D322}"/>
          </ac:picMkLst>
        </pc:picChg>
      </pc:sldChg>
      <pc:sldChg chg="modSp new mod">
        <pc:chgData name="秉訓 張" userId="33fd5d3a2edaede5" providerId="LiveId" clId="{C01F00EC-8322-499C-AB06-0018347EC7DC}" dt="2025-06-08T04:51:51.046" v="945" actId="20577"/>
        <pc:sldMkLst>
          <pc:docMk/>
          <pc:sldMk cId="7609465" sldId="276"/>
        </pc:sldMkLst>
        <pc:spChg chg="mod">
          <ac:chgData name="秉訓 張" userId="33fd5d3a2edaede5" providerId="LiveId" clId="{C01F00EC-8322-499C-AB06-0018347EC7DC}" dt="2025-06-08T04:50:46.202" v="901"/>
          <ac:spMkLst>
            <pc:docMk/>
            <pc:sldMk cId="7609465" sldId="276"/>
            <ac:spMk id="2" creationId="{3B017E95-DCD6-6BCF-7285-CA18E71FECF6}"/>
          </ac:spMkLst>
        </pc:spChg>
        <pc:spChg chg="mod">
          <ac:chgData name="秉訓 張" userId="33fd5d3a2edaede5" providerId="LiveId" clId="{C01F00EC-8322-499C-AB06-0018347EC7DC}" dt="2025-06-08T04:51:51.046" v="945" actId="20577"/>
          <ac:spMkLst>
            <pc:docMk/>
            <pc:sldMk cId="7609465" sldId="276"/>
            <ac:spMk id="3" creationId="{5C4C0407-FA3A-2DB4-5069-824F2B2EFBAB}"/>
          </ac:spMkLst>
        </pc:spChg>
      </pc:sldChg>
      <pc:sldChg chg="modSp new del mod">
        <pc:chgData name="秉訓 張" userId="33fd5d3a2edaede5" providerId="LiveId" clId="{C01F00EC-8322-499C-AB06-0018347EC7DC}" dt="2025-06-08T03:26:25.192" v="881" actId="2696"/>
        <pc:sldMkLst>
          <pc:docMk/>
          <pc:sldMk cId="3926251882" sldId="276"/>
        </pc:sldMkLst>
        <pc:spChg chg="mod">
          <ac:chgData name="秉訓 張" userId="33fd5d3a2edaede5" providerId="LiveId" clId="{C01F00EC-8322-499C-AB06-0018347EC7DC}" dt="2025-06-08T03:25:18.634" v="872" actId="20577"/>
          <ac:spMkLst>
            <pc:docMk/>
            <pc:sldMk cId="3926251882" sldId="276"/>
            <ac:spMk id="2" creationId="{A1CED30A-74BB-29D2-7513-796289409653}"/>
          </ac:spMkLst>
        </pc:spChg>
        <pc:spChg chg="mod">
          <ac:chgData name="秉訓 張" userId="33fd5d3a2edaede5" providerId="LiveId" clId="{C01F00EC-8322-499C-AB06-0018347EC7DC}" dt="2025-06-08T03:26:11.219" v="880" actId="20577"/>
          <ac:spMkLst>
            <pc:docMk/>
            <pc:sldMk cId="3926251882" sldId="276"/>
            <ac:spMk id="3" creationId="{BA325685-0FC3-6CA2-087F-30CB37D4E5BB}"/>
          </ac:spMkLst>
        </pc:spChg>
      </pc:sldChg>
      <pc:sldChg chg="addSp delSp modSp new add del mod">
        <pc:chgData name="秉訓 張" userId="33fd5d3a2edaede5" providerId="LiveId" clId="{C01F00EC-8322-499C-AB06-0018347EC7DC}" dt="2025-06-08T15:46:10.829" v="1656" actId="20577"/>
        <pc:sldMkLst>
          <pc:docMk/>
          <pc:sldMk cId="2582525056" sldId="277"/>
        </pc:sldMkLst>
        <pc:spChg chg="mod">
          <ac:chgData name="秉訓 張" userId="33fd5d3a2edaede5" providerId="LiveId" clId="{C01F00EC-8322-499C-AB06-0018347EC7DC}" dt="2025-06-08T04:57:01.213" v="980" actId="14100"/>
          <ac:spMkLst>
            <pc:docMk/>
            <pc:sldMk cId="2582525056" sldId="277"/>
            <ac:spMk id="2" creationId="{C701D10F-3DAC-229B-2133-DA51802FB352}"/>
          </ac:spMkLst>
        </pc:spChg>
        <pc:spChg chg="add del mod">
          <ac:chgData name="秉訓 張" userId="33fd5d3a2edaede5" providerId="LiveId" clId="{C01F00EC-8322-499C-AB06-0018347EC7DC}" dt="2025-06-08T04:55:35.999" v="966"/>
          <ac:spMkLst>
            <pc:docMk/>
            <pc:sldMk cId="2582525056" sldId="277"/>
            <ac:spMk id="3" creationId="{5DB7CECD-DE90-DC8E-9080-5C591F2A7665}"/>
          </ac:spMkLst>
        </pc:spChg>
        <pc:spChg chg="add mod">
          <ac:chgData name="秉訓 張" userId="33fd5d3a2edaede5" providerId="LiveId" clId="{C01F00EC-8322-499C-AB06-0018347EC7DC}" dt="2025-06-08T04:54:24.976" v="948"/>
          <ac:spMkLst>
            <pc:docMk/>
            <pc:sldMk cId="2582525056" sldId="277"/>
            <ac:spMk id="4" creationId="{12EA6E95-CA8D-59F4-CABA-4820DD4A8E14}"/>
          </ac:spMkLst>
        </pc:spChg>
        <pc:spChg chg="mod">
          <ac:chgData name="秉訓 張" userId="33fd5d3a2edaede5" providerId="LiveId" clId="{C01F00EC-8322-499C-AB06-0018347EC7DC}" dt="2025-06-08T15:46:10.829" v="1656" actId="20577"/>
          <ac:spMkLst>
            <pc:docMk/>
            <pc:sldMk cId="2582525056" sldId="277"/>
            <ac:spMk id="4" creationId="{62CE665F-06FA-4B01-187B-6BE446013270}"/>
          </ac:spMkLst>
        </pc:spChg>
        <pc:spChg chg="add mod">
          <ac:chgData name="秉訓 張" userId="33fd5d3a2edaede5" providerId="LiveId" clId="{C01F00EC-8322-499C-AB06-0018347EC7DC}" dt="2025-06-08T04:54:45.734" v="955"/>
          <ac:spMkLst>
            <pc:docMk/>
            <pc:sldMk cId="2582525056" sldId="277"/>
            <ac:spMk id="5" creationId="{ECE2DAD3-2A00-6A9E-78BD-A2060D495EA3}"/>
          </ac:spMkLst>
        </pc:spChg>
      </pc:sldChg>
      <pc:sldChg chg="addSp delSp modSp new mod modClrScheme chgLayout">
        <pc:chgData name="秉訓 張" userId="33fd5d3a2edaede5" providerId="LiveId" clId="{C01F00EC-8322-499C-AB06-0018347EC7DC}" dt="2025-06-08T08:15:54.106" v="1186"/>
        <pc:sldMkLst>
          <pc:docMk/>
          <pc:sldMk cId="2743300610" sldId="278"/>
        </pc:sldMkLst>
        <pc:spChg chg="del mod ord">
          <ac:chgData name="秉訓 張" userId="33fd5d3a2edaede5" providerId="LiveId" clId="{C01F00EC-8322-499C-AB06-0018347EC7DC}" dt="2025-06-08T08:14:02.485" v="1110" actId="700"/>
          <ac:spMkLst>
            <pc:docMk/>
            <pc:sldMk cId="2743300610" sldId="278"/>
            <ac:spMk id="2" creationId="{805FBF37-9157-64F3-3147-431FEC2188A3}"/>
          </ac:spMkLst>
        </pc:spChg>
        <pc:spChg chg="del mod ord">
          <ac:chgData name="秉訓 張" userId="33fd5d3a2edaede5" providerId="LiveId" clId="{C01F00EC-8322-499C-AB06-0018347EC7DC}" dt="2025-06-08T08:14:02.485" v="1110" actId="700"/>
          <ac:spMkLst>
            <pc:docMk/>
            <pc:sldMk cId="2743300610" sldId="278"/>
            <ac:spMk id="3" creationId="{27CC1CFF-08B0-BD8A-9097-3D68FA6398DE}"/>
          </ac:spMkLst>
        </pc:spChg>
        <pc:spChg chg="add mod ord">
          <ac:chgData name="秉訓 張" userId="33fd5d3a2edaede5" providerId="LiveId" clId="{C01F00EC-8322-499C-AB06-0018347EC7DC}" dt="2025-06-08T08:14:18.346" v="1123"/>
          <ac:spMkLst>
            <pc:docMk/>
            <pc:sldMk cId="2743300610" sldId="278"/>
            <ac:spMk id="4" creationId="{259AFB80-6549-8A42-CE36-3CD0CA19E5F0}"/>
          </ac:spMkLst>
        </pc:spChg>
        <pc:spChg chg="add mod ord">
          <ac:chgData name="秉訓 張" userId="33fd5d3a2edaede5" providerId="LiveId" clId="{C01F00EC-8322-499C-AB06-0018347EC7DC}" dt="2025-06-08T08:15:54.106" v="1186"/>
          <ac:spMkLst>
            <pc:docMk/>
            <pc:sldMk cId="2743300610" sldId="278"/>
            <ac:spMk id="5" creationId="{20B74224-78B7-2DAB-623C-36086A211697}"/>
          </ac:spMkLst>
        </pc:spChg>
      </pc:sldChg>
      <pc:sldChg chg="addSp modSp new mod">
        <pc:chgData name="秉訓 張" userId="33fd5d3a2edaede5" providerId="LiveId" clId="{C01F00EC-8322-499C-AB06-0018347EC7DC}" dt="2025-06-08T13:46:26.509" v="1604"/>
        <pc:sldMkLst>
          <pc:docMk/>
          <pc:sldMk cId="4111144707" sldId="279"/>
        </pc:sldMkLst>
        <pc:spChg chg="mod">
          <ac:chgData name="秉訓 張" userId="33fd5d3a2edaede5" providerId="LiveId" clId="{C01F00EC-8322-499C-AB06-0018347EC7DC}" dt="2025-06-08T08:17:14.235" v="1215"/>
          <ac:spMkLst>
            <pc:docMk/>
            <pc:sldMk cId="4111144707" sldId="279"/>
            <ac:spMk id="2" creationId="{459C9BFA-3AC5-A002-F057-A955EA3860AF}"/>
          </ac:spMkLst>
        </pc:spChg>
        <pc:spChg chg="mod">
          <ac:chgData name="秉訓 張" userId="33fd5d3a2edaede5" providerId="LiveId" clId="{C01F00EC-8322-499C-AB06-0018347EC7DC}" dt="2025-06-08T13:46:26.509" v="1604"/>
          <ac:spMkLst>
            <pc:docMk/>
            <pc:sldMk cId="4111144707" sldId="279"/>
            <ac:spMk id="3" creationId="{50C5B786-E80F-C302-A8AE-C316863FCF3D}"/>
          </ac:spMkLst>
        </pc:spChg>
        <pc:spChg chg="add">
          <ac:chgData name="秉訓 張" userId="33fd5d3a2edaede5" providerId="LiveId" clId="{C01F00EC-8322-499C-AB06-0018347EC7DC}" dt="2025-06-08T13:38:28.353" v="1507"/>
          <ac:spMkLst>
            <pc:docMk/>
            <pc:sldMk cId="4111144707" sldId="279"/>
            <ac:spMk id="4" creationId="{53F4FA62-D844-CC58-F4A7-0263688E9900}"/>
          </ac:spMkLst>
        </pc:spChg>
        <pc:spChg chg="add">
          <ac:chgData name="秉訓 張" userId="33fd5d3a2edaede5" providerId="LiveId" clId="{C01F00EC-8322-499C-AB06-0018347EC7DC}" dt="2025-06-08T13:39:43.919" v="1513"/>
          <ac:spMkLst>
            <pc:docMk/>
            <pc:sldMk cId="4111144707" sldId="279"/>
            <ac:spMk id="5" creationId="{A84ADAD0-8A92-267B-635D-C1B605AF6C0F}"/>
          </ac:spMkLst>
        </pc:spChg>
      </pc:sldChg>
      <pc:sldChg chg="addSp delSp modSp new mod modClrScheme chgLayout">
        <pc:chgData name="秉訓 張" userId="33fd5d3a2edaede5" providerId="LiveId" clId="{C01F00EC-8322-499C-AB06-0018347EC7DC}" dt="2025-06-08T08:19:42.008" v="1256"/>
        <pc:sldMkLst>
          <pc:docMk/>
          <pc:sldMk cId="965824702" sldId="280"/>
        </pc:sldMkLst>
        <pc:spChg chg="del mod ord">
          <ac:chgData name="秉訓 張" userId="33fd5d3a2edaede5" providerId="LiveId" clId="{C01F00EC-8322-499C-AB06-0018347EC7DC}" dt="2025-06-08T08:19:33.617" v="1249" actId="700"/>
          <ac:spMkLst>
            <pc:docMk/>
            <pc:sldMk cId="965824702" sldId="280"/>
            <ac:spMk id="2" creationId="{979CF939-1A63-ECCE-5170-BF9C8388AECE}"/>
          </ac:spMkLst>
        </pc:spChg>
        <pc:spChg chg="del mod ord">
          <ac:chgData name="秉訓 張" userId="33fd5d3a2edaede5" providerId="LiveId" clId="{C01F00EC-8322-499C-AB06-0018347EC7DC}" dt="2025-06-08T08:19:33.617" v="1249" actId="700"/>
          <ac:spMkLst>
            <pc:docMk/>
            <pc:sldMk cId="965824702" sldId="280"/>
            <ac:spMk id="3" creationId="{244E32C7-B261-49A5-FB81-C81CAC484579}"/>
          </ac:spMkLst>
        </pc:spChg>
        <pc:spChg chg="add del mod ord">
          <ac:chgData name="秉訓 張" userId="33fd5d3a2edaede5" providerId="LiveId" clId="{C01F00EC-8322-499C-AB06-0018347EC7DC}" dt="2025-06-08T08:19:37.837" v="1250" actId="700"/>
          <ac:spMkLst>
            <pc:docMk/>
            <pc:sldMk cId="965824702" sldId="280"/>
            <ac:spMk id="4" creationId="{0B05E2A9-6A03-1BAA-54CA-EAB8B1224280}"/>
          </ac:spMkLst>
        </pc:spChg>
        <pc:spChg chg="add del mod ord">
          <ac:chgData name="秉訓 張" userId="33fd5d3a2edaede5" providerId="LiveId" clId="{C01F00EC-8322-499C-AB06-0018347EC7DC}" dt="2025-06-08T08:19:37.837" v="1250" actId="700"/>
          <ac:spMkLst>
            <pc:docMk/>
            <pc:sldMk cId="965824702" sldId="280"/>
            <ac:spMk id="5" creationId="{F7A7E5E1-6C62-2CA1-D3DE-F56CD467372F}"/>
          </ac:spMkLst>
        </pc:spChg>
        <pc:spChg chg="add mod ord">
          <ac:chgData name="秉訓 張" userId="33fd5d3a2edaede5" providerId="LiveId" clId="{C01F00EC-8322-499C-AB06-0018347EC7DC}" dt="2025-06-08T08:19:42.008" v="1256"/>
          <ac:spMkLst>
            <pc:docMk/>
            <pc:sldMk cId="965824702" sldId="280"/>
            <ac:spMk id="6" creationId="{77F1BA93-8C42-5B1C-9554-46B74A92FEE6}"/>
          </ac:spMkLst>
        </pc:spChg>
        <pc:spChg chg="add mod ord">
          <ac:chgData name="秉訓 張" userId="33fd5d3a2edaede5" providerId="LiveId" clId="{C01F00EC-8322-499C-AB06-0018347EC7DC}" dt="2025-06-08T08:19:37.837" v="1250" actId="700"/>
          <ac:spMkLst>
            <pc:docMk/>
            <pc:sldMk cId="965824702" sldId="280"/>
            <ac:spMk id="7" creationId="{8156DCBC-3C22-1862-A3AA-4C38B4E137E9}"/>
          </ac:spMkLst>
        </pc:spChg>
      </pc:sldChg>
      <pc:sldChg chg="addSp delSp modSp new mod">
        <pc:chgData name="秉訓 張" userId="33fd5d3a2edaede5" providerId="LiveId" clId="{C01F00EC-8322-499C-AB06-0018347EC7DC}" dt="2025-06-08T10:13:04.756" v="1279" actId="1076"/>
        <pc:sldMkLst>
          <pc:docMk/>
          <pc:sldMk cId="1475330118" sldId="281"/>
        </pc:sldMkLst>
        <pc:spChg chg="mod">
          <ac:chgData name="秉訓 張" userId="33fd5d3a2edaede5" providerId="LiveId" clId="{C01F00EC-8322-499C-AB06-0018347EC7DC}" dt="2025-06-08T10:11:17.967" v="1271"/>
          <ac:spMkLst>
            <pc:docMk/>
            <pc:sldMk cId="1475330118" sldId="281"/>
            <ac:spMk id="2" creationId="{0C2CE58F-E5E3-2185-7803-BC6AD30A55B0}"/>
          </ac:spMkLst>
        </pc:spChg>
        <pc:spChg chg="add del mod">
          <ac:chgData name="秉訓 張" userId="33fd5d3a2edaede5" providerId="LiveId" clId="{C01F00EC-8322-499C-AB06-0018347EC7DC}" dt="2025-06-08T10:11:29.891" v="1277" actId="20577"/>
          <ac:spMkLst>
            <pc:docMk/>
            <pc:sldMk cId="1475330118" sldId="281"/>
            <ac:spMk id="3" creationId="{853FE033-9131-F63A-20C7-7F45E7A5C7BA}"/>
          </ac:spMkLst>
        </pc:spChg>
        <pc:spChg chg="add mod">
          <ac:chgData name="秉訓 張" userId="33fd5d3a2edaede5" providerId="LiveId" clId="{C01F00EC-8322-499C-AB06-0018347EC7DC}" dt="2025-06-08T10:11:21.061" v="1273"/>
          <ac:spMkLst>
            <pc:docMk/>
            <pc:sldMk cId="1475330118" sldId="281"/>
            <ac:spMk id="4" creationId="{57E91C19-146F-63A8-B1B3-340F52B8E1CF}"/>
          </ac:spMkLst>
        </pc:spChg>
        <pc:picChg chg="add mod">
          <ac:chgData name="秉訓 張" userId="33fd5d3a2edaede5" providerId="LiveId" clId="{C01F00EC-8322-499C-AB06-0018347EC7DC}" dt="2025-06-08T10:13:04.756" v="1279" actId="1076"/>
          <ac:picMkLst>
            <pc:docMk/>
            <pc:sldMk cId="1475330118" sldId="281"/>
            <ac:picMk id="6" creationId="{AF920729-0CCD-537A-734C-FF8D26ADF541}"/>
          </ac:picMkLst>
        </pc:picChg>
      </pc:sldChg>
      <pc:sldChg chg="addSp delSp modSp new mod">
        <pc:chgData name="秉訓 張" userId="33fd5d3a2edaede5" providerId="LiveId" clId="{C01F00EC-8322-499C-AB06-0018347EC7DC}" dt="2025-06-08T10:35:44.040" v="1386"/>
        <pc:sldMkLst>
          <pc:docMk/>
          <pc:sldMk cId="701581810" sldId="282"/>
        </pc:sldMkLst>
        <pc:spChg chg="mod">
          <ac:chgData name="秉訓 張" userId="33fd5d3a2edaede5" providerId="LiveId" clId="{C01F00EC-8322-499C-AB06-0018347EC7DC}" dt="2025-06-08T10:35:12.434" v="1382" actId="20577"/>
          <ac:spMkLst>
            <pc:docMk/>
            <pc:sldMk cId="701581810" sldId="282"/>
            <ac:spMk id="2" creationId="{CF2C9C20-FFE2-1C0E-2010-8C1F33669E5A}"/>
          </ac:spMkLst>
        </pc:spChg>
        <pc:spChg chg="add del mod">
          <ac:chgData name="秉訓 張" userId="33fd5d3a2edaede5" providerId="LiveId" clId="{C01F00EC-8322-499C-AB06-0018347EC7DC}" dt="2025-06-08T10:35:44.040" v="1386"/>
          <ac:spMkLst>
            <pc:docMk/>
            <pc:sldMk cId="701581810" sldId="282"/>
            <ac:spMk id="3" creationId="{907B629C-6E02-4CAD-64B9-1B1D62DC42D4}"/>
          </ac:spMkLst>
        </pc:spChg>
        <pc:spChg chg="add mod">
          <ac:chgData name="秉訓 張" userId="33fd5d3a2edaede5" providerId="LiveId" clId="{C01F00EC-8322-499C-AB06-0018347EC7DC}" dt="2025-06-08T10:14:06.501" v="1291"/>
          <ac:spMkLst>
            <pc:docMk/>
            <pc:sldMk cId="701581810" sldId="282"/>
            <ac:spMk id="4" creationId="{9264101B-EB52-CA42-5B4F-0F3DD8743333}"/>
          </ac:spMkLst>
        </pc:spChg>
        <pc:spChg chg="add">
          <ac:chgData name="秉訓 張" userId="33fd5d3a2edaede5" providerId="LiveId" clId="{C01F00EC-8322-499C-AB06-0018347EC7DC}" dt="2025-06-08T10:14:55.899" v="1296"/>
          <ac:spMkLst>
            <pc:docMk/>
            <pc:sldMk cId="701581810" sldId="282"/>
            <ac:spMk id="5" creationId="{609F6F54-B5D6-816E-8293-5F3AAAC96AE0}"/>
          </ac:spMkLst>
        </pc:spChg>
        <pc:spChg chg="add">
          <ac:chgData name="秉訓 張" userId="33fd5d3a2edaede5" providerId="LiveId" clId="{C01F00EC-8322-499C-AB06-0018347EC7DC}" dt="2025-06-08T10:22:54.073" v="1326"/>
          <ac:spMkLst>
            <pc:docMk/>
            <pc:sldMk cId="701581810" sldId="282"/>
            <ac:spMk id="8" creationId="{155DD7CF-6AC3-4988-632F-5A93C792DD9A}"/>
          </ac:spMkLst>
        </pc:spChg>
        <pc:spChg chg="add">
          <ac:chgData name="秉訓 張" userId="33fd5d3a2edaede5" providerId="LiveId" clId="{C01F00EC-8322-499C-AB06-0018347EC7DC}" dt="2025-06-08T10:35:01.976" v="1378"/>
          <ac:spMkLst>
            <pc:docMk/>
            <pc:sldMk cId="701581810" sldId="282"/>
            <ac:spMk id="11" creationId="{D025B0FC-F02A-C9E4-174A-4305E60AF3FD}"/>
          </ac:spMkLst>
        </pc:spChg>
        <pc:picChg chg="add mod">
          <ac:chgData name="秉訓 張" userId="33fd5d3a2edaede5" providerId="LiveId" clId="{C01F00EC-8322-499C-AB06-0018347EC7DC}" dt="2025-06-08T10:18:14.252" v="1307" actId="1076"/>
          <ac:picMkLst>
            <pc:docMk/>
            <pc:sldMk cId="701581810" sldId="282"/>
            <ac:picMk id="7" creationId="{EBB5B318-4F17-CE9A-38E2-412A6598D6B1}"/>
          </ac:picMkLst>
        </pc:picChg>
        <pc:picChg chg="add mod">
          <ac:chgData name="秉訓 張" userId="33fd5d3a2edaede5" providerId="LiveId" clId="{C01F00EC-8322-499C-AB06-0018347EC7DC}" dt="2025-06-08T10:32:25.181" v="1334" actId="1076"/>
          <ac:picMkLst>
            <pc:docMk/>
            <pc:sldMk cId="701581810" sldId="282"/>
            <ac:picMk id="10" creationId="{3FD5DA65-1456-D8E3-2994-B76F9144E2EC}"/>
          </ac:picMkLst>
        </pc:picChg>
      </pc:sldChg>
      <pc:sldChg chg="addSp delSp modSp new mod modClrScheme chgLayout">
        <pc:chgData name="秉訓 張" userId="33fd5d3a2edaede5" providerId="LiveId" clId="{C01F00EC-8322-499C-AB06-0018347EC7DC}" dt="2025-06-08T12:55:36" v="1392" actId="20577"/>
        <pc:sldMkLst>
          <pc:docMk/>
          <pc:sldMk cId="4113812970" sldId="283"/>
        </pc:sldMkLst>
        <pc:spChg chg="del mod ord">
          <ac:chgData name="秉訓 張" userId="33fd5d3a2edaede5" providerId="LiveId" clId="{C01F00EC-8322-499C-AB06-0018347EC7DC}" dt="2025-06-08T12:55:33.422" v="1388" actId="700"/>
          <ac:spMkLst>
            <pc:docMk/>
            <pc:sldMk cId="4113812970" sldId="283"/>
            <ac:spMk id="2" creationId="{565DD1CF-F380-63D6-CF61-06AFB16B9706}"/>
          </ac:spMkLst>
        </pc:spChg>
        <pc:spChg chg="del mod ord">
          <ac:chgData name="秉訓 張" userId="33fd5d3a2edaede5" providerId="LiveId" clId="{C01F00EC-8322-499C-AB06-0018347EC7DC}" dt="2025-06-08T12:55:33.422" v="1388" actId="700"/>
          <ac:spMkLst>
            <pc:docMk/>
            <pc:sldMk cId="4113812970" sldId="283"/>
            <ac:spMk id="3" creationId="{12FDC0B7-61CD-6626-7422-7A5E0543335F}"/>
          </ac:spMkLst>
        </pc:spChg>
        <pc:spChg chg="add mod ord">
          <ac:chgData name="秉訓 張" userId="33fd5d3a2edaede5" providerId="LiveId" clId="{C01F00EC-8322-499C-AB06-0018347EC7DC}" dt="2025-06-08T12:55:36" v="1392" actId="20577"/>
          <ac:spMkLst>
            <pc:docMk/>
            <pc:sldMk cId="4113812970" sldId="283"/>
            <ac:spMk id="4" creationId="{212A4E2B-664B-AD9E-57C8-5BB903D70884}"/>
          </ac:spMkLst>
        </pc:spChg>
        <pc:spChg chg="add mod ord">
          <ac:chgData name="秉訓 張" userId="33fd5d3a2edaede5" providerId="LiveId" clId="{C01F00EC-8322-499C-AB06-0018347EC7DC}" dt="2025-06-08T12:55:33.422" v="1388" actId="700"/>
          <ac:spMkLst>
            <pc:docMk/>
            <pc:sldMk cId="4113812970" sldId="283"/>
            <ac:spMk id="5" creationId="{BDFE7764-1364-6D12-1B28-7590042145F5}"/>
          </ac:spMkLst>
        </pc:spChg>
      </pc:sldChg>
      <pc:sldChg chg="addSp delSp modSp new mod modClrScheme chgLayout">
        <pc:chgData name="秉訓 張" userId="33fd5d3a2edaede5" providerId="LiveId" clId="{C01F00EC-8322-499C-AB06-0018347EC7DC}" dt="2025-06-08T13:34:55.236" v="1498"/>
        <pc:sldMkLst>
          <pc:docMk/>
          <pc:sldMk cId="481031797" sldId="284"/>
        </pc:sldMkLst>
        <pc:spChg chg="del mod ord">
          <ac:chgData name="秉訓 張" userId="33fd5d3a2edaede5" providerId="LiveId" clId="{C01F00EC-8322-499C-AB06-0018347EC7DC}" dt="2025-06-08T12:55:46.912" v="1394" actId="700"/>
          <ac:spMkLst>
            <pc:docMk/>
            <pc:sldMk cId="481031797" sldId="284"/>
            <ac:spMk id="2" creationId="{1033CC7A-BB88-D389-C52B-C292F5CE4069}"/>
          </ac:spMkLst>
        </pc:spChg>
        <pc:spChg chg="del mod ord">
          <ac:chgData name="秉訓 張" userId="33fd5d3a2edaede5" providerId="LiveId" clId="{C01F00EC-8322-499C-AB06-0018347EC7DC}" dt="2025-06-08T12:55:46.912" v="1394" actId="700"/>
          <ac:spMkLst>
            <pc:docMk/>
            <pc:sldMk cId="481031797" sldId="284"/>
            <ac:spMk id="3" creationId="{242BA0A3-7572-49BE-8B63-F62E0D532FF4}"/>
          </ac:spMkLst>
        </pc:spChg>
        <pc:spChg chg="add del mod ord">
          <ac:chgData name="秉訓 張" userId="33fd5d3a2edaede5" providerId="LiveId" clId="{C01F00EC-8322-499C-AB06-0018347EC7DC}" dt="2025-06-08T13:18:40.196" v="1398"/>
          <ac:spMkLst>
            <pc:docMk/>
            <pc:sldMk cId="481031797" sldId="284"/>
            <ac:spMk id="4" creationId="{243B9728-EC28-A1A8-466D-12BB028BFFB5}"/>
          </ac:spMkLst>
        </pc:spChg>
        <pc:spChg chg="add mod ord">
          <ac:chgData name="秉訓 張" userId="33fd5d3a2edaede5" providerId="LiveId" clId="{C01F00EC-8322-499C-AB06-0018347EC7DC}" dt="2025-06-08T13:34:55.236" v="1498"/>
          <ac:spMkLst>
            <pc:docMk/>
            <pc:sldMk cId="481031797" sldId="284"/>
            <ac:spMk id="5" creationId="{17EDF4A2-CB5F-C826-705C-16469C8F56FF}"/>
          </ac:spMkLst>
        </pc:spChg>
        <pc:spChg chg="add mod">
          <ac:chgData name="秉訓 張" userId="33fd5d3a2edaede5" providerId="LiveId" clId="{C01F00EC-8322-499C-AB06-0018347EC7DC}" dt="2025-06-08T13:18:38.160" v="1396"/>
          <ac:spMkLst>
            <pc:docMk/>
            <pc:sldMk cId="481031797" sldId="284"/>
            <ac:spMk id="6" creationId="{BE0768FA-BE80-AE1D-B29B-15C59F69D306}"/>
          </ac:spMkLst>
        </pc:spChg>
        <pc:spChg chg="add">
          <ac:chgData name="秉訓 張" userId="33fd5d3a2edaede5" providerId="LiveId" clId="{C01F00EC-8322-499C-AB06-0018347EC7DC}" dt="2025-06-08T13:22:37.984" v="1406"/>
          <ac:spMkLst>
            <pc:docMk/>
            <pc:sldMk cId="481031797" sldId="284"/>
            <ac:spMk id="9" creationId="{14B8772B-2F54-0FA3-7978-370751CF3158}"/>
          </ac:spMkLst>
        </pc:spChg>
        <pc:picChg chg="add mod">
          <ac:chgData name="秉訓 張" userId="33fd5d3a2edaede5" providerId="LiveId" clId="{C01F00EC-8322-499C-AB06-0018347EC7DC}" dt="2025-06-08T13:22:17.725" v="1404" actId="1076"/>
          <ac:picMkLst>
            <pc:docMk/>
            <pc:sldMk cId="481031797" sldId="284"/>
            <ac:picMk id="8" creationId="{555713D8-1AAF-E7AB-5D23-378A2BD51BFE}"/>
          </ac:picMkLst>
        </pc:picChg>
      </pc:sldChg>
      <pc:sldChg chg="addSp delSp modSp new mod">
        <pc:chgData name="秉訓 張" userId="33fd5d3a2edaede5" providerId="LiveId" clId="{C01F00EC-8322-499C-AB06-0018347EC7DC}" dt="2025-06-08T13:29:12.449" v="1468"/>
        <pc:sldMkLst>
          <pc:docMk/>
          <pc:sldMk cId="3801536629" sldId="285"/>
        </pc:sldMkLst>
        <pc:spChg chg="mod">
          <ac:chgData name="秉訓 張" userId="33fd5d3a2edaede5" providerId="LiveId" clId="{C01F00EC-8322-499C-AB06-0018347EC7DC}" dt="2025-06-08T13:23:59.701" v="1432"/>
          <ac:spMkLst>
            <pc:docMk/>
            <pc:sldMk cId="3801536629" sldId="285"/>
            <ac:spMk id="2" creationId="{2BCF583B-47F9-A1A6-B66A-BC3128131259}"/>
          </ac:spMkLst>
        </pc:spChg>
        <pc:spChg chg="add del mod">
          <ac:chgData name="秉訓 張" userId="33fd5d3a2edaede5" providerId="LiveId" clId="{C01F00EC-8322-499C-AB06-0018347EC7DC}" dt="2025-06-08T13:29:12.449" v="1468"/>
          <ac:spMkLst>
            <pc:docMk/>
            <pc:sldMk cId="3801536629" sldId="285"/>
            <ac:spMk id="3" creationId="{F1084DEB-4D24-A68F-C24D-A5F9D542AE89}"/>
          </ac:spMkLst>
        </pc:spChg>
        <pc:spChg chg="add mod">
          <ac:chgData name="秉訓 張" userId="33fd5d3a2edaede5" providerId="LiveId" clId="{C01F00EC-8322-499C-AB06-0018347EC7DC}" dt="2025-06-08T13:25:50.668" v="1442"/>
          <ac:spMkLst>
            <pc:docMk/>
            <pc:sldMk cId="3801536629" sldId="285"/>
            <ac:spMk id="6" creationId="{DD17297D-E9A2-0A31-A0D6-142792F7BF89}"/>
          </ac:spMkLst>
        </pc:spChg>
        <pc:spChg chg="add">
          <ac:chgData name="秉訓 張" userId="33fd5d3a2edaede5" providerId="LiveId" clId="{C01F00EC-8322-499C-AB06-0018347EC7DC}" dt="2025-06-08T13:27:21.839" v="1449"/>
          <ac:spMkLst>
            <pc:docMk/>
            <pc:sldMk cId="3801536629" sldId="285"/>
            <ac:spMk id="7" creationId="{0B10F687-418D-1D8E-FD8C-B51B7AF50E01}"/>
          </ac:spMkLst>
        </pc:spChg>
        <pc:spChg chg="add">
          <ac:chgData name="秉訓 張" userId="33fd5d3a2edaede5" providerId="LiveId" clId="{C01F00EC-8322-499C-AB06-0018347EC7DC}" dt="2025-06-08T13:27:55.326" v="1460"/>
          <ac:spMkLst>
            <pc:docMk/>
            <pc:sldMk cId="3801536629" sldId="285"/>
            <ac:spMk id="8" creationId="{94F7318B-FA2A-C311-3C50-129243EAF10B}"/>
          </ac:spMkLst>
        </pc:spChg>
        <pc:spChg chg="add">
          <ac:chgData name="秉訓 張" userId="33fd5d3a2edaede5" providerId="LiveId" clId="{C01F00EC-8322-499C-AB06-0018347EC7DC}" dt="2025-06-08T13:29:07.264" v="1466"/>
          <ac:spMkLst>
            <pc:docMk/>
            <pc:sldMk cId="3801536629" sldId="285"/>
            <ac:spMk id="9" creationId="{DDCF32E3-2749-B4BF-23A8-97F907DFA574}"/>
          </ac:spMkLst>
        </pc:spChg>
        <pc:picChg chg="add mod">
          <ac:chgData name="秉訓 張" userId="33fd5d3a2edaede5" providerId="LiveId" clId="{C01F00EC-8322-499C-AB06-0018347EC7DC}" dt="2025-06-08T13:25:55.632" v="1445" actId="1076"/>
          <ac:picMkLst>
            <pc:docMk/>
            <pc:sldMk cId="3801536629" sldId="285"/>
            <ac:picMk id="5" creationId="{07BE610C-A93F-1681-388E-394AFDCE4453}"/>
          </ac:picMkLst>
        </pc:picChg>
      </pc:sldChg>
      <pc:sldChg chg="addSp delSp modSp new mod">
        <pc:chgData name="秉訓 張" userId="33fd5d3a2edaede5" providerId="LiveId" clId="{C01F00EC-8322-499C-AB06-0018347EC7DC}" dt="2025-06-08T13:49:52.363" v="1639" actId="1076"/>
        <pc:sldMkLst>
          <pc:docMk/>
          <pc:sldMk cId="3812775163" sldId="286"/>
        </pc:sldMkLst>
        <pc:spChg chg="mod">
          <ac:chgData name="秉訓 張" userId="33fd5d3a2edaede5" providerId="LiveId" clId="{C01F00EC-8322-499C-AB06-0018347EC7DC}" dt="2025-06-08T13:47:46.178" v="1607" actId="20577"/>
          <ac:spMkLst>
            <pc:docMk/>
            <pc:sldMk cId="3812775163" sldId="286"/>
            <ac:spMk id="2" creationId="{594556E6-C819-CFD0-A42B-6D7FA5DF5CA8}"/>
          </ac:spMkLst>
        </pc:spChg>
        <pc:spChg chg="add del mod">
          <ac:chgData name="秉訓 張" userId="33fd5d3a2edaede5" providerId="LiveId" clId="{C01F00EC-8322-499C-AB06-0018347EC7DC}" dt="2025-06-08T13:49:12.755" v="1637"/>
          <ac:spMkLst>
            <pc:docMk/>
            <pc:sldMk cId="3812775163" sldId="286"/>
            <ac:spMk id="3" creationId="{D2A63D02-3EE0-EC3B-7C6C-4360151C219E}"/>
          </ac:spMkLst>
        </pc:spChg>
        <pc:spChg chg="add mod">
          <ac:chgData name="秉訓 張" userId="33fd5d3a2edaede5" providerId="LiveId" clId="{C01F00EC-8322-499C-AB06-0018347EC7DC}" dt="2025-06-08T13:48:31.527" v="1609"/>
          <ac:spMkLst>
            <pc:docMk/>
            <pc:sldMk cId="3812775163" sldId="286"/>
            <ac:spMk id="4" creationId="{6EF4C280-783D-8289-BD9F-206171E464B3}"/>
          </ac:spMkLst>
        </pc:spChg>
        <pc:picChg chg="add mod">
          <ac:chgData name="秉訓 張" userId="33fd5d3a2edaede5" providerId="LiveId" clId="{C01F00EC-8322-499C-AB06-0018347EC7DC}" dt="2025-06-08T13:49:52.363" v="1639" actId="1076"/>
          <ac:picMkLst>
            <pc:docMk/>
            <pc:sldMk cId="3812775163" sldId="286"/>
            <ac:picMk id="6" creationId="{D58AAF69-6A66-C4A8-56FC-7E56ECCEC42B}"/>
          </ac:picMkLst>
        </pc:picChg>
      </pc:sldChg>
      <pc:sldChg chg="modSp new mod">
        <pc:chgData name="秉訓 張" userId="33fd5d3a2edaede5" providerId="LiveId" clId="{C01F00EC-8322-499C-AB06-0018347EC7DC}" dt="2025-06-08T15:48:08.701" v="1696"/>
        <pc:sldMkLst>
          <pc:docMk/>
          <pc:sldMk cId="3793374109" sldId="288"/>
        </pc:sldMkLst>
        <pc:spChg chg="mod">
          <ac:chgData name="秉訓 張" userId="33fd5d3a2edaede5" providerId="LiveId" clId="{C01F00EC-8322-499C-AB06-0018347EC7DC}" dt="2025-06-08T15:47:27.138" v="1686"/>
          <ac:spMkLst>
            <pc:docMk/>
            <pc:sldMk cId="3793374109" sldId="288"/>
            <ac:spMk id="2" creationId="{D6440AEB-56BB-DD0B-FE71-84D67F0E2249}"/>
          </ac:spMkLst>
        </pc:spChg>
        <pc:spChg chg="mod">
          <ac:chgData name="秉訓 張" userId="33fd5d3a2edaede5" providerId="LiveId" clId="{C01F00EC-8322-499C-AB06-0018347EC7DC}" dt="2025-06-08T15:48:08.701" v="1696"/>
          <ac:spMkLst>
            <pc:docMk/>
            <pc:sldMk cId="3793374109" sldId="288"/>
            <ac:spMk id="3" creationId="{77F42F5E-02BD-F851-0698-35E8FBF6B461}"/>
          </ac:spMkLst>
        </pc:spChg>
      </pc:sldChg>
      <pc:sldChg chg="addSp delSp modSp new mod">
        <pc:chgData name="秉訓 張" userId="33fd5d3a2edaede5" providerId="LiveId" clId="{C01F00EC-8322-499C-AB06-0018347EC7DC}" dt="2025-06-09T13:34:54.996" v="2383" actId="1076"/>
        <pc:sldMkLst>
          <pc:docMk/>
          <pc:sldMk cId="2608497060" sldId="289"/>
        </pc:sldMkLst>
        <pc:spChg chg="mod">
          <ac:chgData name="秉訓 張" userId="33fd5d3a2edaede5" providerId="LiveId" clId="{C01F00EC-8322-499C-AB06-0018347EC7DC}" dt="2025-06-09T08:35:00.200" v="1946"/>
          <ac:spMkLst>
            <pc:docMk/>
            <pc:sldMk cId="2608497060" sldId="289"/>
            <ac:spMk id="2" creationId="{F559B240-9CB5-D938-87E9-1CA202AE4D53}"/>
          </ac:spMkLst>
        </pc:spChg>
        <pc:spChg chg="mod">
          <ac:chgData name="秉訓 張" userId="33fd5d3a2edaede5" providerId="LiveId" clId="{C01F00EC-8322-499C-AB06-0018347EC7DC}" dt="2025-06-09T13:34:51.608" v="2381"/>
          <ac:spMkLst>
            <pc:docMk/>
            <pc:sldMk cId="2608497060" sldId="289"/>
            <ac:spMk id="3" creationId="{9ED00826-B7A7-2EB4-EF3B-765CCC60B739}"/>
          </ac:spMkLst>
        </pc:spChg>
        <pc:picChg chg="add mod">
          <ac:chgData name="秉訓 張" userId="33fd5d3a2edaede5" providerId="LiveId" clId="{C01F00EC-8322-499C-AB06-0018347EC7DC}" dt="2025-06-09T08:03:40.037" v="1749" actId="1076"/>
          <ac:picMkLst>
            <pc:docMk/>
            <pc:sldMk cId="2608497060" sldId="289"/>
            <ac:picMk id="5" creationId="{897FFBA4-E2D5-D05B-47C4-0027F14F54F0}"/>
          </ac:picMkLst>
        </pc:picChg>
        <pc:picChg chg="add del mod">
          <ac:chgData name="秉訓 張" userId="33fd5d3a2edaede5" providerId="LiveId" clId="{C01F00EC-8322-499C-AB06-0018347EC7DC}" dt="2025-06-09T08:35:29.073" v="2109" actId="478"/>
          <ac:picMkLst>
            <pc:docMk/>
            <pc:sldMk cId="2608497060" sldId="289"/>
            <ac:picMk id="7" creationId="{CBD24B8E-C0EB-DDC1-06F9-55166B9EACD6}"/>
          </ac:picMkLst>
        </pc:picChg>
        <pc:picChg chg="add del mod">
          <ac:chgData name="秉訓 張" userId="33fd5d3a2edaede5" providerId="LiveId" clId="{C01F00EC-8322-499C-AB06-0018347EC7DC}" dt="2025-06-09T08:36:59.751" v="2112" actId="478"/>
          <ac:picMkLst>
            <pc:docMk/>
            <pc:sldMk cId="2608497060" sldId="289"/>
            <ac:picMk id="9" creationId="{15826350-918A-1429-AFE6-7DCBE0EE1804}"/>
          </ac:picMkLst>
        </pc:picChg>
        <pc:picChg chg="add mod">
          <ac:chgData name="秉訓 張" userId="33fd5d3a2edaede5" providerId="LiveId" clId="{C01F00EC-8322-499C-AB06-0018347EC7DC}" dt="2025-06-09T13:33:51.371" v="2265" actId="1076"/>
          <ac:picMkLst>
            <pc:docMk/>
            <pc:sldMk cId="2608497060" sldId="289"/>
            <ac:picMk id="11" creationId="{01C71EDD-A352-9FEF-DB03-24BBB9F9E45D}"/>
          </ac:picMkLst>
        </pc:picChg>
        <pc:picChg chg="add mod">
          <ac:chgData name="秉訓 張" userId="33fd5d3a2edaede5" providerId="LiveId" clId="{C01F00EC-8322-499C-AB06-0018347EC7DC}" dt="2025-06-09T13:34:54.996" v="2383" actId="1076"/>
          <ac:picMkLst>
            <pc:docMk/>
            <pc:sldMk cId="2608497060" sldId="289"/>
            <ac:picMk id="13" creationId="{08137C26-5012-6E95-E84B-C8CA77A4C2CF}"/>
          </ac:picMkLst>
        </pc:picChg>
      </pc:sldChg>
      <pc:sldChg chg="addSp delSp modSp new mod">
        <pc:chgData name="秉訓 張" userId="33fd5d3a2edaede5" providerId="LiveId" clId="{C01F00EC-8322-499C-AB06-0018347EC7DC}" dt="2025-06-09T08:51:26.064" v="2263" actId="1076"/>
        <pc:sldMkLst>
          <pc:docMk/>
          <pc:sldMk cId="3051922048" sldId="290"/>
        </pc:sldMkLst>
        <pc:spChg chg="mod">
          <ac:chgData name="秉訓 張" userId="33fd5d3a2edaede5" providerId="LiveId" clId="{C01F00EC-8322-499C-AB06-0018347EC7DC}" dt="2025-06-09T08:41:35.476" v="2226"/>
          <ac:spMkLst>
            <pc:docMk/>
            <pc:sldMk cId="3051922048" sldId="290"/>
            <ac:spMk id="2" creationId="{38B97F8E-D9F0-1B6D-E97A-6409C9FD53A9}"/>
          </ac:spMkLst>
        </pc:spChg>
        <pc:spChg chg="del">
          <ac:chgData name="秉訓 張" userId="33fd5d3a2edaede5" providerId="LiveId" clId="{C01F00EC-8322-499C-AB06-0018347EC7DC}" dt="2025-06-09T08:40:36.009" v="2120" actId="22"/>
          <ac:spMkLst>
            <pc:docMk/>
            <pc:sldMk cId="3051922048" sldId="290"/>
            <ac:spMk id="3" creationId="{4FC7FC61-DDB7-5909-A007-A44D8EE1D932}"/>
          </ac:spMkLst>
        </pc:spChg>
        <pc:spChg chg="add mod">
          <ac:chgData name="秉訓 張" userId="33fd5d3a2edaede5" providerId="LiveId" clId="{C01F00EC-8322-499C-AB06-0018347EC7DC}" dt="2025-06-09T08:43:00.861" v="2235" actId="478"/>
          <ac:spMkLst>
            <pc:docMk/>
            <pc:sldMk cId="3051922048" sldId="290"/>
            <ac:spMk id="9" creationId="{D3ECB5ED-E540-E0DF-2B7E-858DB631EC90}"/>
          </ac:spMkLst>
        </pc:spChg>
        <pc:picChg chg="add del mod ord">
          <ac:chgData name="秉訓 張" userId="33fd5d3a2edaede5" providerId="LiveId" clId="{C01F00EC-8322-499C-AB06-0018347EC7DC}" dt="2025-06-09T08:43:00.861" v="2235" actId="478"/>
          <ac:picMkLst>
            <pc:docMk/>
            <pc:sldMk cId="3051922048" sldId="290"/>
            <ac:picMk id="5" creationId="{71CC3CC7-1633-0770-40DD-B7B1EF8F967B}"/>
          </ac:picMkLst>
        </pc:picChg>
        <pc:picChg chg="add del mod">
          <ac:chgData name="秉訓 張" userId="33fd5d3a2edaede5" providerId="LiveId" clId="{C01F00EC-8322-499C-AB06-0018347EC7DC}" dt="2025-06-09T08:42:59.262" v="2234" actId="478"/>
          <ac:picMkLst>
            <pc:docMk/>
            <pc:sldMk cId="3051922048" sldId="290"/>
            <ac:picMk id="7" creationId="{C0259EA2-3ABB-3A1D-B409-E37ED91C73FB}"/>
          </ac:picMkLst>
        </pc:picChg>
        <pc:picChg chg="add mod">
          <ac:chgData name="秉訓 張" userId="33fd5d3a2edaede5" providerId="LiveId" clId="{C01F00EC-8322-499C-AB06-0018347EC7DC}" dt="2025-06-09T08:50:48.255" v="2250" actId="1076"/>
          <ac:picMkLst>
            <pc:docMk/>
            <pc:sldMk cId="3051922048" sldId="290"/>
            <ac:picMk id="11" creationId="{5882AE36-1908-5EB6-C3F8-249EF0FBABEC}"/>
          </ac:picMkLst>
        </pc:picChg>
        <pc:picChg chg="add mod">
          <ac:chgData name="秉訓 張" userId="33fd5d3a2edaede5" providerId="LiveId" clId="{C01F00EC-8322-499C-AB06-0018347EC7DC}" dt="2025-06-09T08:51:26.064" v="2263" actId="1076"/>
          <ac:picMkLst>
            <pc:docMk/>
            <pc:sldMk cId="3051922048" sldId="290"/>
            <ac:picMk id="13" creationId="{FC4FA4B4-50B3-3000-E173-535627659FEA}"/>
          </ac:picMkLst>
        </pc:picChg>
        <pc:picChg chg="add mod">
          <ac:chgData name="秉訓 張" userId="33fd5d3a2edaede5" providerId="LiveId" clId="{C01F00EC-8322-499C-AB06-0018347EC7DC}" dt="2025-06-09T08:51:24.960" v="2262" actId="1076"/>
          <ac:picMkLst>
            <pc:docMk/>
            <pc:sldMk cId="3051922048" sldId="290"/>
            <ac:picMk id="15" creationId="{5176CD01-714B-647D-384F-A4A7AD081D52}"/>
          </ac:picMkLst>
        </pc:picChg>
      </pc:sldChg>
      <pc:sldChg chg="addSp delSp modSp new mod">
        <pc:chgData name="秉訓 張" userId="33fd5d3a2edaede5" providerId="LiveId" clId="{C01F00EC-8322-499C-AB06-0018347EC7DC}" dt="2025-06-09T08:37:23.624" v="2119" actId="1076"/>
        <pc:sldMkLst>
          <pc:docMk/>
          <pc:sldMk cId="3806448133" sldId="291"/>
        </pc:sldMkLst>
        <pc:spChg chg="mod">
          <ac:chgData name="秉訓 張" userId="33fd5d3a2edaede5" providerId="LiveId" clId="{C01F00EC-8322-499C-AB06-0018347EC7DC}" dt="2025-06-09T08:08:32.094" v="1871"/>
          <ac:spMkLst>
            <pc:docMk/>
            <pc:sldMk cId="3806448133" sldId="291"/>
            <ac:spMk id="2" creationId="{1F25980A-A0FE-76CE-697E-C05F9B43B17A}"/>
          </ac:spMkLst>
        </pc:spChg>
        <pc:spChg chg="del">
          <ac:chgData name="秉訓 張" userId="33fd5d3a2edaede5" providerId="LiveId" clId="{C01F00EC-8322-499C-AB06-0018347EC7DC}" dt="2025-06-09T08:08:37.508" v="1872" actId="22"/>
          <ac:spMkLst>
            <pc:docMk/>
            <pc:sldMk cId="3806448133" sldId="291"/>
            <ac:spMk id="3" creationId="{9C4D8490-E5B3-B3D6-D152-72E3018A87B1}"/>
          </ac:spMkLst>
        </pc:spChg>
        <pc:picChg chg="add mod ord">
          <ac:chgData name="秉訓 張" userId="33fd5d3a2edaede5" providerId="LiveId" clId="{C01F00EC-8322-499C-AB06-0018347EC7DC}" dt="2025-06-09T08:08:40.023" v="1873" actId="1076"/>
          <ac:picMkLst>
            <pc:docMk/>
            <pc:sldMk cId="3806448133" sldId="291"/>
            <ac:picMk id="5" creationId="{7A3E0C12-0ACA-6285-4D21-7284F8D0734B}"/>
          </ac:picMkLst>
        </pc:picChg>
        <pc:picChg chg="add mod">
          <ac:chgData name="秉訓 張" userId="33fd5d3a2edaede5" providerId="LiveId" clId="{C01F00EC-8322-499C-AB06-0018347EC7DC}" dt="2025-06-09T08:37:19.888" v="2117" actId="1076"/>
          <ac:picMkLst>
            <pc:docMk/>
            <pc:sldMk cId="3806448133" sldId="291"/>
            <ac:picMk id="7" creationId="{6ADF14B3-594B-96E2-E08F-5F1736B109A2}"/>
          </ac:picMkLst>
        </pc:picChg>
        <pc:picChg chg="add mod">
          <ac:chgData name="秉訓 張" userId="33fd5d3a2edaede5" providerId="LiveId" clId="{C01F00EC-8322-499C-AB06-0018347EC7DC}" dt="2025-06-09T08:37:23.624" v="2119" actId="1076"/>
          <ac:picMkLst>
            <pc:docMk/>
            <pc:sldMk cId="3806448133" sldId="291"/>
            <ac:picMk id="9" creationId="{EA996335-9CFF-44C8-E45B-36BFD406A75F}"/>
          </ac:picMkLst>
        </pc:picChg>
      </pc:sldChg>
      <pc:sldChg chg="addSp delSp modSp new mod">
        <pc:chgData name="秉訓 張" userId="33fd5d3a2edaede5" providerId="LiveId" clId="{C01F00EC-8322-499C-AB06-0018347EC7DC}" dt="2025-06-09T08:34:13.857" v="1936" actId="1076"/>
        <pc:sldMkLst>
          <pc:docMk/>
          <pc:sldMk cId="3415983943" sldId="292"/>
        </pc:sldMkLst>
        <pc:spChg chg="mod">
          <ac:chgData name="秉訓 張" userId="33fd5d3a2edaede5" providerId="LiveId" clId="{C01F00EC-8322-499C-AB06-0018347EC7DC}" dt="2025-06-09T08:16:35.817" v="1930"/>
          <ac:spMkLst>
            <pc:docMk/>
            <pc:sldMk cId="3415983943" sldId="292"/>
            <ac:spMk id="2" creationId="{1DE03F8A-2259-81E7-91F4-33F9FAF5540D}"/>
          </ac:spMkLst>
        </pc:spChg>
        <pc:spChg chg="del">
          <ac:chgData name="秉訓 張" userId="33fd5d3a2edaede5" providerId="LiveId" clId="{C01F00EC-8322-499C-AB06-0018347EC7DC}" dt="2025-06-09T08:16:41.226" v="1931" actId="22"/>
          <ac:spMkLst>
            <pc:docMk/>
            <pc:sldMk cId="3415983943" sldId="292"/>
            <ac:spMk id="3" creationId="{75961966-B9C5-EE17-EF6F-9D8E105711B5}"/>
          </ac:spMkLst>
        </pc:spChg>
        <pc:picChg chg="add mod ord">
          <ac:chgData name="秉訓 張" userId="33fd5d3a2edaede5" providerId="LiveId" clId="{C01F00EC-8322-499C-AB06-0018347EC7DC}" dt="2025-06-09T08:34:11.063" v="1935" actId="1076"/>
          <ac:picMkLst>
            <pc:docMk/>
            <pc:sldMk cId="3415983943" sldId="292"/>
            <ac:picMk id="5" creationId="{1C1B8961-57B2-3A40-3FE8-7EAF03DC1984}"/>
          </ac:picMkLst>
        </pc:picChg>
        <pc:picChg chg="add mod">
          <ac:chgData name="秉訓 張" userId="33fd5d3a2edaede5" providerId="LiveId" clId="{C01F00EC-8322-499C-AB06-0018347EC7DC}" dt="2025-06-09T08:34:13.857" v="1936" actId="1076"/>
          <ac:picMkLst>
            <pc:docMk/>
            <pc:sldMk cId="3415983943" sldId="292"/>
            <ac:picMk id="7" creationId="{E5628883-D677-BBBE-F07C-2D3CE2D0686B}"/>
          </ac:picMkLst>
        </pc:picChg>
      </pc:sldChg>
      <pc:sldChg chg="addSp delSp modSp new mod modClrScheme chgLayout">
        <pc:chgData name="秉訓 張" userId="33fd5d3a2edaede5" providerId="LiveId" clId="{C01F00EC-8322-499C-AB06-0018347EC7DC}" dt="2025-06-09T13:36:22.427" v="2400"/>
        <pc:sldMkLst>
          <pc:docMk/>
          <pc:sldMk cId="2417413371" sldId="293"/>
        </pc:sldMkLst>
        <pc:spChg chg="del mod ord">
          <ac:chgData name="秉訓 張" userId="33fd5d3a2edaede5" providerId="LiveId" clId="{C01F00EC-8322-499C-AB06-0018347EC7DC}" dt="2025-06-09T13:36:14.079" v="2385" actId="700"/>
          <ac:spMkLst>
            <pc:docMk/>
            <pc:sldMk cId="2417413371" sldId="293"/>
            <ac:spMk id="2" creationId="{5ACA4B24-9C05-F0E9-29DE-D5F186B089D5}"/>
          </ac:spMkLst>
        </pc:spChg>
        <pc:spChg chg="del mod ord">
          <ac:chgData name="秉訓 張" userId="33fd5d3a2edaede5" providerId="LiveId" clId="{C01F00EC-8322-499C-AB06-0018347EC7DC}" dt="2025-06-09T13:36:14.079" v="2385" actId="700"/>
          <ac:spMkLst>
            <pc:docMk/>
            <pc:sldMk cId="2417413371" sldId="293"/>
            <ac:spMk id="3" creationId="{D77D4833-15DF-FC54-8064-2A22C5FA692E}"/>
          </ac:spMkLst>
        </pc:spChg>
        <pc:spChg chg="add mod ord">
          <ac:chgData name="秉訓 張" userId="33fd5d3a2edaede5" providerId="LiveId" clId="{C01F00EC-8322-499C-AB06-0018347EC7DC}" dt="2025-06-09T13:36:22.427" v="2400"/>
          <ac:spMkLst>
            <pc:docMk/>
            <pc:sldMk cId="2417413371" sldId="293"/>
            <ac:spMk id="4" creationId="{DD7E53F4-81D9-AD2B-A440-AC9B009E5173}"/>
          </ac:spMkLst>
        </pc:spChg>
        <pc:spChg chg="add mod ord">
          <ac:chgData name="秉訓 張" userId="33fd5d3a2edaede5" providerId="LiveId" clId="{C01F00EC-8322-499C-AB06-0018347EC7DC}" dt="2025-06-09T13:36:14.079" v="2385" actId="700"/>
          <ac:spMkLst>
            <pc:docMk/>
            <pc:sldMk cId="2417413371" sldId="293"/>
            <ac:spMk id="5" creationId="{BB5B740C-358E-732D-7002-146EBDBE93A4}"/>
          </ac:spMkLst>
        </pc:spChg>
      </pc:sldChg>
      <pc:sldChg chg="modSp new mod">
        <pc:chgData name="秉訓 張" userId="33fd5d3a2edaede5" providerId="LiveId" clId="{C01F00EC-8322-499C-AB06-0018347EC7DC}" dt="2025-06-09T13:38:43.952" v="2490"/>
        <pc:sldMkLst>
          <pc:docMk/>
          <pc:sldMk cId="3194963950" sldId="294"/>
        </pc:sldMkLst>
        <pc:spChg chg="mod">
          <ac:chgData name="秉訓 張" userId="33fd5d3a2edaede5" providerId="LiveId" clId="{C01F00EC-8322-499C-AB06-0018347EC7DC}" dt="2025-06-09T13:37:02.481" v="2415"/>
          <ac:spMkLst>
            <pc:docMk/>
            <pc:sldMk cId="3194963950" sldId="294"/>
            <ac:spMk id="2" creationId="{65DE2261-71EC-25F8-33B5-4944B4C9865B}"/>
          </ac:spMkLst>
        </pc:spChg>
        <pc:spChg chg="mod">
          <ac:chgData name="秉訓 張" userId="33fd5d3a2edaede5" providerId="LiveId" clId="{C01F00EC-8322-499C-AB06-0018347EC7DC}" dt="2025-06-09T13:38:43.952" v="2490"/>
          <ac:spMkLst>
            <pc:docMk/>
            <pc:sldMk cId="3194963950" sldId="294"/>
            <ac:spMk id="3" creationId="{3F4B6ACE-5468-596A-7AD8-B95B05960BF6}"/>
          </ac:spMkLst>
        </pc:spChg>
      </pc:sldChg>
      <pc:sldChg chg="addSp delSp modSp new mod">
        <pc:chgData name="秉訓 張" userId="33fd5d3a2edaede5" providerId="LiveId" clId="{C01F00EC-8322-499C-AB06-0018347EC7DC}" dt="2025-06-09T14:09:23.377" v="2498"/>
        <pc:sldMkLst>
          <pc:docMk/>
          <pc:sldMk cId="2013678911" sldId="295"/>
        </pc:sldMkLst>
        <pc:spChg chg="mod">
          <ac:chgData name="秉訓 張" userId="33fd5d3a2edaede5" providerId="LiveId" clId="{C01F00EC-8322-499C-AB06-0018347EC7DC}" dt="2025-06-09T14:09:19.354" v="2497"/>
          <ac:spMkLst>
            <pc:docMk/>
            <pc:sldMk cId="2013678911" sldId="295"/>
            <ac:spMk id="2" creationId="{284A235C-1BFE-43BC-BF29-F22E9376A7D5}"/>
          </ac:spMkLst>
        </pc:spChg>
        <pc:spChg chg="del">
          <ac:chgData name="秉訓 張" userId="33fd5d3a2edaede5" providerId="LiveId" clId="{C01F00EC-8322-499C-AB06-0018347EC7DC}" dt="2025-06-09T14:09:23.377" v="2498"/>
          <ac:spMkLst>
            <pc:docMk/>
            <pc:sldMk cId="2013678911" sldId="295"/>
            <ac:spMk id="3" creationId="{A7028136-F5EF-935C-4153-4DDD4FDCFD5A}"/>
          </ac:spMkLst>
        </pc:spChg>
        <pc:picChg chg="add mod">
          <ac:chgData name="秉訓 張" userId="33fd5d3a2edaede5" providerId="LiveId" clId="{C01F00EC-8322-499C-AB06-0018347EC7DC}" dt="2025-06-09T14:09:23.377" v="2498"/>
          <ac:picMkLst>
            <pc:docMk/>
            <pc:sldMk cId="2013678911" sldId="295"/>
            <ac:picMk id="4" creationId="{0E7521D3-5915-1C3C-3E20-6FC720222F37}"/>
          </ac:picMkLst>
        </pc:picChg>
      </pc:sldChg>
      <pc:sldChg chg="addSp delSp modSp new mod">
        <pc:chgData name="秉訓 張" userId="33fd5d3a2edaede5" providerId="LiveId" clId="{C01F00EC-8322-499C-AB06-0018347EC7DC}" dt="2025-06-09T14:09:57.733" v="2510" actId="14100"/>
        <pc:sldMkLst>
          <pc:docMk/>
          <pc:sldMk cId="3637880144" sldId="296"/>
        </pc:sldMkLst>
        <pc:spChg chg="mod">
          <ac:chgData name="秉訓 張" userId="33fd5d3a2edaede5" providerId="LiveId" clId="{C01F00EC-8322-499C-AB06-0018347EC7DC}" dt="2025-06-09T14:09:41.551" v="2505"/>
          <ac:spMkLst>
            <pc:docMk/>
            <pc:sldMk cId="3637880144" sldId="296"/>
            <ac:spMk id="2" creationId="{FF491554-705B-BA61-CAB1-FE9E6EF20A87}"/>
          </ac:spMkLst>
        </pc:spChg>
        <pc:spChg chg="del">
          <ac:chgData name="秉訓 張" userId="33fd5d3a2edaede5" providerId="LiveId" clId="{C01F00EC-8322-499C-AB06-0018347EC7DC}" dt="2025-06-09T14:09:43.280" v="2506"/>
          <ac:spMkLst>
            <pc:docMk/>
            <pc:sldMk cId="3637880144" sldId="296"/>
            <ac:spMk id="3" creationId="{79F264D5-A414-B575-D0DC-851F7B0A264D}"/>
          </ac:spMkLst>
        </pc:spChg>
        <pc:picChg chg="add mod">
          <ac:chgData name="秉訓 張" userId="33fd5d3a2edaede5" providerId="LiveId" clId="{C01F00EC-8322-499C-AB06-0018347EC7DC}" dt="2025-06-09T14:09:57.733" v="2510" actId="14100"/>
          <ac:picMkLst>
            <pc:docMk/>
            <pc:sldMk cId="3637880144" sldId="296"/>
            <ac:picMk id="4" creationId="{D033AEF3-EFA3-DEFD-0D98-94CB1777C1FC}"/>
          </ac:picMkLst>
        </pc:picChg>
      </pc:sldChg>
    </pc:docChg>
  </pc:docChgLst>
  <pc:docChgLst>
    <pc:chgData name="來賓使用者" providerId="Windows Live" clId="Web-{12393F0E-B2EC-3FDC-1E3C-607322351C94}"/>
    <pc:docChg chg="addSld modSld">
      <pc:chgData name="來賓使用者" userId="" providerId="Windows Live" clId="Web-{12393F0E-B2EC-3FDC-1E3C-607322351C94}" dt="2025-06-08T18:32:52.813" v="170"/>
      <pc:docMkLst>
        <pc:docMk/>
      </pc:docMkLst>
      <pc:sldChg chg="addSp delSp modSp mod setBg">
        <pc:chgData name="來賓使用者" userId="" providerId="Windows Live" clId="Web-{12393F0E-B2EC-3FDC-1E3C-607322351C94}" dt="2025-06-08T18:06:03.346" v="101"/>
        <pc:sldMkLst>
          <pc:docMk/>
          <pc:sldMk cId="3974438657" sldId="256"/>
        </pc:sldMkLst>
        <pc:spChg chg="mod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2" creationId="{D743D7F8-7B3B-7921-3FA5-313FD05EAFC4}"/>
          </ac:spMkLst>
        </pc:spChg>
        <pc:spChg chg="mod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3" creationId="{3C3457B2-9A30-7CB1-61AE-05F7A7D3F66C}"/>
          </ac:spMkLst>
        </pc:spChg>
        <pc:spChg chg="add del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8" creationId="{C27D7A02-907B-496F-BA7E-AA3780733CA7}"/>
          </ac:spMkLst>
        </pc:spChg>
        <pc:spChg chg="add del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10" creationId="{0FBA5268-0AE7-4CAD-9537-D0EB09E76406}"/>
          </ac:spMkLst>
        </pc:spChg>
        <pc:spChg chg="add del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12" creationId="{088D065B-39DA-4077-B9CF-E489CE4C0169}"/>
          </ac:spMkLst>
        </pc:spChg>
        <pc:spChg chg="add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17" creationId="{FFD48BC7-DC40-47DE-87EE-9F4B6ECB9ABB}"/>
          </ac:spMkLst>
        </pc:spChg>
        <pc:spChg chg="add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19" creationId="{E502BBC7-2C76-46F3-BC24-5985BC13DB88}"/>
          </ac:spMkLst>
        </pc:spChg>
        <pc:spChg chg="add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21" creationId="{C7F28D52-2A5F-4D23-81AE-7CB8B591C7AF}"/>
          </ac:spMkLst>
        </pc:spChg>
        <pc:spChg chg="add">
          <ac:chgData name="來賓使用者" userId="" providerId="Windows Live" clId="Web-{12393F0E-B2EC-3FDC-1E3C-607322351C94}" dt="2025-06-08T18:06:03.346" v="101"/>
          <ac:spMkLst>
            <pc:docMk/>
            <pc:sldMk cId="3974438657" sldId="256"/>
            <ac:spMk id="23" creationId="{3629484E-3792-4B3D-89AD-7C8A1ED0E0D4}"/>
          </ac:spMkLst>
        </pc:spChg>
      </pc:sldChg>
      <pc:sldChg chg="addSp modSp mod setBg">
        <pc:chgData name="來賓使用者" userId="" providerId="Windows Live" clId="Web-{12393F0E-B2EC-3FDC-1E3C-607322351C94}" dt="2025-06-08T18:18:20.530" v="139"/>
        <pc:sldMkLst>
          <pc:docMk/>
          <pc:sldMk cId="464974219" sldId="258"/>
        </pc:sldMkLst>
        <pc:spChg chg="mod">
          <ac:chgData name="來賓使用者" userId="" providerId="Windows Live" clId="Web-{12393F0E-B2EC-3FDC-1E3C-607322351C94}" dt="2025-06-08T18:18:20.530" v="139"/>
          <ac:spMkLst>
            <pc:docMk/>
            <pc:sldMk cId="464974219" sldId="258"/>
            <ac:spMk id="4" creationId="{70591F61-04D8-9196-B7E2-8DA285AEA5C3}"/>
          </ac:spMkLst>
        </pc:spChg>
        <pc:spChg chg="mod">
          <ac:chgData name="來賓使用者" userId="" providerId="Windows Live" clId="Web-{12393F0E-B2EC-3FDC-1E3C-607322351C94}" dt="2025-06-08T18:18:20.530" v="139"/>
          <ac:spMkLst>
            <pc:docMk/>
            <pc:sldMk cId="464974219" sldId="258"/>
            <ac:spMk id="5" creationId="{C3C0CC0F-7723-161F-0581-11F716ABC8C2}"/>
          </ac:spMkLst>
        </pc:spChg>
        <pc:spChg chg="add">
          <ac:chgData name="來賓使用者" userId="" providerId="Windows Live" clId="Web-{12393F0E-B2EC-3FDC-1E3C-607322351C94}" dt="2025-06-08T18:18:20.530" v="139"/>
          <ac:spMkLst>
            <pc:docMk/>
            <pc:sldMk cId="464974219" sldId="258"/>
            <ac:spMk id="10" creationId="{BAD76F3E-3A97-486B-B402-44400A8B9173}"/>
          </ac:spMkLst>
        </pc:spChg>
        <pc:spChg chg="add">
          <ac:chgData name="來賓使用者" userId="" providerId="Windows Live" clId="Web-{12393F0E-B2EC-3FDC-1E3C-607322351C94}" dt="2025-06-08T18:18:20.530" v="139"/>
          <ac:spMkLst>
            <pc:docMk/>
            <pc:sldMk cId="464974219" sldId="258"/>
            <ac:spMk id="12" creationId="{391F6B52-91F4-4AEB-B6DB-29FEBCF28C8B}"/>
          </ac:spMkLst>
        </pc:spChg>
        <pc:spChg chg="add">
          <ac:chgData name="來賓使用者" userId="" providerId="Windows Live" clId="Web-{12393F0E-B2EC-3FDC-1E3C-607322351C94}" dt="2025-06-08T18:18:20.530" v="139"/>
          <ac:spMkLst>
            <pc:docMk/>
            <pc:sldMk cId="464974219" sldId="258"/>
            <ac:spMk id="14" creationId="{2CD6F061-7C53-44F4-9794-953DB70A451B}"/>
          </ac:spMkLst>
        </pc:spChg>
      </pc:sldChg>
      <pc:sldChg chg="addSp delSp modSp mod setBg">
        <pc:chgData name="來賓使用者" userId="" providerId="Windows Live" clId="Web-{12393F0E-B2EC-3FDC-1E3C-607322351C94}" dt="2025-06-08T18:13:18.753" v="133" actId="1076"/>
        <pc:sldMkLst>
          <pc:docMk/>
          <pc:sldMk cId="2232110408" sldId="259"/>
        </pc:sldMkLst>
        <pc:spChg chg="mod">
          <ac:chgData name="來賓使用者" userId="" providerId="Windows Live" clId="Web-{12393F0E-B2EC-3FDC-1E3C-607322351C94}" dt="2025-06-08T18:08:04.975" v="103"/>
          <ac:spMkLst>
            <pc:docMk/>
            <pc:sldMk cId="2232110408" sldId="259"/>
            <ac:spMk id="2" creationId="{723AEE63-9115-9C54-E900-29B73871461C}"/>
          </ac:spMkLst>
        </pc:spChg>
        <pc:spChg chg="mod">
          <ac:chgData name="來賓使用者" userId="" providerId="Windows Live" clId="Web-{12393F0E-B2EC-3FDC-1E3C-607322351C94}" dt="2025-06-08T18:12:50.456" v="129" actId="20577"/>
          <ac:spMkLst>
            <pc:docMk/>
            <pc:sldMk cId="2232110408" sldId="259"/>
            <ac:spMk id="3" creationId="{BF2244C7-92B5-FD69-2191-54952706658D}"/>
          </ac:spMkLst>
        </pc:spChg>
        <pc:spChg chg="add del">
          <ac:chgData name="來賓使用者" userId="" providerId="Windows Live" clId="Web-{12393F0E-B2EC-3FDC-1E3C-607322351C94}" dt="2025-06-08T18:11:12.655" v="113"/>
          <ac:spMkLst>
            <pc:docMk/>
            <pc:sldMk cId="2232110408" sldId="259"/>
            <ac:spMk id="4" creationId="{2432CD6A-B264-04E9-64D7-9E5BB049F357}"/>
          </ac:spMkLst>
        </pc:spChg>
        <pc:spChg chg="add del">
          <ac:chgData name="來賓使用者" userId="" providerId="Windows Live" clId="Web-{12393F0E-B2EC-3FDC-1E3C-607322351C94}" dt="2025-06-08T18:11:18.092" v="115"/>
          <ac:spMkLst>
            <pc:docMk/>
            <pc:sldMk cId="2232110408" sldId="259"/>
            <ac:spMk id="5" creationId="{403B9798-8100-19EA-C384-964DE839F63E}"/>
          </ac:spMkLst>
        </pc:spChg>
        <pc:spChg chg="add del">
          <ac:chgData name="來賓使用者" userId="" providerId="Windows Live" clId="Web-{12393F0E-B2EC-3FDC-1E3C-607322351C94}" dt="2025-06-08T18:11:26.921" v="117"/>
          <ac:spMkLst>
            <pc:docMk/>
            <pc:sldMk cId="2232110408" sldId="259"/>
            <ac:spMk id="6" creationId="{7C854BAC-408B-E608-62B9-46EDADE4B84D}"/>
          </ac:spMkLst>
        </pc:spChg>
        <pc:spChg chg="add mod">
          <ac:chgData name="來賓使用者" userId="" providerId="Windows Live" clId="Web-{12393F0E-B2EC-3FDC-1E3C-607322351C94}" dt="2025-06-08T18:13:18.753" v="133" actId="1076"/>
          <ac:spMkLst>
            <pc:docMk/>
            <pc:sldMk cId="2232110408" sldId="259"/>
            <ac:spMk id="7" creationId="{FB9741EB-E206-0829-44D3-20C629F5F21E}"/>
          </ac:spMkLst>
        </pc:spChg>
        <pc:spChg chg="add">
          <ac:chgData name="來賓使用者" userId="" providerId="Windows Live" clId="Web-{12393F0E-B2EC-3FDC-1E3C-607322351C94}" dt="2025-06-08T18:08:04.975" v="103"/>
          <ac:spMkLst>
            <pc:docMk/>
            <pc:sldMk cId="2232110408" sldId="259"/>
            <ac:spMk id="8" creationId="{C9A36457-A5F4-4103-A443-02581C09185B}"/>
          </ac:spMkLst>
        </pc:spChg>
        <pc:spChg chg="add">
          <ac:chgData name="來賓使用者" userId="" providerId="Windows Live" clId="Web-{12393F0E-B2EC-3FDC-1E3C-607322351C94}" dt="2025-06-08T18:08:04.975" v="103"/>
          <ac:spMkLst>
            <pc:docMk/>
            <pc:sldMk cId="2232110408" sldId="259"/>
            <ac:spMk id="10" creationId="{DC5FB7E8-B636-40FA-BE8D-48145C0F5C57}"/>
          </ac:spMkLst>
        </pc:spChg>
        <pc:spChg chg="add">
          <ac:chgData name="來賓使用者" userId="" providerId="Windows Live" clId="Web-{12393F0E-B2EC-3FDC-1E3C-607322351C94}" dt="2025-06-08T18:08:04.975" v="103"/>
          <ac:spMkLst>
            <pc:docMk/>
            <pc:sldMk cId="2232110408" sldId="259"/>
            <ac:spMk id="12" creationId="{142DCE2C-2863-46FA-9BE7-24365A24D9BA}"/>
          </ac:spMkLst>
        </pc:spChg>
      </pc:sldChg>
      <pc:sldChg chg="addSp modSp mod setBg">
        <pc:chgData name="來賓使用者" userId="" providerId="Windows Live" clId="Web-{12393F0E-B2EC-3FDC-1E3C-607322351C94}" dt="2025-06-08T18:07:23.474" v="102"/>
        <pc:sldMkLst>
          <pc:docMk/>
          <pc:sldMk cId="792844071" sldId="260"/>
        </pc:sldMkLst>
        <pc:spChg chg="mod">
          <ac:chgData name="來賓使用者" userId="" providerId="Windows Live" clId="Web-{12393F0E-B2EC-3FDC-1E3C-607322351C94}" dt="2025-06-08T18:07:23.474" v="102"/>
          <ac:spMkLst>
            <pc:docMk/>
            <pc:sldMk cId="792844071" sldId="260"/>
            <ac:spMk id="4" creationId="{772ED120-53FD-C20A-CF9D-B317F25F4894}"/>
          </ac:spMkLst>
        </pc:spChg>
        <pc:spChg chg="mod">
          <ac:chgData name="來賓使用者" userId="" providerId="Windows Live" clId="Web-{12393F0E-B2EC-3FDC-1E3C-607322351C94}" dt="2025-06-08T18:07:23.474" v="102"/>
          <ac:spMkLst>
            <pc:docMk/>
            <pc:sldMk cId="792844071" sldId="260"/>
            <ac:spMk id="5" creationId="{8104A04F-E54C-4E6D-192A-B17E11F76E9D}"/>
          </ac:spMkLst>
        </pc:spChg>
        <pc:spChg chg="add">
          <ac:chgData name="來賓使用者" userId="" providerId="Windows Live" clId="Web-{12393F0E-B2EC-3FDC-1E3C-607322351C94}" dt="2025-06-08T18:07:23.474" v="102"/>
          <ac:spMkLst>
            <pc:docMk/>
            <pc:sldMk cId="792844071" sldId="260"/>
            <ac:spMk id="10" creationId="{BAD76F3E-3A97-486B-B402-44400A8B9173}"/>
          </ac:spMkLst>
        </pc:spChg>
        <pc:spChg chg="add">
          <ac:chgData name="來賓使用者" userId="" providerId="Windows Live" clId="Web-{12393F0E-B2EC-3FDC-1E3C-607322351C94}" dt="2025-06-08T18:07:23.474" v="102"/>
          <ac:spMkLst>
            <pc:docMk/>
            <pc:sldMk cId="792844071" sldId="260"/>
            <ac:spMk id="12" creationId="{391F6B52-91F4-4AEB-B6DB-29FEBCF28C8B}"/>
          </ac:spMkLst>
        </pc:spChg>
        <pc:spChg chg="add">
          <ac:chgData name="來賓使用者" userId="" providerId="Windows Live" clId="Web-{12393F0E-B2EC-3FDC-1E3C-607322351C94}" dt="2025-06-08T18:07:23.474" v="102"/>
          <ac:spMkLst>
            <pc:docMk/>
            <pc:sldMk cId="792844071" sldId="260"/>
            <ac:spMk id="14" creationId="{2CD6F061-7C53-44F4-9794-953DB70A451B}"/>
          </ac:spMkLst>
        </pc:spChg>
      </pc:sldChg>
      <pc:sldChg chg="addSp modSp mod setBg">
        <pc:chgData name="來賓使用者" userId="" providerId="Windows Live" clId="Web-{12393F0E-B2EC-3FDC-1E3C-607322351C94}" dt="2025-06-08T18:18:08.655" v="138"/>
        <pc:sldMkLst>
          <pc:docMk/>
          <pc:sldMk cId="1069476357" sldId="261"/>
        </pc:sldMkLst>
        <pc:spChg chg="mod">
          <ac:chgData name="來賓使用者" userId="" providerId="Windows Live" clId="Web-{12393F0E-B2EC-3FDC-1E3C-607322351C94}" dt="2025-06-08T18:18:08.655" v="138"/>
          <ac:spMkLst>
            <pc:docMk/>
            <pc:sldMk cId="1069476357" sldId="261"/>
            <ac:spMk id="4" creationId="{1EC4F12F-A861-5424-C87B-0BDC0BA3DBC7}"/>
          </ac:spMkLst>
        </pc:spChg>
        <pc:spChg chg="mod">
          <ac:chgData name="來賓使用者" userId="" providerId="Windows Live" clId="Web-{12393F0E-B2EC-3FDC-1E3C-607322351C94}" dt="2025-06-08T18:18:08.655" v="138"/>
          <ac:spMkLst>
            <pc:docMk/>
            <pc:sldMk cId="1069476357" sldId="261"/>
            <ac:spMk id="5" creationId="{DAA80764-B48D-5911-E34D-E76C30FA043D}"/>
          </ac:spMkLst>
        </pc:spChg>
        <pc:spChg chg="add">
          <ac:chgData name="來賓使用者" userId="" providerId="Windows Live" clId="Web-{12393F0E-B2EC-3FDC-1E3C-607322351C94}" dt="2025-06-08T18:18:08.655" v="138"/>
          <ac:spMkLst>
            <pc:docMk/>
            <pc:sldMk cId="1069476357" sldId="261"/>
            <ac:spMk id="10" creationId="{BAD76F3E-3A97-486B-B402-44400A8B9173}"/>
          </ac:spMkLst>
        </pc:spChg>
        <pc:spChg chg="add">
          <ac:chgData name="來賓使用者" userId="" providerId="Windows Live" clId="Web-{12393F0E-B2EC-3FDC-1E3C-607322351C94}" dt="2025-06-08T18:18:08.655" v="138"/>
          <ac:spMkLst>
            <pc:docMk/>
            <pc:sldMk cId="1069476357" sldId="261"/>
            <ac:spMk id="12" creationId="{391F6B52-91F4-4AEB-B6DB-29FEBCF28C8B}"/>
          </ac:spMkLst>
        </pc:spChg>
        <pc:spChg chg="add">
          <ac:chgData name="來賓使用者" userId="" providerId="Windows Live" clId="Web-{12393F0E-B2EC-3FDC-1E3C-607322351C94}" dt="2025-06-08T18:18:08.655" v="138"/>
          <ac:spMkLst>
            <pc:docMk/>
            <pc:sldMk cId="1069476357" sldId="261"/>
            <ac:spMk id="14" creationId="{2CD6F061-7C53-44F4-9794-953DB70A451B}"/>
          </ac:spMkLst>
        </pc:spChg>
      </pc:sldChg>
      <pc:sldChg chg="addSp delSp modSp">
        <pc:chgData name="來賓使用者" userId="" providerId="Windows Live" clId="Web-{12393F0E-B2EC-3FDC-1E3C-607322351C94}" dt="2025-06-08T18:15:34.540" v="137"/>
        <pc:sldMkLst>
          <pc:docMk/>
          <pc:sldMk cId="669279744" sldId="264"/>
        </pc:sldMkLst>
        <pc:picChg chg="add del mod">
          <ac:chgData name="來賓使用者" userId="" providerId="Windows Live" clId="Web-{12393F0E-B2EC-3FDC-1E3C-607322351C94}" dt="2025-06-08T18:15:34.540" v="137"/>
          <ac:picMkLst>
            <pc:docMk/>
            <pc:sldMk cId="669279744" sldId="264"/>
            <ac:picMk id="4" creationId="{04D5EC2C-8BBD-1D90-FDFB-CF0A9EEBE697}"/>
          </ac:picMkLst>
        </pc:picChg>
      </pc:sldChg>
      <pc:sldChg chg="addSp delSp modSp mod setBg">
        <pc:chgData name="來賓使用者" userId="" providerId="Windows Live" clId="Web-{12393F0E-B2EC-3FDC-1E3C-607322351C94}" dt="2025-06-08T18:21:32.709" v="142" actId="20577"/>
        <pc:sldMkLst>
          <pc:docMk/>
          <pc:sldMk cId="511940909" sldId="265"/>
        </pc:sldMkLst>
        <pc:spChg chg="mod">
          <ac:chgData name="來賓使用者" userId="" providerId="Windows Live" clId="Web-{12393F0E-B2EC-3FDC-1E3C-607322351C94}" dt="2025-06-08T18:21:32.709" v="142" actId="20577"/>
          <ac:spMkLst>
            <pc:docMk/>
            <pc:sldMk cId="511940909" sldId="265"/>
            <ac:spMk id="4" creationId="{084CC744-DCF6-5067-0281-8C0BD7D8B485}"/>
          </ac:spMkLst>
        </pc:spChg>
        <pc:spChg chg="del">
          <ac:chgData name="來賓使用者" userId="" providerId="Windows Live" clId="Web-{12393F0E-B2EC-3FDC-1E3C-607322351C94}" dt="2025-06-08T18:21:17.177" v="140"/>
          <ac:spMkLst>
            <pc:docMk/>
            <pc:sldMk cId="511940909" sldId="265"/>
            <ac:spMk id="5" creationId="{A04CB377-F09C-A0D1-BF91-149717532802}"/>
          </ac:spMkLst>
        </pc:spChg>
        <pc:spChg chg="add">
          <ac:chgData name="來賓使用者" userId="" providerId="Windows Live" clId="Web-{12393F0E-B2EC-3FDC-1E3C-607322351C94}" dt="2025-06-08T18:21:17.177" v="140"/>
          <ac:spMkLst>
            <pc:docMk/>
            <pc:sldMk cId="511940909" sldId="265"/>
            <ac:spMk id="11" creationId="{2659FDB4-FCBE-4A89-B46D-43D4FA54464D}"/>
          </ac:spMkLst>
        </pc:spChg>
        <pc:graphicFrameChg chg="add">
          <ac:chgData name="來賓使用者" userId="" providerId="Windows Live" clId="Web-{12393F0E-B2EC-3FDC-1E3C-607322351C94}" dt="2025-06-08T18:21:17.177" v="140"/>
          <ac:graphicFrameMkLst>
            <pc:docMk/>
            <pc:sldMk cId="511940909" sldId="265"/>
            <ac:graphicFrameMk id="7" creationId="{B594F340-9C4A-4719-0199-389DDB3101F7}"/>
          </ac:graphicFrameMkLst>
        </pc:graphicFrameChg>
        <pc:cxnChg chg="add">
          <ac:chgData name="來賓使用者" userId="" providerId="Windows Live" clId="Web-{12393F0E-B2EC-3FDC-1E3C-607322351C94}" dt="2025-06-08T18:21:17.177" v="140"/>
          <ac:cxnSpMkLst>
            <pc:docMk/>
            <pc:sldMk cId="511940909" sldId="265"/>
            <ac:cxnSpMk id="13" creationId="{C8F51B3F-8331-4E4A-AE96-D47B1006EEAD}"/>
          </ac:cxnSpMkLst>
        </pc:cxnChg>
      </pc:sldChg>
      <pc:sldChg chg="addSp modSp mod setBg">
        <pc:chgData name="來賓使用者" userId="" providerId="Windows Live" clId="Web-{12393F0E-B2EC-3FDC-1E3C-607322351C94}" dt="2025-06-08T18:26:23.673" v="144"/>
        <pc:sldMkLst>
          <pc:docMk/>
          <pc:sldMk cId="1024171908" sldId="266"/>
        </pc:sldMkLst>
        <pc:spChg chg="mod">
          <ac:chgData name="來賓使用者" userId="" providerId="Windows Live" clId="Web-{12393F0E-B2EC-3FDC-1E3C-607322351C94}" dt="2025-06-08T18:26:23.673" v="144"/>
          <ac:spMkLst>
            <pc:docMk/>
            <pc:sldMk cId="1024171908" sldId="266"/>
            <ac:spMk id="4" creationId="{9E1AD6B2-A1E0-97DB-A982-9F5710810B41}"/>
          </ac:spMkLst>
        </pc:spChg>
        <pc:spChg chg="mod">
          <ac:chgData name="來賓使用者" userId="" providerId="Windows Live" clId="Web-{12393F0E-B2EC-3FDC-1E3C-607322351C94}" dt="2025-06-08T18:26:23.673" v="144"/>
          <ac:spMkLst>
            <pc:docMk/>
            <pc:sldMk cId="1024171908" sldId="266"/>
            <ac:spMk id="5" creationId="{0C4868CF-15D9-1884-BFE6-BA59B4703DB8}"/>
          </ac:spMkLst>
        </pc:spChg>
        <pc:spChg chg="add">
          <ac:chgData name="來賓使用者" userId="" providerId="Windows Live" clId="Web-{12393F0E-B2EC-3FDC-1E3C-607322351C94}" dt="2025-06-08T18:26:23.673" v="144"/>
          <ac:spMkLst>
            <pc:docMk/>
            <pc:sldMk cId="1024171908" sldId="266"/>
            <ac:spMk id="10" creationId="{BAD76F3E-3A97-486B-B402-44400A8B9173}"/>
          </ac:spMkLst>
        </pc:spChg>
        <pc:spChg chg="add">
          <ac:chgData name="來賓使用者" userId="" providerId="Windows Live" clId="Web-{12393F0E-B2EC-3FDC-1E3C-607322351C94}" dt="2025-06-08T18:26:23.673" v="144"/>
          <ac:spMkLst>
            <pc:docMk/>
            <pc:sldMk cId="1024171908" sldId="266"/>
            <ac:spMk id="12" creationId="{391F6B52-91F4-4AEB-B6DB-29FEBCF28C8B}"/>
          </ac:spMkLst>
        </pc:spChg>
        <pc:spChg chg="add">
          <ac:chgData name="來賓使用者" userId="" providerId="Windows Live" clId="Web-{12393F0E-B2EC-3FDC-1E3C-607322351C94}" dt="2025-06-08T18:26:23.673" v="144"/>
          <ac:spMkLst>
            <pc:docMk/>
            <pc:sldMk cId="1024171908" sldId="266"/>
            <ac:spMk id="14" creationId="{2CD6F061-7C53-44F4-9794-953DB70A451B}"/>
          </ac:spMkLst>
        </pc:spChg>
      </pc:sldChg>
      <pc:sldChg chg="addSp modSp mod setBg">
        <pc:chgData name="來賓使用者" userId="" providerId="Windows Live" clId="Web-{12393F0E-B2EC-3FDC-1E3C-607322351C94}" dt="2025-06-08T18:22:15.461" v="143"/>
        <pc:sldMkLst>
          <pc:docMk/>
          <pc:sldMk cId="7609465" sldId="276"/>
        </pc:sldMkLst>
        <pc:spChg chg="mod">
          <ac:chgData name="來賓使用者" userId="" providerId="Windows Live" clId="Web-{12393F0E-B2EC-3FDC-1E3C-607322351C94}" dt="2025-06-08T18:22:15.461" v="143"/>
          <ac:spMkLst>
            <pc:docMk/>
            <pc:sldMk cId="7609465" sldId="276"/>
            <ac:spMk id="2" creationId="{3B017E95-DCD6-6BCF-7285-CA18E71FECF6}"/>
          </ac:spMkLst>
        </pc:spChg>
        <pc:spChg chg="mod">
          <ac:chgData name="來賓使用者" userId="" providerId="Windows Live" clId="Web-{12393F0E-B2EC-3FDC-1E3C-607322351C94}" dt="2025-06-08T18:22:15.461" v="143"/>
          <ac:spMkLst>
            <pc:docMk/>
            <pc:sldMk cId="7609465" sldId="276"/>
            <ac:spMk id="3" creationId="{5C4C0407-FA3A-2DB4-5069-824F2B2EFBAB}"/>
          </ac:spMkLst>
        </pc:spChg>
        <pc:spChg chg="add">
          <ac:chgData name="來賓使用者" userId="" providerId="Windows Live" clId="Web-{12393F0E-B2EC-3FDC-1E3C-607322351C94}" dt="2025-06-08T18:22:15.461" v="143"/>
          <ac:spMkLst>
            <pc:docMk/>
            <pc:sldMk cId="7609465" sldId="276"/>
            <ac:spMk id="8" creationId="{DAF1966E-FD40-4A4A-B61B-C4DF7FA05F06}"/>
          </ac:spMkLst>
        </pc:spChg>
        <pc:spChg chg="add">
          <ac:chgData name="來賓使用者" userId="" providerId="Windows Live" clId="Web-{12393F0E-B2EC-3FDC-1E3C-607322351C94}" dt="2025-06-08T18:22:15.461" v="143"/>
          <ac:spMkLst>
            <pc:docMk/>
            <pc:sldMk cId="7609465" sldId="276"/>
            <ac:spMk id="10" creationId="{047BFA19-D45E-416B-A404-7AF2F3F27017}"/>
          </ac:spMkLst>
        </pc:spChg>
        <pc:spChg chg="add">
          <ac:chgData name="來賓使用者" userId="" providerId="Windows Live" clId="Web-{12393F0E-B2EC-3FDC-1E3C-607322351C94}" dt="2025-06-08T18:22:15.461" v="143"/>
          <ac:spMkLst>
            <pc:docMk/>
            <pc:sldMk cId="7609465" sldId="276"/>
            <ac:spMk id="12" creationId="{8E0105E7-23DB-4CF2-8258-FF47C7620F6E}"/>
          </ac:spMkLst>
        </pc:spChg>
        <pc:spChg chg="add">
          <ac:chgData name="來賓使用者" userId="" providerId="Windows Live" clId="Web-{12393F0E-B2EC-3FDC-1E3C-607322351C94}" dt="2025-06-08T18:22:15.461" v="143"/>
          <ac:spMkLst>
            <pc:docMk/>
            <pc:sldMk cId="7609465" sldId="276"/>
            <ac:spMk id="14" creationId="{074B4F7D-14B2-478B-8BF5-01E4E0C5D263}"/>
          </ac:spMkLst>
        </pc:spChg>
      </pc:sldChg>
      <pc:sldChg chg="addSp modSp">
        <pc:chgData name="來賓使用者" userId="" providerId="Windows Live" clId="Web-{12393F0E-B2EC-3FDC-1E3C-607322351C94}" dt="2025-06-08T15:31:04.598" v="99" actId="1076"/>
        <pc:sldMkLst>
          <pc:docMk/>
          <pc:sldMk cId="2582525056" sldId="277"/>
        </pc:sldMkLst>
        <pc:spChg chg="add mod">
          <ac:chgData name="來賓使用者" userId="" providerId="Windows Live" clId="Web-{12393F0E-B2EC-3FDC-1E3C-607322351C94}" dt="2025-06-08T15:31:04.598" v="99" actId="1076"/>
          <ac:spMkLst>
            <pc:docMk/>
            <pc:sldMk cId="2582525056" sldId="277"/>
            <ac:spMk id="4" creationId="{62CE665F-06FA-4B01-187B-6BE446013270}"/>
          </ac:spMkLst>
        </pc:spChg>
      </pc:sldChg>
      <pc:sldChg chg="addSp delSp modSp mod setBg">
        <pc:chgData name="來賓使用者" userId="" providerId="Windows Live" clId="Web-{12393F0E-B2EC-3FDC-1E3C-607322351C94}" dt="2025-06-08T18:31:14.091" v="164" actId="1076"/>
        <pc:sldMkLst>
          <pc:docMk/>
          <pc:sldMk cId="2743300610" sldId="278"/>
        </pc:sldMkLst>
        <pc:spChg chg="mod">
          <ac:chgData name="來賓使用者" userId="" providerId="Windows Live" clId="Web-{12393F0E-B2EC-3FDC-1E3C-607322351C94}" dt="2025-06-08T18:30:50.714" v="161"/>
          <ac:spMkLst>
            <pc:docMk/>
            <pc:sldMk cId="2743300610" sldId="278"/>
            <ac:spMk id="4" creationId="{259AFB80-6549-8A42-CE36-3CD0CA19E5F0}"/>
          </ac:spMkLst>
        </pc:spChg>
        <pc:spChg chg="mod">
          <ac:chgData name="來賓使用者" userId="" providerId="Windows Live" clId="Web-{12393F0E-B2EC-3FDC-1E3C-607322351C94}" dt="2025-06-08T18:31:14.091" v="164" actId="1076"/>
          <ac:spMkLst>
            <pc:docMk/>
            <pc:sldMk cId="2743300610" sldId="278"/>
            <ac:spMk id="5" creationId="{20B74224-78B7-2DAB-623C-36086A211697}"/>
          </ac:spMkLst>
        </pc:spChg>
        <pc:spChg chg="add del">
          <ac:chgData name="來賓使用者" userId="" providerId="Windows Live" clId="Web-{12393F0E-B2EC-3FDC-1E3C-607322351C94}" dt="2025-06-08T18:30:50.714" v="161"/>
          <ac:spMkLst>
            <pc:docMk/>
            <pc:sldMk cId="2743300610" sldId="278"/>
            <ac:spMk id="10" creationId="{C9A36457-A5F4-4103-A443-02581C09185B}"/>
          </ac:spMkLst>
        </pc:spChg>
        <pc:spChg chg="add del">
          <ac:chgData name="來賓使用者" userId="" providerId="Windows Live" clId="Web-{12393F0E-B2EC-3FDC-1E3C-607322351C94}" dt="2025-06-08T18:30:50.714" v="161"/>
          <ac:spMkLst>
            <pc:docMk/>
            <pc:sldMk cId="2743300610" sldId="278"/>
            <ac:spMk id="12" creationId="{DC5FB7E8-B636-40FA-BE8D-48145C0F5C57}"/>
          </ac:spMkLst>
        </pc:spChg>
        <pc:spChg chg="add del">
          <ac:chgData name="來賓使用者" userId="" providerId="Windows Live" clId="Web-{12393F0E-B2EC-3FDC-1E3C-607322351C94}" dt="2025-06-08T18:30:50.714" v="161"/>
          <ac:spMkLst>
            <pc:docMk/>
            <pc:sldMk cId="2743300610" sldId="278"/>
            <ac:spMk id="14" creationId="{142DCE2C-2863-46FA-9BE7-24365A24D9BA}"/>
          </ac:spMkLst>
        </pc:spChg>
      </pc:sldChg>
      <pc:sldChg chg="modSp">
        <pc:chgData name="來賓使用者" userId="" providerId="Windows Live" clId="Web-{12393F0E-B2EC-3FDC-1E3C-607322351C94}" dt="2025-06-08T14:17:55.474" v="1" actId="1076"/>
        <pc:sldMkLst>
          <pc:docMk/>
          <pc:sldMk cId="4111144707" sldId="279"/>
        </pc:sldMkLst>
        <pc:spChg chg="mod">
          <ac:chgData name="來賓使用者" userId="" providerId="Windows Live" clId="Web-{12393F0E-B2EC-3FDC-1E3C-607322351C94}" dt="2025-06-08T14:17:55.474" v="1" actId="1076"/>
          <ac:spMkLst>
            <pc:docMk/>
            <pc:sldMk cId="4111144707" sldId="279"/>
            <ac:spMk id="2" creationId="{459C9BFA-3AC5-A002-F057-A955EA3860AF}"/>
          </ac:spMkLst>
        </pc:spChg>
        <pc:spChg chg="mod">
          <ac:chgData name="來賓使用者" userId="" providerId="Windows Live" clId="Web-{12393F0E-B2EC-3FDC-1E3C-607322351C94}" dt="2025-06-08T14:17:49.567" v="0" actId="1076"/>
          <ac:spMkLst>
            <pc:docMk/>
            <pc:sldMk cId="4111144707" sldId="279"/>
            <ac:spMk id="3" creationId="{50C5B786-E80F-C302-A8AE-C316863FCF3D}"/>
          </ac:spMkLst>
        </pc:spChg>
      </pc:sldChg>
      <pc:sldChg chg="addSp modSp mod setBg">
        <pc:chgData name="來賓使用者" userId="" providerId="Windows Live" clId="Web-{12393F0E-B2EC-3FDC-1E3C-607322351C94}" dt="2025-06-08T18:26:41.346" v="145"/>
        <pc:sldMkLst>
          <pc:docMk/>
          <pc:sldMk cId="965824702" sldId="280"/>
        </pc:sldMkLst>
        <pc:spChg chg="mod">
          <ac:chgData name="來賓使用者" userId="" providerId="Windows Live" clId="Web-{12393F0E-B2EC-3FDC-1E3C-607322351C94}" dt="2025-06-08T18:26:41.346" v="145"/>
          <ac:spMkLst>
            <pc:docMk/>
            <pc:sldMk cId="965824702" sldId="280"/>
            <ac:spMk id="6" creationId="{77F1BA93-8C42-5B1C-9554-46B74A92FEE6}"/>
          </ac:spMkLst>
        </pc:spChg>
        <pc:spChg chg="mod">
          <ac:chgData name="來賓使用者" userId="" providerId="Windows Live" clId="Web-{12393F0E-B2EC-3FDC-1E3C-607322351C94}" dt="2025-06-08T18:26:41.346" v="145"/>
          <ac:spMkLst>
            <pc:docMk/>
            <pc:sldMk cId="965824702" sldId="280"/>
            <ac:spMk id="7" creationId="{8156DCBC-3C22-1862-A3AA-4C38B4E137E9}"/>
          </ac:spMkLst>
        </pc:spChg>
        <pc:spChg chg="add">
          <ac:chgData name="來賓使用者" userId="" providerId="Windows Live" clId="Web-{12393F0E-B2EC-3FDC-1E3C-607322351C94}" dt="2025-06-08T18:26:41.346" v="145"/>
          <ac:spMkLst>
            <pc:docMk/>
            <pc:sldMk cId="965824702" sldId="280"/>
            <ac:spMk id="12" creationId="{BAD76F3E-3A97-486B-B402-44400A8B9173}"/>
          </ac:spMkLst>
        </pc:spChg>
        <pc:spChg chg="add">
          <ac:chgData name="來賓使用者" userId="" providerId="Windows Live" clId="Web-{12393F0E-B2EC-3FDC-1E3C-607322351C94}" dt="2025-06-08T18:26:41.346" v="145"/>
          <ac:spMkLst>
            <pc:docMk/>
            <pc:sldMk cId="965824702" sldId="280"/>
            <ac:spMk id="14" creationId="{391F6B52-91F4-4AEB-B6DB-29FEBCF28C8B}"/>
          </ac:spMkLst>
        </pc:spChg>
        <pc:spChg chg="add">
          <ac:chgData name="來賓使用者" userId="" providerId="Windows Live" clId="Web-{12393F0E-B2EC-3FDC-1E3C-607322351C94}" dt="2025-06-08T18:26:41.346" v="145"/>
          <ac:spMkLst>
            <pc:docMk/>
            <pc:sldMk cId="965824702" sldId="280"/>
            <ac:spMk id="16" creationId="{2CD6F061-7C53-44F4-9794-953DB70A451B}"/>
          </ac:spMkLst>
        </pc:spChg>
      </pc:sldChg>
      <pc:sldChg chg="modSp">
        <pc:chgData name="來賓使用者" userId="" providerId="Windows Live" clId="Web-{12393F0E-B2EC-3FDC-1E3C-607322351C94}" dt="2025-06-08T18:29:13.195" v="154" actId="1076"/>
        <pc:sldMkLst>
          <pc:docMk/>
          <pc:sldMk cId="701581810" sldId="282"/>
        </pc:sldMkLst>
        <pc:spChg chg="mod">
          <ac:chgData name="來賓使用者" userId="" providerId="Windows Live" clId="Web-{12393F0E-B2EC-3FDC-1E3C-607322351C94}" dt="2025-06-08T18:29:13.195" v="154" actId="1076"/>
          <ac:spMkLst>
            <pc:docMk/>
            <pc:sldMk cId="701581810" sldId="282"/>
            <ac:spMk id="2" creationId="{CF2C9C20-FFE2-1C0E-2010-8C1F33669E5A}"/>
          </ac:spMkLst>
        </pc:spChg>
        <pc:spChg chg="mod">
          <ac:chgData name="來賓使用者" userId="" providerId="Windows Live" clId="Web-{12393F0E-B2EC-3FDC-1E3C-607322351C94}" dt="2025-06-08T18:29:04.789" v="153" actId="1076"/>
          <ac:spMkLst>
            <pc:docMk/>
            <pc:sldMk cId="701581810" sldId="282"/>
            <ac:spMk id="3" creationId="{907B629C-6E02-4CAD-64B9-1B1D62DC42D4}"/>
          </ac:spMkLst>
        </pc:spChg>
      </pc:sldChg>
      <pc:sldChg chg="addSp modSp mod setBg">
        <pc:chgData name="來賓使用者" userId="" providerId="Windows Live" clId="Web-{12393F0E-B2EC-3FDC-1E3C-607322351C94}" dt="2025-06-08T18:26:52.424" v="146"/>
        <pc:sldMkLst>
          <pc:docMk/>
          <pc:sldMk cId="4113812970" sldId="283"/>
        </pc:sldMkLst>
        <pc:spChg chg="mod">
          <ac:chgData name="來賓使用者" userId="" providerId="Windows Live" clId="Web-{12393F0E-B2EC-3FDC-1E3C-607322351C94}" dt="2025-06-08T18:26:52.424" v="146"/>
          <ac:spMkLst>
            <pc:docMk/>
            <pc:sldMk cId="4113812970" sldId="283"/>
            <ac:spMk id="4" creationId="{212A4E2B-664B-AD9E-57C8-5BB903D70884}"/>
          </ac:spMkLst>
        </pc:spChg>
        <pc:spChg chg="mod">
          <ac:chgData name="來賓使用者" userId="" providerId="Windows Live" clId="Web-{12393F0E-B2EC-3FDC-1E3C-607322351C94}" dt="2025-06-08T18:26:52.424" v="146"/>
          <ac:spMkLst>
            <pc:docMk/>
            <pc:sldMk cId="4113812970" sldId="283"/>
            <ac:spMk id="5" creationId="{BDFE7764-1364-6D12-1B28-7590042145F5}"/>
          </ac:spMkLst>
        </pc:spChg>
        <pc:spChg chg="add">
          <ac:chgData name="來賓使用者" userId="" providerId="Windows Live" clId="Web-{12393F0E-B2EC-3FDC-1E3C-607322351C94}" dt="2025-06-08T18:26:52.424" v="146"/>
          <ac:spMkLst>
            <pc:docMk/>
            <pc:sldMk cId="4113812970" sldId="283"/>
            <ac:spMk id="10" creationId="{BAD76F3E-3A97-486B-B402-44400A8B9173}"/>
          </ac:spMkLst>
        </pc:spChg>
        <pc:spChg chg="add">
          <ac:chgData name="來賓使用者" userId="" providerId="Windows Live" clId="Web-{12393F0E-B2EC-3FDC-1E3C-607322351C94}" dt="2025-06-08T18:26:52.424" v="146"/>
          <ac:spMkLst>
            <pc:docMk/>
            <pc:sldMk cId="4113812970" sldId="283"/>
            <ac:spMk id="12" creationId="{391F6B52-91F4-4AEB-B6DB-29FEBCF28C8B}"/>
          </ac:spMkLst>
        </pc:spChg>
        <pc:spChg chg="add">
          <ac:chgData name="來賓使用者" userId="" providerId="Windows Live" clId="Web-{12393F0E-B2EC-3FDC-1E3C-607322351C94}" dt="2025-06-08T18:26:52.424" v="146"/>
          <ac:spMkLst>
            <pc:docMk/>
            <pc:sldMk cId="4113812970" sldId="283"/>
            <ac:spMk id="14" creationId="{2CD6F061-7C53-44F4-9794-953DB70A451B}"/>
          </ac:spMkLst>
        </pc:spChg>
      </pc:sldChg>
      <pc:sldChg chg="modSp">
        <pc:chgData name="來賓使用者" userId="" providerId="Windows Live" clId="Web-{12393F0E-B2EC-3FDC-1E3C-607322351C94}" dt="2025-06-08T18:28:29.975" v="152" actId="14100"/>
        <pc:sldMkLst>
          <pc:docMk/>
          <pc:sldMk cId="481031797" sldId="284"/>
        </pc:sldMkLst>
        <pc:spChg chg="mod">
          <ac:chgData name="來賓使用者" userId="" providerId="Windows Live" clId="Web-{12393F0E-B2EC-3FDC-1E3C-607322351C94}" dt="2025-06-08T18:27:56.583" v="150" actId="1076"/>
          <ac:spMkLst>
            <pc:docMk/>
            <pc:sldMk cId="481031797" sldId="284"/>
            <ac:spMk id="4" creationId="{243B9728-EC28-A1A8-466D-12BB028BFFB5}"/>
          </ac:spMkLst>
        </pc:spChg>
        <pc:spChg chg="mod">
          <ac:chgData name="來賓使用者" userId="" providerId="Windows Live" clId="Web-{12393F0E-B2EC-3FDC-1E3C-607322351C94}" dt="2025-06-08T18:28:26.584" v="151" actId="1076"/>
          <ac:spMkLst>
            <pc:docMk/>
            <pc:sldMk cId="481031797" sldId="284"/>
            <ac:spMk id="5" creationId="{17EDF4A2-CB5F-C826-705C-16469C8F56FF}"/>
          </ac:spMkLst>
        </pc:spChg>
        <pc:picChg chg="mod">
          <ac:chgData name="來賓使用者" userId="" providerId="Windows Live" clId="Web-{12393F0E-B2EC-3FDC-1E3C-607322351C94}" dt="2025-06-08T18:28:29.975" v="152" actId="14100"/>
          <ac:picMkLst>
            <pc:docMk/>
            <pc:sldMk cId="481031797" sldId="284"/>
            <ac:picMk id="8" creationId="{555713D8-1AAF-E7AB-5D23-378A2BD51BFE}"/>
          </ac:picMkLst>
        </pc:picChg>
      </pc:sldChg>
      <pc:sldChg chg="modSp new">
        <pc:chgData name="來賓使用者" userId="" providerId="Windows Live" clId="Web-{12393F0E-B2EC-3FDC-1E3C-607322351C94}" dt="2025-06-08T15:12:07.094" v="63" actId="20577"/>
        <pc:sldMkLst>
          <pc:docMk/>
          <pc:sldMk cId="4217710734" sldId="287"/>
        </pc:sldMkLst>
        <pc:spChg chg="mod">
          <ac:chgData name="來賓使用者" userId="" providerId="Windows Live" clId="Web-{12393F0E-B2EC-3FDC-1E3C-607322351C94}" dt="2025-06-08T15:08:54.416" v="7" actId="1076"/>
          <ac:spMkLst>
            <pc:docMk/>
            <pc:sldMk cId="4217710734" sldId="287"/>
            <ac:spMk id="2" creationId="{44C8D9E6-8114-D98F-914E-2CA6A5997675}"/>
          </ac:spMkLst>
        </pc:spChg>
        <pc:spChg chg="mod">
          <ac:chgData name="來賓使用者" userId="" providerId="Windows Live" clId="Web-{12393F0E-B2EC-3FDC-1E3C-607322351C94}" dt="2025-06-08T15:12:07.094" v="63" actId="20577"/>
          <ac:spMkLst>
            <pc:docMk/>
            <pc:sldMk cId="4217710734" sldId="287"/>
            <ac:spMk id="3" creationId="{0CBBB9F5-71F8-DE36-9832-2896D042B87D}"/>
          </ac:spMkLst>
        </pc:spChg>
      </pc:sldChg>
      <pc:sldChg chg="addSp delSp modSp mod setBg">
        <pc:chgData name="來賓使用者" userId="" providerId="Windows Live" clId="Web-{12393F0E-B2EC-3FDC-1E3C-607322351C94}" dt="2025-06-08T18:32:52.813" v="170"/>
        <pc:sldMkLst>
          <pc:docMk/>
          <pc:sldMk cId="3793374109" sldId="288"/>
        </pc:sldMkLst>
        <pc:spChg chg="mod">
          <ac:chgData name="來賓使用者" userId="" providerId="Windows Live" clId="Web-{12393F0E-B2EC-3FDC-1E3C-607322351C94}" dt="2025-06-08T18:32:52.813" v="170"/>
          <ac:spMkLst>
            <pc:docMk/>
            <pc:sldMk cId="3793374109" sldId="288"/>
            <ac:spMk id="2" creationId="{D6440AEB-56BB-DD0B-FE71-84D67F0E2249}"/>
          </ac:spMkLst>
        </pc:spChg>
        <pc:spChg chg="add del">
          <ac:chgData name="來賓使用者" userId="" providerId="Windows Live" clId="Web-{12393F0E-B2EC-3FDC-1E3C-607322351C94}" dt="2025-06-08T18:32:24.015" v="169"/>
          <ac:spMkLst>
            <pc:docMk/>
            <pc:sldMk cId="3793374109" sldId="288"/>
            <ac:spMk id="3" creationId="{77F42F5E-02BD-F851-0698-35E8FBF6B461}"/>
          </ac:spMkLst>
        </pc:spChg>
        <pc:spChg chg="add del">
          <ac:chgData name="來賓使用者" userId="" providerId="Windows Live" clId="Web-{12393F0E-B2EC-3FDC-1E3C-607322351C94}" dt="2025-06-08T18:32:23.984" v="168"/>
          <ac:spMkLst>
            <pc:docMk/>
            <pc:sldMk cId="3793374109" sldId="288"/>
            <ac:spMk id="9" creationId="{7517A47C-B2E5-4B79-8061-D74B1311AF6E}"/>
          </ac:spMkLst>
        </pc:spChg>
        <pc:spChg chg="add del">
          <ac:chgData name="來賓使用者" userId="" providerId="Windows Live" clId="Web-{12393F0E-B2EC-3FDC-1E3C-607322351C94}" dt="2025-06-08T18:32:11.655" v="166"/>
          <ac:spMkLst>
            <pc:docMk/>
            <pc:sldMk cId="3793374109" sldId="288"/>
            <ac:spMk id="10" creationId="{257363FD-7E77-4145-9483-331A807ADF0E}"/>
          </ac:spMkLst>
        </pc:spChg>
        <pc:spChg chg="add del">
          <ac:chgData name="來賓使用者" userId="" providerId="Windows Live" clId="Web-{12393F0E-B2EC-3FDC-1E3C-607322351C94}" dt="2025-06-08T18:32:23.984" v="168"/>
          <ac:spMkLst>
            <pc:docMk/>
            <pc:sldMk cId="3793374109" sldId="288"/>
            <ac:spMk id="11" creationId="{C505E780-2083-4CB5-A42A-5E0E2908ECC3}"/>
          </ac:spMkLst>
        </pc:spChg>
        <pc:spChg chg="add del">
          <ac:chgData name="來賓使用者" userId="" providerId="Windows Live" clId="Web-{12393F0E-B2EC-3FDC-1E3C-607322351C94}" dt="2025-06-08T18:32:23.984" v="168"/>
          <ac:spMkLst>
            <pc:docMk/>
            <pc:sldMk cId="3793374109" sldId="288"/>
            <ac:spMk id="13" creationId="{D2C0AE1C-0118-41AE-8A10-7CDCBF10E96F}"/>
          </ac:spMkLst>
        </pc:spChg>
        <pc:spChg chg="add del">
          <ac:chgData name="來賓使用者" userId="" providerId="Windows Live" clId="Web-{12393F0E-B2EC-3FDC-1E3C-607322351C94}" dt="2025-06-08T18:32:23.984" v="168"/>
          <ac:spMkLst>
            <pc:docMk/>
            <pc:sldMk cId="3793374109" sldId="288"/>
            <ac:spMk id="15" creationId="{463EEC44-1BA3-44ED-81FC-A644B04B2A44}"/>
          </ac:spMkLst>
        </pc:spChg>
        <pc:spChg chg="add del">
          <ac:chgData name="來賓使用者" userId="" providerId="Windows Live" clId="Web-{12393F0E-B2EC-3FDC-1E3C-607322351C94}" dt="2025-06-08T18:32:52.813" v="170"/>
          <ac:spMkLst>
            <pc:docMk/>
            <pc:sldMk cId="3793374109" sldId="288"/>
            <ac:spMk id="17" creationId="{2659FDB4-FCBE-4A89-B46D-43D4FA54464D}"/>
          </ac:spMkLst>
        </pc:spChg>
        <pc:spChg chg="add">
          <ac:chgData name="來賓使用者" userId="" providerId="Windows Live" clId="Web-{12393F0E-B2EC-3FDC-1E3C-607322351C94}" dt="2025-06-08T18:32:52.813" v="170"/>
          <ac:spMkLst>
            <pc:docMk/>
            <pc:sldMk cId="3793374109" sldId="288"/>
            <ac:spMk id="24" creationId="{6C4028FD-8BAA-4A19-BFDE-594D991B7552}"/>
          </ac:spMkLst>
        </pc:spChg>
        <pc:graphicFrameChg chg="add del">
          <ac:chgData name="來賓使用者" userId="" providerId="Windows Live" clId="Web-{12393F0E-B2EC-3FDC-1E3C-607322351C94}" dt="2025-06-08T18:32:11.655" v="166"/>
          <ac:graphicFrameMkLst>
            <pc:docMk/>
            <pc:sldMk cId="3793374109" sldId="288"/>
            <ac:graphicFrameMk id="5" creationId="{3A7C2ED5-46A0-D639-7BAB-864BAE1054E8}"/>
          </ac:graphicFrameMkLst>
        </pc:graphicFrameChg>
        <pc:graphicFrameChg chg="add del">
          <ac:chgData name="來賓使用者" userId="" providerId="Windows Live" clId="Web-{12393F0E-B2EC-3FDC-1E3C-607322351C94}" dt="2025-06-08T18:32:23.984" v="168"/>
          <ac:graphicFrameMkLst>
            <pc:docMk/>
            <pc:sldMk cId="3793374109" sldId="288"/>
            <ac:graphicFrameMk id="12" creationId="{6B1F6FEE-5BB0-3B39-E240-95670A806AB9}"/>
          </ac:graphicFrameMkLst>
        </pc:graphicFrameChg>
        <pc:graphicFrameChg chg="add mod modGraphic">
          <ac:chgData name="來賓使用者" userId="" providerId="Windows Live" clId="Web-{12393F0E-B2EC-3FDC-1E3C-607322351C94}" dt="2025-06-08T18:32:52.813" v="170"/>
          <ac:graphicFrameMkLst>
            <pc:docMk/>
            <pc:sldMk cId="3793374109" sldId="288"/>
            <ac:graphicFrameMk id="19" creationId="{F0B184E0-E45C-1703-D743-255260B95635}"/>
          </ac:graphicFrameMkLst>
        </pc:graphicFrameChg>
        <pc:picChg chg="add del">
          <ac:chgData name="來賓使用者" userId="" providerId="Windows Live" clId="Web-{12393F0E-B2EC-3FDC-1E3C-607322351C94}" dt="2025-06-08T18:32:11.655" v="166"/>
          <ac:picMkLst>
            <pc:docMk/>
            <pc:sldMk cId="3793374109" sldId="288"/>
            <ac:picMk id="6" creationId="{B4312B66-6BD2-8D14-11EB-F073184486D0}"/>
          </ac:picMkLst>
        </pc:picChg>
        <pc:cxnChg chg="add del">
          <ac:chgData name="來賓使用者" userId="" providerId="Windows Live" clId="Web-{12393F0E-B2EC-3FDC-1E3C-607322351C94}" dt="2025-06-08T18:32:52.813" v="170"/>
          <ac:cxnSpMkLst>
            <pc:docMk/>
            <pc:sldMk cId="3793374109" sldId="288"/>
            <ac:cxnSpMk id="18" creationId="{C8F51B3F-8331-4E4A-AE96-D47B1006EEAD}"/>
          </ac:cxnSpMkLst>
        </pc:cxnChg>
      </pc:sldChg>
    </pc:docChg>
  </pc:docChgLst>
  <pc:docChgLst>
    <pc:chgData name="來賓使用者" providerId="Windows Live" clId="Web-{9FA04409-50CB-8898-0E53-38F4443559A1}"/>
    <pc:docChg chg="modSld">
      <pc:chgData name="來賓使用者" userId="" providerId="Windows Live" clId="Web-{9FA04409-50CB-8898-0E53-38F4443559A1}" dt="2025-06-07T11:55:16.148" v="18" actId="20577"/>
      <pc:docMkLst>
        <pc:docMk/>
      </pc:docMkLst>
      <pc:sldChg chg="modSp">
        <pc:chgData name="來賓使用者" userId="" providerId="Windows Live" clId="Web-{9FA04409-50CB-8898-0E53-38F4443559A1}" dt="2025-06-07T11:55:16.148" v="18" actId="20577"/>
        <pc:sldMkLst>
          <pc:docMk/>
          <pc:sldMk cId="3974438657" sldId="256"/>
        </pc:sldMkLst>
        <pc:spChg chg="mod">
          <ac:chgData name="來賓使用者" userId="" providerId="Windows Live" clId="Web-{9FA04409-50CB-8898-0E53-38F4443559A1}" dt="2025-06-07T11:53:09.503" v="0" actId="20577"/>
          <ac:spMkLst>
            <pc:docMk/>
            <pc:sldMk cId="3974438657" sldId="256"/>
            <ac:spMk id="2" creationId="{D743D7F8-7B3B-7921-3FA5-313FD05EAFC4}"/>
          </ac:spMkLst>
        </pc:spChg>
        <pc:spChg chg="mod">
          <ac:chgData name="來賓使用者" userId="" providerId="Windows Live" clId="Web-{9FA04409-50CB-8898-0E53-38F4443559A1}" dt="2025-06-07T11:55:16.148" v="18" actId="20577"/>
          <ac:spMkLst>
            <pc:docMk/>
            <pc:sldMk cId="3974438657" sldId="256"/>
            <ac:spMk id="3" creationId="{3C3457B2-9A30-7CB1-61AE-05F7A7D3F66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E96F8-AB41-4E38-BE24-CEE86E62EF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2C0060-4D14-4441-A2AE-2412267FC6EC}">
      <dgm:prSet/>
      <dgm:spPr/>
      <dgm:t>
        <a:bodyPr/>
        <a:lstStyle/>
        <a:p>
          <a:r>
            <a:rPr lang="en-US"/>
            <a:t>age, weight, height, pressure: </a:t>
          </a:r>
          <a:r>
            <a:rPr lang="zh-TW"/>
            <a:t>健康參數。</a:t>
          </a:r>
          <a:endParaRPr lang="en-US"/>
        </a:p>
      </dgm:t>
    </dgm:pt>
    <dgm:pt modelId="{930C4511-AB67-47F6-A7AF-BFDE46ED06C0}" type="parTrans" cxnId="{10841799-CA79-4509-9B62-D2771493F952}">
      <dgm:prSet/>
      <dgm:spPr/>
      <dgm:t>
        <a:bodyPr/>
        <a:lstStyle/>
        <a:p>
          <a:endParaRPr lang="en-US"/>
        </a:p>
      </dgm:t>
    </dgm:pt>
    <dgm:pt modelId="{0D65E2C4-17AA-4124-9668-13A12AAAB3CD}" type="sibTrans" cxnId="{10841799-CA79-4509-9B62-D2771493F952}">
      <dgm:prSet/>
      <dgm:spPr/>
      <dgm:t>
        <a:bodyPr/>
        <a:lstStyle/>
        <a:p>
          <a:endParaRPr lang="en-US"/>
        </a:p>
      </dgm:t>
    </dgm:pt>
    <dgm:pt modelId="{5B919B01-C951-4D6C-B07B-84DABC84AA07}">
      <dgm:prSet/>
      <dgm:spPr/>
      <dgm:t>
        <a:bodyPr/>
        <a:lstStyle/>
        <a:p>
          <a:r>
            <a:rPr lang="en-US"/>
            <a:t>description: </a:t>
          </a:r>
          <a:r>
            <a:rPr lang="zh-TW"/>
            <a:t>健康狀況摘要。</a:t>
          </a:r>
          <a:endParaRPr lang="en-US"/>
        </a:p>
      </dgm:t>
    </dgm:pt>
    <dgm:pt modelId="{ACB27D2F-BB6E-4E20-9AAB-6B396441F7CC}" type="parTrans" cxnId="{06FF5B28-B339-45C7-B3A5-632DBEBDDA97}">
      <dgm:prSet/>
      <dgm:spPr/>
      <dgm:t>
        <a:bodyPr/>
        <a:lstStyle/>
        <a:p>
          <a:endParaRPr lang="en-US"/>
        </a:p>
      </dgm:t>
    </dgm:pt>
    <dgm:pt modelId="{BFBBD130-3C56-4D50-AF4A-A28323A88174}" type="sibTrans" cxnId="{06FF5B28-B339-45C7-B3A5-632DBEBDDA97}">
      <dgm:prSet/>
      <dgm:spPr/>
      <dgm:t>
        <a:bodyPr/>
        <a:lstStyle/>
        <a:p>
          <a:endParaRPr lang="en-US"/>
        </a:p>
      </dgm:t>
    </dgm:pt>
    <dgm:pt modelId="{842F6BBD-5DF4-43B6-8ADF-95FE5722EE4F}" type="pres">
      <dgm:prSet presAssocID="{8E7E96F8-AB41-4E38-BE24-CEE86E62EFB6}" presName="root" presStyleCnt="0">
        <dgm:presLayoutVars>
          <dgm:dir/>
          <dgm:resizeHandles val="exact"/>
        </dgm:presLayoutVars>
      </dgm:prSet>
      <dgm:spPr/>
    </dgm:pt>
    <dgm:pt modelId="{21635689-6F34-4FEB-9437-093BD1548005}" type="pres">
      <dgm:prSet presAssocID="{592C0060-4D14-4441-A2AE-2412267FC6EC}" presName="compNode" presStyleCnt="0"/>
      <dgm:spPr/>
    </dgm:pt>
    <dgm:pt modelId="{9D42073E-4C9D-40AD-9ED9-26343F782716}" type="pres">
      <dgm:prSet presAssocID="{592C0060-4D14-4441-A2AE-2412267FC6EC}" presName="bgRect" presStyleLbl="bgShp" presStyleIdx="0" presStyleCnt="2"/>
      <dgm:spPr/>
    </dgm:pt>
    <dgm:pt modelId="{9CD02AF5-45F6-4713-9B70-934C90EE4639}" type="pres">
      <dgm:prSet presAssocID="{592C0060-4D14-4441-A2AE-2412267FC6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例"/>
        </a:ext>
      </dgm:extLst>
    </dgm:pt>
    <dgm:pt modelId="{C980AAD4-A30A-46EB-9C1C-3FF28DF7B41E}" type="pres">
      <dgm:prSet presAssocID="{592C0060-4D14-4441-A2AE-2412267FC6EC}" presName="spaceRect" presStyleCnt="0"/>
      <dgm:spPr/>
    </dgm:pt>
    <dgm:pt modelId="{D941B9F2-2725-42CD-9238-D086A18D9F2F}" type="pres">
      <dgm:prSet presAssocID="{592C0060-4D14-4441-A2AE-2412267FC6EC}" presName="parTx" presStyleLbl="revTx" presStyleIdx="0" presStyleCnt="2">
        <dgm:presLayoutVars>
          <dgm:chMax val="0"/>
          <dgm:chPref val="0"/>
        </dgm:presLayoutVars>
      </dgm:prSet>
      <dgm:spPr/>
    </dgm:pt>
    <dgm:pt modelId="{2BA1EA01-76FE-4837-AA17-B45379F82B67}" type="pres">
      <dgm:prSet presAssocID="{0D65E2C4-17AA-4124-9668-13A12AAAB3CD}" presName="sibTrans" presStyleCnt="0"/>
      <dgm:spPr/>
    </dgm:pt>
    <dgm:pt modelId="{DA932FEA-7AA6-4CCC-ADD9-290A11CE1EAB}" type="pres">
      <dgm:prSet presAssocID="{5B919B01-C951-4D6C-B07B-84DABC84AA07}" presName="compNode" presStyleCnt="0"/>
      <dgm:spPr/>
    </dgm:pt>
    <dgm:pt modelId="{E497F0C9-6159-4477-847D-6AFBD3990BF0}" type="pres">
      <dgm:prSet presAssocID="{5B919B01-C951-4D6C-B07B-84DABC84AA07}" presName="bgRect" presStyleLbl="bgShp" presStyleIdx="1" presStyleCnt="2"/>
      <dgm:spPr/>
    </dgm:pt>
    <dgm:pt modelId="{7DAC5CB9-6A63-4D2A-8E11-CCDA1C173523}" type="pres">
      <dgm:prSet presAssocID="{5B919B01-C951-4D6C-B07B-84DABC84AA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985B7DC9-6E36-4553-AF0C-4A36CA5262D2}" type="pres">
      <dgm:prSet presAssocID="{5B919B01-C951-4D6C-B07B-84DABC84AA07}" presName="spaceRect" presStyleCnt="0"/>
      <dgm:spPr/>
    </dgm:pt>
    <dgm:pt modelId="{96A5C9E3-C0AA-40BE-B7D6-8327B81079EA}" type="pres">
      <dgm:prSet presAssocID="{5B919B01-C951-4D6C-B07B-84DABC84AA0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FF5B28-B339-45C7-B3A5-632DBEBDDA97}" srcId="{8E7E96F8-AB41-4E38-BE24-CEE86E62EFB6}" destId="{5B919B01-C951-4D6C-B07B-84DABC84AA07}" srcOrd="1" destOrd="0" parTransId="{ACB27D2F-BB6E-4E20-9AAB-6B396441F7CC}" sibTransId="{BFBBD130-3C56-4D50-AF4A-A28323A88174}"/>
    <dgm:cxn modelId="{F8794898-F893-406E-B3E0-4D8DFF10731B}" type="presOf" srcId="{8E7E96F8-AB41-4E38-BE24-CEE86E62EFB6}" destId="{842F6BBD-5DF4-43B6-8ADF-95FE5722EE4F}" srcOrd="0" destOrd="0" presId="urn:microsoft.com/office/officeart/2018/2/layout/IconVerticalSolidList"/>
    <dgm:cxn modelId="{10841799-CA79-4509-9B62-D2771493F952}" srcId="{8E7E96F8-AB41-4E38-BE24-CEE86E62EFB6}" destId="{592C0060-4D14-4441-A2AE-2412267FC6EC}" srcOrd="0" destOrd="0" parTransId="{930C4511-AB67-47F6-A7AF-BFDE46ED06C0}" sibTransId="{0D65E2C4-17AA-4124-9668-13A12AAAB3CD}"/>
    <dgm:cxn modelId="{544BE8C8-1DDB-4E39-A7B5-0B567E370A63}" type="presOf" srcId="{5B919B01-C951-4D6C-B07B-84DABC84AA07}" destId="{96A5C9E3-C0AA-40BE-B7D6-8327B81079EA}" srcOrd="0" destOrd="0" presId="urn:microsoft.com/office/officeart/2018/2/layout/IconVerticalSolidList"/>
    <dgm:cxn modelId="{C218D4FB-0BB8-4903-AF4A-47D0B85B98FD}" type="presOf" srcId="{592C0060-4D14-4441-A2AE-2412267FC6EC}" destId="{D941B9F2-2725-42CD-9238-D086A18D9F2F}" srcOrd="0" destOrd="0" presId="urn:microsoft.com/office/officeart/2018/2/layout/IconVerticalSolidList"/>
    <dgm:cxn modelId="{BB58CABA-0D34-4DDB-B2D7-E11591E83009}" type="presParOf" srcId="{842F6BBD-5DF4-43B6-8ADF-95FE5722EE4F}" destId="{21635689-6F34-4FEB-9437-093BD1548005}" srcOrd="0" destOrd="0" presId="urn:microsoft.com/office/officeart/2018/2/layout/IconVerticalSolidList"/>
    <dgm:cxn modelId="{5670AB23-0A9B-4535-A70D-72A9B51FABAB}" type="presParOf" srcId="{21635689-6F34-4FEB-9437-093BD1548005}" destId="{9D42073E-4C9D-40AD-9ED9-26343F782716}" srcOrd="0" destOrd="0" presId="urn:microsoft.com/office/officeart/2018/2/layout/IconVerticalSolidList"/>
    <dgm:cxn modelId="{C92A0A97-9329-483F-97D8-9A9C454E6E4E}" type="presParOf" srcId="{21635689-6F34-4FEB-9437-093BD1548005}" destId="{9CD02AF5-45F6-4713-9B70-934C90EE4639}" srcOrd="1" destOrd="0" presId="urn:microsoft.com/office/officeart/2018/2/layout/IconVerticalSolidList"/>
    <dgm:cxn modelId="{D0F80BF9-AF40-4140-8CEA-2F3BB33AC9FA}" type="presParOf" srcId="{21635689-6F34-4FEB-9437-093BD1548005}" destId="{C980AAD4-A30A-46EB-9C1C-3FF28DF7B41E}" srcOrd="2" destOrd="0" presId="urn:microsoft.com/office/officeart/2018/2/layout/IconVerticalSolidList"/>
    <dgm:cxn modelId="{8F0C15F2-0752-4E56-BCA1-A49625249220}" type="presParOf" srcId="{21635689-6F34-4FEB-9437-093BD1548005}" destId="{D941B9F2-2725-42CD-9238-D086A18D9F2F}" srcOrd="3" destOrd="0" presId="urn:microsoft.com/office/officeart/2018/2/layout/IconVerticalSolidList"/>
    <dgm:cxn modelId="{5CE7FFA7-E960-4126-A16B-9F23BDE61461}" type="presParOf" srcId="{842F6BBD-5DF4-43B6-8ADF-95FE5722EE4F}" destId="{2BA1EA01-76FE-4837-AA17-B45379F82B67}" srcOrd="1" destOrd="0" presId="urn:microsoft.com/office/officeart/2018/2/layout/IconVerticalSolidList"/>
    <dgm:cxn modelId="{19594C6A-D56D-4EE6-817B-6440A64033DD}" type="presParOf" srcId="{842F6BBD-5DF4-43B6-8ADF-95FE5722EE4F}" destId="{DA932FEA-7AA6-4CCC-ADD9-290A11CE1EAB}" srcOrd="2" destOrd="0" presId="urn:microsoft.com/office/officeart/2018/2/layout/IconVerticalSolidList"/>
    <dgm:cxn modelId="{D5F2617A-B009-4074-85B2-6919B2C1AF31}" type="presParOf" srcId="{DA932FEA-7AA6-4CCC-ADD9-290A11CE1EAB}" destId="{E497F0C9-6159-4477-847D-6AFBD3990BF0}" srcOrd="0" destOrd="0" presId="urn:microsoft.com/office/officeart/2018/2/layout/IconVerticalSolidList"/>
    <dgm:cxn modelId="{E1CE11D1-2692-4102-A3CE-13B20A438305}" type="presParOf" srcId="{DA932FEA-7AA6-4CCC-ADD9-290A11CE1EAB}" destId="{7DAC5CB9-6A63-4D2A-8E11-CCDA1C173523}" srcOrd="1" destOrd="0" presId="urn:microsoft.com/office/officeart/2018/2/layout/IconVerticalSolidList"/>
    <dgm:cxn modelId="{8E98CA55-326C-4067-9AC8-4A5B2109D692}" type="presParOf" srcId="{DA932FEA-7AA6-4CCC-ADD9-290A11CE1EAB}" destId="{985B7DC9-6E36-4553-AF0C-4A36CA5262D2}" srcOrd="2" destOrd="0" presId="urn:microsoft.com/office/officeart/2018/2/layout/IconVerticalSolidList"/>
    <dgm:cxn modelId="{AD889719-FAF6-4872-8454-D95985914488}" type="presParOf" srcId="{DA932FEA-7AA6-4CCC-ADD9-290A11CE1EAB}" destId="{96A5C9E3-C0AA-40BE-B7D6-8327B8107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4C9C3-BCC9-4747-A5E2-7CE0CA14CF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172F0C8-7D88-48BD-905F-F1543FF5E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setHealthInfo():</a:t>
          </a:r>
          <a:r>
            <a:rPr lang="zh-TW"/>
            <a:t>手動設定健康資訊（年齡、體重、身高、血壓、描述）</a:t>
          </a:r>
          <a:endParaRPr lang="en-US"/>
        </a:p>
      </dgm:t>
    </dgm:pt>
    <dgm:pt modelId="{ED1A99DF-A6D3-4BAA-9A39-01D6EA07B5F6}" type="parTrans" cxnId="{AE599A3A-579A-4F56-998D-39236DB49A7C}">
      <dgm:prSet/>
      <dgm:spPr/>
      <dgm:t>
        <a:bodyPr/>
        <a:lstStyle/>
        <a:p>
          <a:endParaRPr lang="en-US"/>
        </a:p>
      </dgm:t>
    </dgm:pt>
    <dgm:pt modelId="{9772CAB1-2A64-4EF4-995F-116FB1944AB3}" type="sibTrans" cxnId="{AE599A3A-579A-4F56-998D-39236DB49A7C}">
      <dgm:prSet/>
      <dgm:spPr/>
      <dgm:t>
        <a:bodyPr/>
        <a:lstStyle/>
        <a:p>
          <a:endParaRPr lang="en-US"/>
        </a:p>
      </dgm:t>
    </dgm:pt>
    <dgm:pt modelId="{B12D66DC-881A-4CE8-942F-4B4FCB146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viewPersonalInfo():</a:t>
          </a:r>
          <a:r>
            <a:rPr lang="zh-TW"/>
            <a:t>顯示健康資訊到螢幕上。</a:t>
          </a:r>
          <a:endParaRPr lang="en-US"/>
        </a:p>
      </dgm:t>
    </dgm:pt>
    <dgm:pt modelId="{A21D45B1-E987-4607-A39B-6066BBE2B9C5}" type="parTrans" cxnId="{1F85E5A7-D631-4A96-8E02-8BF6C7E3C415}">
      <dgm:prSet/>
      <dgm:spPr/>
      <dgm:t>
        <a:bodyPr/>
        <a:lstStyle/>
        <a:p>
          <a:endParaRPr lang="en-US"/>
        </a:p>
      </dgm:t>
    </dgm:pt>
    <dgm:pt modelId="{C9775F26-F718-4061-B27C-EC419192C7D0}" type="sibTrans" cxnId="{1F85E5A7-D631-4A96-8E02-8BF6C7E3C415}">
      <dgm:prSet/>
      <dgm:spPr/>
      <dgm:t>
        <a:bodyPr/>
        <a:lstStyle/>
        <a:p>
          <a:endParaRPr lang="en-US"/>
        </a:p>
      </dgm:t>
    </dgm:pt>
    <dgm:pt modelId="{6FD990BF-96B5-4B92-A9E0-1D5E0B2FDDD4}" type="pres">
      <dgm:prSet presAssocID="{00F4C9C3-BCC9-4747-A5E2-7CE0CA14CF72}" presName="root" presStyleCnt="0">
        <dgm:presLayoutVars>
          <dgm:dir/>
          <dgm:resizeHandles val="exact"/>
        </dgm:presLayoutVars>
      </dgm:prSet>
      <dgm:spPr/>
    </dgm:pt>
    <dgm:pt modelId="{28D9C025-DAF2-4290-AD10-DD1FAB90498E}" type="pres">
      <dgm:prSet presAssocID="{5172F0C8-7D88-48BD-905F-F1543FF5EF9A}" presName="compNode" presStyleCnt="0"/>
      <dgm:spPr/>
    </dgm:pt>
    <dgm:pt modelId="{E0E9D205-0D1D-4409-9405-62F3C0136068}" type="pres">
      <dgm:prSet presAssocID="{5172F0C8-7D88-48BD-905F-F1543FF5EF9A}" presName="bgRect" presStyleLbl="bgShp" presStyleIdx="0" presStyleCnt="2"/>
      <dgm:spPr/>
    </dgm:pt>
    <dgm:pt modelId="{01CF1F93-27A1-428D-9AA0-5AA7DA566410}" type="pres">
      <dgm:prSet presAssocID="{5172F0C8-7D88-48BD-905F-F1543FF5E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醫生"/>
        </a:ext>
      </dgm:extLst>
    </dgm:pt>
    <dgm:pt modelId="{CCFEC77F-41FC-4017-A359-31E110F1E6AA}" type="pres">
      <dgm:prSet presAssocID="{5172F0C8-7D88-48BD-905F-F1543FF5EF9A}" presName="spaceRect" presStyleCnt="0"/>
      <dgm:spPr/>
    </dgm:pt>
    <dgm:pt modelId="{9F352DF5-099C-48EA-8CFA-2320E948B652}" type="pres">
      <dgm:prSet presAssocID="{5172F0C8-7D88-48BD-905F-F1543FF5EF9A}" presName="parTx" presStyleLbl="revTx" presStyleIdx="0" presStyleCnt="2">
        <dgm:presLayoutVars>
          <dgm:chMax val="0"/>
          <dgm:chPref val="0"/>
        </dgm:presLayoutVars>
      </dgm:prSet>
      <dgm:spPr/>
    </dgm:pt>
    <dgm:pt modelId="{D47CA3B0-6425-4F3A-A9B9-7F33D98E9E49}" type="pres">
      <dgm:prSet presAssocID="{9772CAB1-2A64-4EF4-995F-116FB1944AB3}" presName="sibTrans" presStyleCnt="0"/>
      <dgm:spPr/>
    </dgm:pt>
    <dgm:pt modelId="{E4A47DF5-7846-4BD9-A64F-9B661AD2E305}" type="pres">
      <dgm:prSet presAssocID="{B12D66DC-881A-4CE8-942F-4B4FCB146A45}" presName="compNode" presStyleCnt="0"/>
      <dgm:spPr/>
    </dgm:pt>
    <dgm:pt modelId="{235242BF-6BEE-4682-8A2E-94795B36D88E}" type="pres">
      <dgm:prSet presAssocID="{B12D66DC-881A-4CE8-942F-4B4FCB146A45}" presName="bgRect" presStyleLbl="bgShp" presStyleIdx="1" presStyleCnt="2"/>
      <dgm:spPr/>
    </dgm:pt>
    <dgm:pt modelId="{4C2FB909-190C-4141-899C-6608617102C2}" type="pres">
      <dgm:prSet presAssocID="{B12D66DC-881A-4CE8-942F-4B4FCB146A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758C4ED6-9DDB-4752-967F-3B82C3FC7792}" type="pres">
      <dgm:prSet presAssocID="{B12D66DC-881A-4CE8-942F-4B4FCB146A45}" presName="spaceRect" presStyleCnt="0"/>
      <dgm:spPr/>
    </dgm:pt>
    <dgm:pt modelId="{288DA577-A197-4BF4-849C-1FB4F684A071}" type="pres">
      <dgm:prSet presAssocID="{B12D66DC-881A-4CE8-942F-4B4FCB146A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9C4F04-C9AF-46B6-AE43-9DB7C44AD924}" type="presOf" srcId="{5172F0C8-7D88-48BD-905F-F1543FF5EF9A}" destId="{9F352DF5-099C-48EA-8CFA-2320E948B652}" srcOrd="0" destOrd="0" presId="urn:microsoft.com/office/officeart/2018/2/layout/IconVerticalSolidList"/>
    <dgm:cxn modelId="{AE599A3A-579A-4F56-998D-39236DB49A7C}" srcId="{00F4C9C3-BCC9-4747-A5E2-7CE0CA14CF72}" destId="{5172F0C8-7D88-48BD-905F-F1543FF5EF9A}" srcOrd="0" destOrd="0" parTransId="{ED1A99DF-A6D3-4BAA-9A39-01D6EA07B5F6}" sibTransId="{9772CAB1-2A64-4EF4-995F-116FB1944AB3}"/>
    <dgm:cxn modelId="{E5BCB253-4814-4B1A-8AE8-53BCE32295C0}" type="presOf" srcId="{B12D66DC-881A-4CE8-942F-4B4FCB146A45}" destId="{288DA577-A197-4BF4-849C-1FB4F684A071}" srcOrd="0" destOrd="0" presId="urn:microsoft.com/office/officeart/2018/2/layout/IconVerticalSolidList"/>
    <dgm:cxn modelId="{A95E2974-C5E1-4542-A7C9-079175B0F996}" type="presOf" srcId="{00F4C9C3-BCC9-4747-A5E2-7CE0CA14CF72}" destId="{6FD990BF-96B5-4B92-A9E0-1D5E0B2FDDD4}" srcOrd="0" destOrd="0" presId="urn:microsoft.com/office/officeart/2018/2/layout/IconVerticalSolidList"/>
    <dgm:cxn modelId="{1F85E5A7-D631-4A96-8E02-8BF6C7E3C415}" srcId="{00F4C9C3-BCC9-4747-A5E2-7CE0CA14CF72}" destId="{B12D66DC-881A-4CE8-942F-4B4FCB146A45}" srcOrd="1" destOrd="0" parTransId="{A21D45B1-E987-4607-A39B-6066BBE2B9C5}" sibTransId="{C9775F26-F718-4061-B27C-EC419192C7D0}"/>
    <dgm:cxn modelId="{40AC4D5E-F0D7-4DC0-82ED-C79CA9AEDA9D}" type="presParOf" srcId="{6FD990BF-96B5-4B92-A9E0-1D5E0B2FDDD4}" destId="{28D9C025-DAF2-4290-AD10-DD1FAB90498E}" srcOrd="0" destOrd="0" presId="urn:microsoft.com/office/officeart/2018/2/layout/IconVerticalSolidList"/>
    <dgm:cxn modelId="{4A655FEE-30FE-488D-B4FD-EA4395B32FB8}" type="presParOf" srcId="{28D9C025-DAF2-4290-AD10-DD1FAB90498E}" destId="{E0E9D205-0D1D-4409-9405-62F3C0136068}" srcOrd="0" destOrd="0" presId="urn:microsoft.com/office/officeart/2018/2/layout/IconVerticalSolidList"/>
    <dgm:cxn modelId="{172F4CF8-53E5-45C2-AAD9-E3855A191820}" type="presParOf" srcId="{28D9C025-DAF2-4290-AD10-DD1FAB90498E}" destId="{01CF1F93-27A1-428D-9AA0-5AA7DA566410}" srcOrd="1" destOrd="0" presId="urn:microsoft.com/office/officeart/2018/2/layout/IconVerticalSolidList"/>
    <dgm:cxn modelId="{52CEE7C7-17C6-4D79-9767-93CDD7A62D61}" type="presParOf" srcId="{28D9C025-DAF2-4290-AD10-DD1FAB90498E}" destId="{CCFEC77F-41FC-4017-A359-31E110F1E6AA}" srcOrd="2" destOrd="0" presId="urn:microsoft.com/office/officeart/2018/2/layout/IconVerticalSolidList"/>
    <dgm:cxn modelId="{0B9381DC-42C0-4A13-85E5-43D94C041393}" type="presParOf" srcId="{28D9C025-DAF2-4290-AD10-DD1FAB90498E}" destId="{9F352DF5-099C-48EA-8CFA-2320E948B652}" srcOrd="3" destOrd="0" presId="urn:microsoft.com/office/officeart/2018/2/layout/IconVerticalSolidList"/>
    <dgm:cxn modelId="{6950E869-1F1A-409C-98D3-040005BC6FFE}" type="presParOf" srcId="{6FD990BF-96B5-4B92-A9E0-1D5E0B2FDDD4}" destId="{D47CA3B0-6425-4F3A-A9B9-7F33D98E9E49}" srcOrd="1" destOrd="0" presId="urn:microsoft.com/office/officeart/2018/2/layout/IconVerticalSolidList"/>
    <dgm:cxn modelId="{6D942C17-F6FE-47E0-A811-8A8AAA108E20}" type="presParOf" srcId="{6FD990BF-96B5-4B92-A9E0-1D5E0B2FDDD4}" destId="{E4A47DF5-7846-4BD9-A64F-9B661AD2E305}" srcOrd="2" destOrd="0" presId="urn:microsoft.com/office/officeart/2018/2/layout/IconVerticalSolidList"/>
    <dgm:cxn modelId="{9BE2F008-E2A2-4686-9E29-8898A5D2EEB3}" type="presParOf" srcId="{E4A47DF5-7846-4BD9-A64F-9B661AD2E305}" destId="{235242BF-6BEE-4682-8A2E-94795B36D88E}" srcOrd="0" destOrd="0" presId="urn:microsoft.com/office/officeart/2018/2/layout/IconVerticalSolidList"/>
    <dgm:cxn modelId="{E1949931-2B78-4F27-A1E9-5FA2E40831A5}" type="presParOf" srcId="{E4A47DF5-7846-4BD9-A64F-9B661AD2E305}" destId="{4C2FB909-190C-4141-899C-6608617102C2}" srcOrd="1" destOrd="0" presId="urn:microsoft.com/office/officeart/2018/2/layout/IconVerticalSolidList"/>
    <dgm:cxn modelId="{F492724A-39FF-4762-A74D-5AE9346F339A}" type="presParOf" srcId="{E4A47DF5-7846-4BD9-A64F-9B661AD2E305}" destId="{758C4ED6-9DDB-4752-967F-3B82C3FC7792}" srcOrd="2" destOrd="0" presId="urn:microsoft.com/office/officeart/2018/2/layout/IconVerticalSolidList"/>
    <dgm:cxn modelId="{78AECD38-8C5E-4F97-BCF6-24FABB361514}" type="presParOf" srcId="{E4A47DF5-7846-4BD9-A64F-9B661AD2E305}" destId="{288DA577-A197-4BF4-849C-1FB4F684A0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2073E-4C9D-40AD-9ED9-26343F782716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02AF5-45F6-4713-9B70-934C90EE4639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1B9F2-2725-42CD-9238-D086A18D9F2F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age, weight, height, pressure: </a:t>
          </a:r>
          <a:r>
            <a:rPr lang="zh-TW" sz="2500" kern="1200"/>
            <a:t>健康參數。</a:t>
          </a:r>
          <a:endParaRPr lang="en-US" sz="2500" kern="1200"/>
        </a:p>
      </dsp:txBody>
      <dsp:txXfrm>
        <a:off x="1936708" y="908268"/>
        <a:ext cx="4308556" cy="1676804"/>
      </dsp:txXfrm>
    </dsp:sp>
    <dsp:sp modelId="{E497F0C9-6159-4477-847D-6AFBD3990BF0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C5CB9-6A63-4D2A-8E11-CCDA1C173523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5C9E3-C0AA-40BE-B7D6-8327B81079EA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description: </a:t>
          </a:r>
          <a:r>
            <a:rPr lang="zh-TW" sz="2500" kern="1200"/>
            <a:t>健康狀況摘要。</a:t>
          </a:r>
          <a:endParaRPr lang="en-US" sz="2500" kern="1200"/>
        </a:p>
      </dsp:txBody>
      <dsp:txXfrm>
        <a:off x="1936708" y="3004274"/>
        <a:ext cx="4308556" cy="1676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9D205-0D1D-4409-9405-62F3C013606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F1F93-27A1-428D-9AA0-5AA7DA56641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2DF5-099C-48EA-8CFA-2320E948B65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setHealthInfo():</a:t>
          </a:r>
          <a:r>
            <a:rPr lang="zh-TW" sz="2500" kern="1200"/>
            <a:t>手動設定健康資訊（年齡、體重、身高、血壓、描述）</a:t>
          </a:r>
          <a:endParaRPr lang="en-US" sz="2500" kern="1200"/>
        </a:p>
      </dsp:txBody>
      <dsp:txXfrm>
        <a:off x="1507738" y="707092"/>
        <a:ext cx="9007861" cy="1305401"/>
      </dsp:txXfrm>
    </dsp:sp>
    <dsp:sp modelId="{235242BF-6BEE-4682-8A2E-94795B36D88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FB909-190C-4141-899C-6608617102C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DA577-A197-4BF4-849C-1FB4F684A071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viewPersonalInfo():</a:t>
          </a:r>
          <a:r>
            <a:rPr lang="zh-TW" sz="2500" kern="1200"/>
            <a:t>顯示健康資訊到螢幕上。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1790D-F766-BC55-6DF0-B31290CC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E8D8B4-25FC-7E87-2CA3-96FCDF152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110D3-220C-1A03-0CF3-B369A19A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B5CC1D-C0BC-31FC-D711-EFE87EDE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8F8F95-845E-5346-5A43-20D84095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82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A6791-4C66-FD47-E1A7-61FB6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B51C19-EE0B-8E77-9770-E2C15630E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F28EA-D2E1-10BA-299A-CC9B3E0E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9F016-EE91-11C9-CEAD-B54C61F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614ACE-2300-59A3-2F7E-63B5C880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07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6C9F499-77E1-2003-14E3-750F8C20E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238169-43C7-5319-B052-6BEF4CCE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20412A-8E85-8921-A3A2-4E341A8E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BD320-9CBF-F76A-B9C7-FAF265D0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8527CA-B73B-8701-DFEC-4FE18FC6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2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C8546-0225-B572-6140-BAEA563C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49D41-AFEA-6494-2E09-4A1B546C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8A52B3-11D5-F630-EDF4-F3E59FE6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997309-E56E-1C90-1F99-9C3366BB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06A6C-B422-97BE-9515-D774DAF4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1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B0A75-F69F-5423-2739-615413A7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7723C-73AF-3781-3907-AD1EF6ECE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5FC69-7D3E-B34A-6CFA-AC10646F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868C05-224C-1916-BCF4-8978D631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E486C-F232-ECF0-395D-0406D252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69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A3525-7F17-18D9-300A-41EC1704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8C3E5-C7DD-D6E9-105B-FCB069E23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E10AC2-25FB-407B-3FED-7A559AD7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B018D1-284A-0389-06AF-46E80104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DB999-7133-3BD9-11E0-821389D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223A89-4495-D0F8-EFEB-9E457CAC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86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63C2A-F387-16A5-58CC-47AA810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4B9F9-A25A-316F-40D5-75980CC68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3DFDC9-E825-4A15-3F76-BAF8C2788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255A7A-A92F-6900-DDF8-3D187A556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1472AA-6EA6-E2F5-267F-0D363E9CB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E3E1AE-73AB-7073-336F-010D92E2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68D5C1-56BB-A08C-85E3-96D4AB11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AA95F0-FA03-A86E-164A-D373FE19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00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A3BDF-993C-8D5D-047F-CDA08716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16BDCC-E474-62C8-8650-9258D171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B6D9A1-9344-3293-E334-4C930AA2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663E3C-4A33-683E-28AC-77F14FC5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34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3CC562-0A4D-9660-F50B-DC64FD6F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343244-42DE-7601-171F-21BC0C55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A4565C-C3B7-CEB7-3CAA-D59EDC9F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CAC67-7AE8-C6E6-DA4B-8BF3314F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6E51E7-9F7F-9D69-08F5-2FB08CDD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861665-921C-8A04-3737-0CB0F7D04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FA74DC-D252-E9BF-420E-6630E16C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98E591-1B2A-5B1D-33CD-CBA62969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6B116-52F5-27DC-D737-C590154C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2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35DE4-7379-FF0D-67A2-600D0C06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B3AA8F-811A-0878-FF7D-D7EE61E9D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966B75-6175-A0A7-E507-746539532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53564F-B75E-0E78-ADE3-65D82FF2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9B8BD4-F30B-8157-1BEF-0DE2702B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CCA385-BBF9-9886-92A1-3B96C6D9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5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67AF88-3D05-9BD1-2AC0-3C85454A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02D7C2-3A21-1459-EE63-DD172A08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411F8-0CB2-DF08-47ED-B0DC925D6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5AFF-E263-4826-8D9E-F359C9032DA9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02415-5D87-2289-BE40-AC61F1629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74CB65-9434-2FEF-AE8E-7A38EC3E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8DFC-9EFE-4E8D-A14A-95B884102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7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43D7F8-7B3B-7921-3FA5-313FD05E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>
                <a:ea typeface="新細明體"/>
                <a:cs typeface="Calibri Light"/>
              </a:rPr>
              <a:t>健康管理系統</a:t>
            </a:r>
            <a:endParaRPr lang="zh-TW" altLang="en-US" sz="72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3457B2-9A30-7CB1-61AE-05F7A7D3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800">
                <a:ea typeface="新細明體"/>
                <a:cs typeface="Calibri"/>
              </a:rPr>
              <a:t>第27組 組員:張秉訓、劉柏巌、蔡佳臻</a:t>
            </a:r>
            <a:endParaRPr lang="zh-TW" alt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43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8D09E-1D0D-7548-0F22-1112CB8F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寫入使用者檔案功能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83C6-B67A-589B-9658-3AEAA5B5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將一個 </a:t>
            </a:r>
            <a:r>
              <a:rPr lang="en-US" altLang="zh-TW"/>
              <a:t>User </a:t>
            </a:r>
            <a:r>
              <a:rPr lang="zh-TW" altLang="en-US"/>
              <a:t>向量的內容格式化後寫入檔案，每個使用者佔一行。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開啟檔案寫入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寫入每位使用者資料</a:t>
            </a: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036CC0-8FA9-F696-2863-6C1589D6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5198257"/>
            <a:ext cx="10094259" cy="16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7CED3-430C-5836-3C1A-C66895F2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建立新使用者的功能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8BFB4-B58F-1321-8396-5549FBFE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從檔案中讀取目前所有使用者。</a:t>
            </a:r>
            <a:endParaRPr lang="en-US" altLang="zh-TW"/>
          </a:p>
          <a:p>
            <a:r>
              <a:rPr lang="zh-TW" altLang="en-US"/>
              <a:t>檢查是否已有相同名稱的使用者</a:t>
            </a:r>
            <a:r>
              <a:rPr lang="en-US" altLang="zh-TW"/>
              <a:t>(</a:t>
            </a:r>
            <a:r>
              <a:rPr lang="zh-TW" altLang="en-US"/>
              <a:t>使用 </a:t>
            </a:r>
            <a:r>
              <a:rPr lang="en-US" altLang="zh-TW" err="1"/>
              <a:t>find_if</a:t>
            </a:r>
            <a:r>
              <a:rPr lang="en-US" altLang="zh-TW"/>
              <a:t> </a:t>
            </a:r>
            <a:r>
              <a:rPr lang="zh-TW" altLang="en-US"/>
              <a:t>檢查是否已經有同名的使用者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產生一個新的 </a:t>
            </a:r>
            <a:r>
              <a:rPr lang="en-US" altLang="zh-TW"/>
              <a:t>ID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建立新使用者並將其資訊寫入檔案</a:t>
            </a:r>
            <a:r>
              <a:rPr lang="en-US" altLang="zh-TW"/>
              <a:t>(</a:t>
            </a:r>
            <a:r>
              <a:rPr lang="zh-TW" altLang="en-US"/>
              <a:t>用</a:t>
            </a:r>
            <a:r>
              <a:rPr lang="en-US" altLang="zh-TW"/>
              <a:t>std::</a:t>
            </a:r>
            <a:r>
              <a:rPr lang="en-US" altLang="zh-TW" err="1"/>
              <a:t>ios</a:t>
            </a:r>
            <a:r>
              <a:rPr lang="en-US" altLang="zh-TW"/>
              <a:t>::app</a:t>
            </a:r>
            <a:r>
              <a:rPr lang="zh-TW" altLang="en-US"/>
              <a:t>保留原本的檔案內容、並在後面新增資料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提示使用者建立成功。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F97CA-6DF3-1F71-877F-0FE8BCD1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21" y="6100183"/>
            <a:ext cx="7244379" cy="7853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1C564F0-B898-EC95-8847-5A4D5CAE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68" y="4324574"/>
            <a:ext cx="6637532" cy="17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3FF7C-1973-123E-2844-39ED04AD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更新使用者的功能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E7D1E-CC89-5F87-323F-F7C440CC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從檔案讀出所有使用者資料</a:t>
            </a:r>
            <a:endParaRPr lang="en-US" altLang="zh-TW"/>
          </a:p>
          <a:p>
            <a:r>
              <a:rPr lang="zh-TW" altLang="en-US"/>
              <a:t>找到指定 </a:t>
            </a:r>
            <a:r>
              <a:rPr lang="en-US" altLang="zh-TW" err="1"/>
              <a:t>userId</a:t>
            </a:r>
            <a:r>
              <a:rPr lang="en-US" altLang="zh-TW"/>
              <a:t> </a:t>
            </a:r>
            <a:r>
              <a:rPr lang="zh-TW" altLang="en-US"/>
              <a:t>的使用者並更新為新的資料</a:t>
            </a:r>
            <a:r>
              <a:rPr lang="en-US" altLang="zh-TW"/>
              <a:t>(</a:t>
            </a:r>
            <a:r>
              <a:rPr lang="zh-TW" altLang="en-US"/>
              <a:t>尋找指定 </a:t>
            </a:r>
            <a:r>
              <a:rPr lang="en-US" altLang="zh-TW"/>
              <a:t>ID:</a:t>
            </a:r>
            <a:r>
              <a:rPr lang="zh-TW" altLang="en-US"/>
              <a:t>用迴圈逐一檢查 </a:t>
            </a:r>
            <a:r>
              <a:rPr lang="en-US" altLang="zh-TW"/>
              <a:t>user.id </a:t>
            </a:r>
            <a:r>
              <a:rPr lang="zh-TW" altLang="en-US"/>
              <a:t>是否與傳入的 </a:t>
            </a:r>
            <a:r>
              <a:rPr lang="en-US" altLang="zh-TW" err="1"/>
              <a:t>userId</a:t>
            </a:r>
            <a:r>
              <a:rPr lang="en-US" altLang="zh-TW"/>
              <a:t> </a:t>
            </a:r>
            <a:r>
              <a:rPr lang="zh-TW" altLang="en-US"/>
              <a:t>相符找到後，將該使用者取代為 </a:t>
            </a:r>
            <a:r>
              <a:rPr lang="en-US" altLang="zh-TW" err="1"/>
              <a:t>updatedUser</a:t>
            </a:r>
            <a:r>
              <a:rPr lang="zh-TW" altLang="en-US"/>
              <a:t>，使用 </a:t>
            </a:r>
            <a:r>
              <a:rPr lang="en-US" altLang="zh-TW"/>
              <a:t>break </a:t>
            </a:r>
            <a:r>
              <a:rPr lang="zh-TW" altLang="en-US"/>
              <a:t>提早跳出迴圈</a:t>
            </a:r>
            <a:r>
              <a:rPr lang="en-US" altLang="zh-TW"/>
              <a:t>)</a:t>
            </a:r>
          </a:p>
          <a:p>
            <a:r>
              <a:rPr lang="zh-TW" altLang="en-US"/>
              <a:t>將整個更新後的資料覆蓋寫回檔案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5975BC7-4336-60F3-2F64-1CC04D09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36" y="5025024"/>
            <a:ext cx="458216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7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70D5A-04F6-8C04-EBCB-AE9A0289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刪除使用者的功能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BFF6F-C7EE-A52B-5660-AD4329A2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從檔案中載入所有使用者</a:t>
            </a:r>
            <a:endParaRPr lang="en-US" altLang="zh-TW"/>
          </a:p>
          <a:p>
            <a:r>
              <a:rPr lang="zh-TW" altLang="en-US"/>
              <a:t>刪除指定 </a:t>
            </a:r>
            <a:r>
              <a:rPr lang="en-US" altLang="zh-TW"/>
              <a:t>ID </a:t>
            </a:r>
            <a:r>
              <a:rPr lang="zh-TW" altLang="en-US"/>
              <a:t>的使用者</a:t>
            </a:r>
            <a:r>
              <a:rPr lang="en-US" altLang="zh-TW"/>
              <a:t>(</a:t>
            </a:r>
            <a:r>
              <a:rPr lang="zh-TW" altLang="en-US"/>
              <a:t>使用 </a:t>
            </a:r>
            <a:r>
              <a:rPr lang="en-US" altLang="zh-TW" err="1"/>
              <a:t>remove_if</a:t>
            </a:r>
            <a:r>
              <a:rPr lang="en-US" altLang="zh-TW"/>
              <a:t> </a:t>
            </a:r>
            <a:r>
              <a:rPr lang="zh-TW" altLang="en-US"/>
              <a:t>搭配 </a:t>
            </a:r>
            <a:r>
              <a:rPr lang="en-US" altLang="zh-TW"/>
              <a:t>erase </a:t>
            </a:r>
            <a:r>
              <a:rPr lang="zh-TW" altLang="en-US"/>
              <a:t>刪除指定使用者</a:t>
            </a:r>
            <a:r>
              <a:rPr lang="en-US" altLang="zh-TW"/>
              <a:t>)</a:t>
            </a:r>
          </a:p>
          <a:p>
            <a:r>
              <a:rPr lang="zh-TW" altLang="en-US"/>
              <a:t>將新的使用者清單寫回檔案</a:t>
            </a:r>
            <a:endParaRPr lang="en-US" altLang="zh-TW"/>
          </a:p>
          <a:p>
            <a:pPr marL="0" indent="0">
              <a:buNone/>
            </a:pPr>
            <a:r>
              <a:rPr lang="zh-TW" altLang="en-US" sz="2400"/>
              <a:t>刪除指定 </a:t>
            </a:r>
            <a:r>
              <a:rPr lang="en-US" altLang="zh-TW" sz="2400"/>
              <a:t>ID:</a:t>
            </a:r>
          </a:p>
          <a:p>
            <a:pPr marL="0" indent="0">
              <a:buNone/>
            </a:pPr>
            <a:r>
              <a:rPr lang="en-US" altLang="zh-TW" sz="2400" err="1"/>
              <a:t>remove_if</a:t>
            </a:r>
            <a:r>
              <a:rPr lang="zh-TW" altLang="en-US" sz="2400"/>
              <a:t>：將所有滿足條件的元素「移到尾端」，並回傳新尾端的迭代器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[</a:t>
            </a:r>
            <a:r>
              <a:rPr lang="en-US" altLang="zh-TW" sz="2400" err="1"/>
              <a:t>userId</a:t>
            </a:r>
            <a:r>
              <a:rPr lang="en-US" altLang="zh-TW" sz="2400"/>
              <a:t>](const User&amp; u) { return u.id == </a:t>
            </a:r>
            <a:r>
              <a:rPr lang="en-US" altLang="zh-TW" sz="2400" err="1"/>
              <a:t>userId</a:t>
            </a:r>
            <a:r>
              <a:rPr lang="en-US" altLang="zh-TW" sz="2400"/>
              <a:t>; }</a:t>
            </a:r>
            <a:r>
              <a:rPr lang="zh-TW" altLang="en-US" sz="2400"/>
              <a:t>：刪除 </a:t>
            </a:r>
            <a:r>
              <a:rPr lang="en-US" altLang="zh-TW" sz="2400"/>
              <a:t>id == </a:t>
            </a:r>
            <a:r>
              <a:rPr lang="en-US" altLang="zh-TW" sz="2400" err="1"/>
              <a:t>userId</a:t>
            </a:r>
            <a:r>
              <a:rPr lang="en-US" altLang="zh-TW" sz="2400"/>
              <a:t> </a:t>
            </a:r>
            <a:r>
              <a:rPr lang="zh-TW" altLang="en-US" sz="2400"/>
              <a:t>的使用者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erase(..., </a:t>
            </a:r>
            <a:r>
              <a:rPr lang="en-US" altLang="zh-TW" sz="2400" err="1"/>
              <a:t>users.end</a:t>
            </a:r>
            <a:r>
              <a:rPr lang="en-US" altLang="zh-TW" sz="2400"/>
              <a:t>())</a:t>
            </a:r>
            <a:r>
              <a:rPr lang="zh-TW" altLang="en-US" sz="2400"/>
              <a:t>：實際從向量中移除那些被移到尾端的元素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F10454-B01D-73C7-6816-6528B613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34" y="5122526"/>
            <a:ext cx="9330466" cy="1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EC4F12F-A861-5424-C87B-0BDC0BA3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A80764-B48D-5911-E34D-E76C30FA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zh-TW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繼承</a:t>
            </a:r>
            <a:r>
              <a:rPr lang="en-US" altLang="zh-TW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47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A62B5-0093-F59C-270F-69F4555C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Admain</a:t>
            </a:r>
            <a:r>
              <a:rPr lang="zh-TW" altLang="en-US"/>
              <a:t>的</a:t>
            </a:r>
            <a:r>
              <a:rPr lang="zh-TW" altLang="zh-TW"/>
              <a:t>使用者互動選單功能</a:t>
            </a:r>
            <a:br>
              <a:rPr lang="zh-TW" altLang="zh-TW"/>
            </a:b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A72B3-C0B6-043A-DABF-6A21C826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3100"/>
              <a:t>選</a:t>
            </a:r>
            <a:r>
              <a:rPr lang="en-US" altLang="zh-TW" sz="3100"/>
              <a:t>1:</a:t>
            </a:r>
            <a:r>
              <a:rPr lang="zh-TW" altLang="en-US" sz="3100"/>
              <a:t>建立 </a:t>
            </a:r>
            <a:r>
              <a:rPr lang="en-US" altLang="zh-TW" sz="3100"/>
              <a:t>Customer </a:t>
            </a:r>
            <a:r>
              <a:rPr lang="zh-TW" altLang="en-US" sz="3100"/>
              <a:t>使用者</a:t>
            </a:r>
          </a:p>
          <a:p>
            <a:endParaRPr lang="zh-TW" altLang="en-US" sz="3100"/>
          </a:p>
          <a:p>
            <a:r>
              <a:rPr lang="zh-TW" altLang="en-US" sz="3100"/>
              <a:t>選</a:t>
            </a:r>
            <a:r>
              <a:rPr lang="en-US" altLang="zh-TW" sz="3100"/>
              <a:t>2:</a:t>
            </a:r>
            <a:r>
              <a:rPr lang="zh-TW" altLang="en-US" sz="3100"/>
              <a:t>建立 </a:t>
            </a:r>
            <a:r>
              <a:rPr lang="en-US" altLang="zh-TW" sz="3100"/>
              <a:t>Doctor </a:t>
            </a:r>
            <a:r>
              <a:rPr lang="zh-TW" altLang="en-US" sz="3100"/>
              <a:t>使用者</a:t>
            </a:r>
          </a:p>
          <a:p>
            <a:endParaRPr lang="zh-TW" altLang="en-US" sz="3100"/>
          </a:p>
          <a:p>
            <a:r>
              <a:rPr lang="zh-TW" altLang="en-US" sz="3100"/>
              <a:t>選</a:t>
            </a:r>
            <a:r>
              <a:rPr lang="en-US" altLang="zh-TW" sz="3100"/>
              <a:t>3:</a:t>
            </a:r>
            <a:r>
              <a:rPr lang="zh-TW" altLang="en-US" sz="3100"/>
              <a:t>更新使用者資料</a:t>
            </a:r>
          </a:p>
          <a:p>
            <a:endParaRPr lang="zh-TW" altLang="en-US" sz="3100"/>
          </a:p>
          <a:p>
            <a:r>
              <a:rPr lang="zh-TW" altLang="en-US" sz="3100"/>
              <a:t>選</a:t>
            </a:r>
            <a:r>
              <a:rPr lang="en-US" altLang="zh-TW" sz="3100"/>
              <a:t>4:</a:t>
            </a:r>
            <a:r>
              <a:rPr lang="zh-TW" altLang="en-US" sz="3100"/>
              <a:t>刪除使用者</a:t>
            </a:r>
          </a:p>
          <a:p>
            <a:endParaRPr lang="zh-TW" altLang="en-US" sz="3100"/>
          </a:p>
          <a:p>
            <a:r>
              <a:rPr lang="zh-TW" altLang="en-US" sz="3100"/>
              <a:t>選</a:t>
            </a:r>
            <a:r>
              <a:rPr lang="en-US" altLang="zh-TW" sz="3100"/>
              <a:t>5:</a:t>
            </a:r>
            <a:r>
              <a:rPr lang="zh-TW" altLang="en-US" sz="3100"/>
              <a:t>檢視所有使用者</a:t>
            </a:r>
            <a:endParaRPr lang="en-US" altLang="zh-TW" sz="3100"/>
          </a:p>
          <a:p>
            <a:endParaRPr lang="zh-TW" altLang="en-US" sz="3100"/>
          </a:p>
          <a:p>
            <a:r>
              <a:rPr lang="zh-TW" altLang="en-US" sz="3100"/>
              <a:t>選</a:t>
            </a:r>
            <a:r>
              <a:rPr lang="en-US" altLang="zh-TW" sz="3100"/>
              <a:t>0:</a:t>
            </a:r>
            <a:r>
              <a:rPr lang="zh-TW" altLang="en-US" sz="3100"/>
              <a:t>登出</a:t>
            </a:r>
            <a:endParaRPr lang="en-US" altLang="zh-TW" sz="3100"/>
          </a:p>
          <a:p>
            <a:endParaRPr lang="zh-TW" altLang="en-US" sz="300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6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2C62B-AEFB-4926-55CF-E5F87111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Admin</a:t>
            </a:r>
            <a:r>
              <a:rPr lang="zh-TW" altLang="en-US"/>
              <a:t>的</a:t>
            </a:r>
            <a:r>
              <a:rPr lang="en-US" altLang="zh-TW" err="1"/>
              <a:t>viewAllUsers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2BA64-EFBE-1F85-DEDB-FEF66992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功能</a:t>
            </a:r>
            <a:r>
              <a:rPr lang="en-US" altLang="zh-TW"/>
              <a:t>:</a:t>
            </a:r>
            <a:r>
              <a:rPr lang="zh-TW" altLang="en-US"/>
              <a:t>查看所有使用者</a:t>
            </a:r>
            <a:r>
              <a:rPr lang="en-US" altLang="zh-TW"/>
              <a:t>(</a:t>
            </a:r>
            <a:r>
              <a:rPr lang="zh-TW" altLang="en-US"/>
              <a:t>從檔案中讀取所有使用者，並顯示出來</a:t>
            </a:r>
            <a:r>
              <a:rPr lang="en-US" altLang="zh-TW"/>
              <a:t>;</a:t>
            </a:r>
            <a:r>
              <a:rPr lang="zh-TW" altLang="en-US"/>
              <a:t>假設 </a:t>
            </a:r>
            <a:r>
              <a:rPr lang="en-US" altLang="zh-TW" err="1"/>
              <a:t>readUsersFromFile</a:t>
            </a:r>
            <a:r>
              <a:rPr lang="en-US" altLang="zh-TW"/>
              <a:t> </a:t>
            </a:r>
            <a:r>
              <a:rPr lang="zh-TW" altLang="en-US"/>
              <a:t>是靜態方法，回傳一個 </a:t>
            </a:r>
            <a:r>
              <a:rPr lang="en-US" altLang="zh-TW"/>
              <a:t>User </a:t>
            </a:r>
            <a:r>
              <a:rPr lang="zh-TW" altLang="en-US"/>
              <a:t>物件集合</a:t>
            </a:r>
            <a:r>
              <a:rPr lang="en-US" altLang="zh-TW"/>
              <a:t>)</a:t>
            </a:r>
          </a:p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4375AD-5FF6-8D94-F1FF-2F471A60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67" y="4819365"/>
            <a:ext cx="811643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8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97F8E-D9F0-1B6D-E97A-6409C9FD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Admin</a:t>
            </a:r>
            <a:r>
              <a:rPr lang="zh-TW" altLang="en-US"/>
              <a:t>登入後的執行結果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D3ECB5ED-E540-E0DF-2B7E-858DB631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82AE36-1908-5EB6-C3F8-249EF0FB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781" y="2266763"/>
            <a:ext cx="4219219" cy="459123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4FA4B4-50B3-3000-E173-53562765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2" y="4350872"/>
            <a:ext cx="5927464" cy="25280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176CD01-714B-647D-384F-A4A7AD08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51" y="1846501"/>
            <a:ext cx="6441566" cy="24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2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0591F61-04D8-9196-B7E2-8DA285AE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C0CC0F-7723-161F-0581-11F716AB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zh-TW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繼承</a:t>
            </a:r>
            <a:r>
              <a:rPr lang="en-US" altLang="zh-TW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</a:p>
          <a:p>
            <a:pPr algn="r"/>
            <a:endParaRPr lang="en-US" altLang="zh-TW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97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D9E6-8114-D98F-914E-2CA6A599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996119"/>
            <a:ext cx="9783839" cy="723976"/>
          </a:xfrm>
        </p:spPr>
        <p:txBody>
          <a:bodyPr>
            <a:normAutofit/>
          </a:bodyPr>
          <a:lstStyle/>
          <a:p>
            <a:r>
              <a:rPr lang="zh-TW" altLang="en-US" sz="4400">
                <a:ea typeface="新細明體"/>
                <a:cs typeface="Calibri Light"/>
              </a:rPr>
              <a:t>功能與用途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BB9F5-71F8-DE36-9832-2896D042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19225"/>
            <a:ext cx="10515600" cy="3943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>
                <a:ea typeface="+mn-lt"/>
                <a:cs typeface="+mn-lt"/>
              </a:rPr>
              <a:t>Customer 類別本身沒有額外屬性，但透過繼承取得：</a:t>
            </a:r>
            <a:r>
              <a:rPr lang="zh-TW" altLang="en-US">
                <a:ea typeface="+mn-lt"/>
                <a:cs typeface="+mn-lt"/>
              </a:rPr>
              <a:t> </a:t>
            </a:r>
            <a:endParaRPr lang="zh-TW">
              <a:cs typeface="Calibri" panose="020F0502020204030204"/>
            </a:endParaRPr>
          </a:p>
          <a:p>
            <a:r>
              <a:rPr lang="zh-TW">
                <a:ea typeface="+mn-lt"/>
                <a:cs typeface="+mn-lt"/>
              </a:rPr>
              <a:t> id、name、password、role、tel</a:t>
            </a:r>
            <a:endParaRPr lang="zh-TW">
              <a:cs typeface="Calibri" panose="020F0502020204030204"/>
            </a:endParaRPr>
          </a:p>
          <a:p>
            <a:r>
              <a:rPr lang="zh-TW" altLang="en-US">
                <a:ea typeface="+mn-lt"/>
                <a:cs typeface="+mn-lt"/>
              </a:rPr>
              <a:t>檔</a:t>
            </a:r>
            <a:r>
              <a:rPr lang="zh-TW">
                <a:ea typeface="+mn-lt"/>
                <a:cs typeface="+mn-lt"/>
              </a:rPr>
              <a:t>案操作功能（read、write、create、delete、getUserById）</a:t>
            </a:r>
            <a:endParaRPr lang="zh-TW">
              <a:cs typeface="Calibri" panose="020F0502020204030204"/>
            </a:endParaRPr>
          </a:p>
          <a:p>
            <a:r>
              <a:rPr lang="zh-TW" altLang="en-US"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>
                <a:ea typeface="+mn-lt"/>
                <a:cs typeface="+mn-lt"/>
              </a:rPr>
              <a:t>可以額外新增 Customer 專屬的功能，例如查看健康資訊、修改個人資料等。</a:t>
            </a:r>
            <a:endParaRPr lang="zh-TW"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771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E2261-71EC-25F8-33B5-4944B4C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B6ACE-5468-596A-7AD8-B95B059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張秉訓</a:t>
            </a:r>
            <a:r>
              <a:rPr lang="en-US" altLang="zh-TW"/>
              <a:t>:</a:t>
            </a:r>
            <a:r>
              <a:rPr lang="zh-TW" altLang="en-US"/>
              <a:t>負責程式、</a:t>
            </a:r>
            <a:r>
              <a:rPr lang="en-US" altLang="zh-TW"/>
              <a:t>ppt</a:t>
            </a:r>
            <a:r>
              <a:rPr lang="zh-TW" altLang="en-US"/>
              <a:t>製作</a:t>
            </a:r>
          </a:p>
          <a:p>
            <a:r>
              <a:rPr lang="zh-TW" altLang="en-US">
                <a:ea typeface="新細明體"/>
                <a:cs typeface="Calibri"/>
              </a:rPr>
              <a:t>蔡佳臻:ppt製作 美化、提建議</a:t>
            </a:r>
          </a:p>
        </p:txBody>
      </p:sp>
    </p:spTree>
    <p:extLst>
      <p:ext uri="{BB962C8B-B14F-4D97-AF65-F5344CB8AC3E}">
        <p14:creationId xmlns:p14="http://schemas.microsoft.com/office/powerpoint/2010/main" val="319496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84CC744-DCF6-5067-0281-8C0BD7D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zh-TW" altLang="en-US" sz="6000">
                <a:ea typeface="新細明體"/>
              </a:rPr>
              <a:t>成員變數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B594F340-9C4A-4719-0199-389DDB310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40205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94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017E95-DCD6-6BCF-7285-CA18E71F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TW" sz="4000"/>
              <a:t>Customer</a:t>
            </a:r>
            <a:r>
              <a:rPr lang="zh-TW" altLang="en-US" sz="4000"/>
              <a:t>的</a:t>
            </a:r>
            <a:r>
              <a:rPr lang="zh-TW" altLang="zh-TW" sz="4000"/>
              <a:t>使用者互動選單功能</a:t>
            </a:r>
            <a:endParaRPr lang="zh-TW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4C0407-FA3A-2DB4-5069-824F2B2E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sz="2200"/>
              <a:t>選</a:t>
            </a:r>
            <a:r>
              <a:rPr lang="en-US" altLang="zh-TW" sz="2200"/>
              <a:t>1:</a:t>
            </a:r>
            <a:r>
              <a:rPr lang="zh-TW" altLang="en-US" sz="2200"/>
              <a:t>預約醫生時間</a:t>
            </a:r>
            <a:endParaRPr lang="en-US" altLang="zh-TW" sz="2200"/>
          </a:p>
          <a:p>
            <a:pPr marL="0" indent="0">
              <a:buNone/>
            </a:pPr>
            <a:r>
              <a:rPr lang="zh-TW" altLang="en-US" sz="2200"/>
              <a:t>選</a:t>
            </a:r>
            <a:r>
              <a:rPr lang="en-US" altLang="zh-TW" sz="2200"/>
              <a:t>2:</a:t>
            </a:r>
            <a:r>
              <a:rPr lang="zh-TW" altLang="en-US" sz="2200"/>
              <a:t>查看個人健康資訊</a:t>
            </a:r>
            <a:endParaRPr lang="en-US" altLang="zh-TW" sz="2200"/>
          </a:p>
          <a:p>
            <a:pPr marL="0" indent="0">
              <a:buNone/>
            </a:pPr>
            <a:r>
              <a:rPr lang="zh-TW" altLang="en-US" sz="2200"/>
              <a:t>選</a:t>
            </a:r>
            <a:r>
              <a:rPr lang="en-US" altLang="zh-TW" sz="2200"/>
              <a:t>0:</a:t>
            </a:r>
            <a:r>
              <a:rPr lang="zh-TW" altLang="en-US" sz="2200"/>
              <a:t>登出</a:t>
            </a:r>
          </a:p>
          <a:p>
            <a:pPr marL="0" indent="0">
              <a:buNone/>
            </a:pPr>
            <a:r>
              <a:rPr lang="zh-TW" sz="2200">
                <a:ea typeface="+mn-lt"/>
                <a:cs typeface="+mn-lt"/>
              </a:rPr>
              <a:t>➡️ 可透過 switch-case 或 if-else 判斷使用者輸入，執行對應功能。</a:t>
            </a:r>
            <a:endParaRPr lang="zh-TW" sz="2200"/>
          </a:p>
        </p:txBody>
      </p:sp>
    </p:spTree>
    <p:extLst>
      <p:ext uri="{BB962C8B-B14F-4D97-AF65-F5344CB8AC3E}">
        <p14:creationId xmlns:p14="http://schemas.microsoft.com/office/powerpoint/2010/main" val="760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1D10F-3DAC-229B-2133-DA51802F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36" y="365125"/>
            <a:ext cx="11542956" cy="1325563"/>
          </a:xfrm>
        </p:spPr>
        <p:txBody>
          <a:bodyPr/>
          <a:lstStyle/>
          <a:p>
            <a:r>
              <a:rPr lang="en-US" altLang="zh-TW"/>
              <a:t>Customer</a:t>
            </a:r>
            <a:r>
              <a:rPr lang="zh-TW" altLang="en-US"/>
              <a:t>的</a:t>
            </a:r>
            <a:r>
              <a:rPr lang="en-US" altLang="zh-TW"/>
              <a:t>void</a:t>
            </a:r>
            <a:r>
              <a:rPr lang="zh-TW" altLang="en-US"/>
              <a:t> </a:t>
            </a:r>
            <a:r>
              <a:rPr lang="en-US" altLang="zh-TW" err="1"/>
              <a:t>readHealthInformationFromFile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B7CECD-DE90-DC8E-9080-5C591F2A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打開檔案並逐行讀取。</a:t>
            </a:r>
            <a:endParaRPr lang="en-US" altLang="zh-TW"/>
          </a:p>
          <a:p>
            <a:r>
              <a:rPr lang="zh-TW" altLang="en-US"/>
              <a:t>檢查每筆資料的客戶 </a:t>
            </a:r>
            <a:r>
              <a:rPr lang="en-US" altLang="zh-TW"/>
              <a:t>ID </a:t>
            </a:r>
            <a:r>
              <a:rPr lang="zh-TW" altLang="en-US"/>
              <a:t>是否為目標。</a:t>
            </a:r>
            <a:endParaRPr lang="en-US" altLang="zh-TW"/>
          </a:p>
          <a:p>
            <a:r>
              <a:rPr lang="zh-TW" altLang="en-US"/>
              <a:t>若符合，就讀取並解析健康資料與描述。</a:t>
            </a:r>
            <a:endParaRPr lang="en-US" altLang="zh-TW"/>
          </a:p>
          <a:p>
            <a:r>
              <a:rPr lang="zh-TW" altLang="en-US"/>
              <a:t>若不符合，就跳過該筆資料。</a:t>
            </a:r>
            <a:endParaRPr lang="en-US" altLang="zh-TW"/>
          </a:p>
          <a:p>
            <a:r>
              <a:rPr lang="zh-TW" altLang="en-US"/>
              <a:t>資料讀取後就停止處理。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CE665F-06FA-4B01-187B-6BE446013270}"/>
              </a:ext>
            </a:extLst>
          </p:cNvPr>
          <p:cNvSpPr txBox="1"/>
          <p:nvPr/>
        </p:nvSpPr>
        <p:spPr>
          <a:xfrm>
            <a:off x="7064714" y="3434274"/>
            <a:ext cx="513335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📦</a:t>
            </a:r>
            <a:r>
              <a:rPr lang="zh-TW" sz="20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程式邏輯流程</a:t>
            </a:r>
            <a:endParaRPr lang="zh-TW" sz="2400">
              <a:ea typeface="新細明體"/>
              <a:cs typeface="Calibri"/>
            </a:endParaRPr>
          </a:p>
          <a:p>
            <a:r>
              <a:rPr lang="zh-TW" sz="2400">
                <a:ea typeface="+mn-lt"/>
                <a:cs typeface="+mn-lt"/>
              </a:rPr>
              <a:t>打開檔案 </a:t>
            </a:r>
            <a:endParaRPr lang="en-US" altLang="zh-TW" sz="2400">
              <a:ea typeface="+mn-lt"/>
              <a:cs typeface="+mn-lt"/>
            </a:endParaRPr>
          </a:p>
          <a:p>
            <a:r>
              <a:rPr lang="zh-TW" sz="2400">
                <a:ea typeface="+mn-lt"/>
                <a:cs typeface="+mn-lt"/>
              </a:rPr>
              <a:t>  ↓</a:t>
            </a:r>
            <a:endParaRPr lang="zh-TW" sz="2400">
              <a:ea typeface="新細明體"/>
              <a:cs typeface="Calibri"/>
            </a:endParaRPr>
          </a:p>
          <a:p>
            <a:r>
              <a:rPr lang="zh-TW" sz="2400">
                <a:ea typeface="+mn-lt"/>
                <a:cs typeface="+mn-lt"/>
              </a:rPr>
              <a:t>逐行讀取資料 → 判斷是否為自己 ID</a:t>
            </a:r>
            <a:endParaRPr lang="zh-TW" sz="2400">
              <a:ea typeface="新細明體"/>
              <a:cs typeface="Calibri"/>
            </a:endParaRPr>
          </a:p>
          <a:p>
            <a:r>
              <a:rPr lang="zh-TW" sz="2400">
                <a:ea typeface="+mn-lt"/>
                <a:cs typeface="+mn-lt"/>
              </a:rPr>
              <a:t>  ↓</a:t>
            </a:r>
            <a:endParaRPr lang="zh-TW" sz="2400">
              <a:ea typeface="新細明體"/>
              <a:cs typeface="Calibri"/>
            </a:endParaRPr>
          </a:p>
          <a:p>
            <a:r>
              <a:rPr lang="zh-TW" sz="2400">
                <a:ea typeface="+mn-lt"/>
                <a:cs typeface="+mn-lt"/>
              </a:rPr>
              <a:t>如果符合 → 顯示該筆健康資料</a:t>
            </a:r>
            <a:endParaRPr lang="zh-TW" sz="2400">
              <a:ea typeface="新細明體"/>
              <a:cs typeface="Calibri"/>
            </a:endParaRPr>
          </a:p>
          <a:p>
            <a:r>
              <a:rPr lang="zh-TW" sz="2400">
                <a:ea typeface="+mn-lt"/>
                <a:cs typeface="+mn-lt"/>
              </a:rPr>
              <a:t>  ↓</a:t>
            </a:r>
            <a:endParaRPr lang="zh-TW" sz="2400">
              <a:ea typeface="新細明體"/>
              <a:cs typeface="Calibri"/>
            </a:endParaRPr>
          </a:p>
          <a:p>
            <a:r>
              <a:rPr lang="zh-TW" sz="2400">
                <a:ea typeface="+mn-lt"/>
                <a:cs typeface="+mn-lt"/>
              </a:rPr>
              <a:t>完成讀取 → 關閉檔案</a:t>
            </a:r>
            <a:endParaRPr lang="zh-TW" sz="2400">
              <a:ea typeface="新細明體"/>
              <a:cs typeface="Calibri"/>
            </a:endParaRPr>
          </a:p>
          <a:p>
            <a:pPr algn="l"/>
            <a:endParaRPr lang="zh-TW" altLang="en-US" sz="28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252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440AEB-56BB-DD0B-FE71-84D67F0E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zh-TW" altLang="en-US" sz="5200"/>
              <a:t>其他函式功能</a:t>
            </a:r>
          </a:p>
        </p:txBody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F0B184E0-E45C-1703-D743-255260B95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8477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37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03F8A-2259-81E7-91F4-33F9FAF5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Customer</a:t>
            </a:r>
            <a:r>
              <a:rPr lang="zh-TW" altLang="en-US"/>
              <a:t>登入後的執行結果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1B8961-57B2-3A40-3FE8-7EAF03DC1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71" y="1937300"/>
            <a:ext cx="7697274" cy="23911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628883-D677-BBBE-F07C-2D3CE2D0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1" y="4575021"/>
            <a:ext cx="390579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E1AD6B2-A1E0-97DB-A982-9F571081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Doctor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4868CF-15D9-1884-BFE6-BA59B470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zh-TW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繼承</a:t>
            </a:r>
            <a:r>
              <a:rPr lang="en-US" altLang="zh-TW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</a:p>
          <a:p>
            <a:pPr algn="r"/>
            <a:endParaRPr lang="en-US" altLang="zh-TW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17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59AFB80-6549-8A42-CE36-3CD0CA1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Doctor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使用者互動選單功能</a:t>
            </a:r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0B74224-78B7-2DAB-623C-36086A21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742" y="1980786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選</a:t>
            </a:r>
            <a:r>
              <a:rPr lang="en-US" altLang="zh-TW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1:</a:t>
            </a:r>
            <a:r>
              <a:rPr lang="zh-TW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由醫生輸入 </a:t>
            </a:r>
            <a:r>
              <a:rPr lang="en-US" altLang="zh-TW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schedule </a:t>
            </a:r>
            <a:r>
              <a:rPr lang="zh-TW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的數字，轉換並儲存。</a:t>
            </a:r>
            <a:endParaRPr lang="en-US" altLang="zh-TW" sz="2400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選</a:t>
            </a:r>
            <a:r>
              <a:rPr lang="en-US" altLang="zh-TW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2:</a:t>
            </a:r>
            <a:r>
              <a:rPr lang="zh-TW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顯示目前排班。</a:t>
            </a:r>
            <a:endParaRPr lang="en-US" altLang="zh-TW" sz="2400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zh-TW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選</a:t>
            </a:r>
            <a:r>
              <a:rPr lang="en-US" altLang="zh-TW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0:</a:t>
            </a:r>
            <a:r>
              <a:rPr lang="zh-TW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登出</a:t>
            </a:r>
            <a:endParaRPr lang="zh-TW" altLang="en-US" sz="2400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556E6-C819-CFD0-A42B-6D7FA5DF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列舉排班時間的方式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63D02-3EE0-EC3B-7C6C-4360151C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利用 </a:t>
            </a:r>
            <a:r>
              <a:rPr lang="en-US" altLang="zh-TW" err="1"/>
              <a:t>enum</a:t>
            </a:r>
            <a:r>
              <a:rPr lang="en-US" altLang="zh-TW"/>
              <a:t> class </a:t>
            </a:r>
            <a:r>
              <a:rPr lang="zh-TW" altLang="en-US"/>
              <a:t>可以定義具體時間區段，例如：</a:t>
            </a:r>
            <a:r>
              <a:rPr lang="en-US" altLang="zh-TW"/>
              <a:t>Monday1 </a:t>
            </a:r>
            <a:r>
              <a:rPr lang="zh-TW" altLang="en-US"/>
              <a:t>表示星期一早上</a:t>
            </a:r>
            <a:r>
              <a:rPr lang="en-US" altLang="zh-TW"/>
              <a:t>9:00~12:00</a:t>
            </a:r>
            <a:r>
              <a:rPr lang="zh-TW" altLang="en-US"/>
              <a:t>，</a:t>
            </a:r>
            <a:r>
              <a:rPr lang="en-US" altLang="zh-TW"/>
              <a:t>Monday2 </a:t>
            </a:r>
            <a:r>
              <a:rPr lang="zh-TW" altLang="en-US"/>
              <a:t>表示下午。</a:t>
            </a:r>
            <a:endParaRPr lang="en-US" altLang="zh-TW"/>
          </a:p>
          <a:p>
            <a:r>
              <a:rPr lang="zh-TW" altLang="en-US"/>
              <a:t>加 </a:t>
            </a:r>
            <a:r>
              <a:rPr lang="en-US" altLang="zh-TW"/>
              <a:t>class </a:t>
            </a:r>
            <a:r>
              <a:rPr lang="zh-TW" altLang="en-US"/>
              <a:t>是為了型別安全，避免和其他 </a:t>
            </a:r>
            <a:r>
              <a:rPr lang="en-US" altLang="zh-TW" err="1"/>
              <a:t>enum</a:t>
            </a:r>
            <a:r>
              <a:rPr lang="en-US" altLang="zh-TW"/>
              <a:t> </a:t>
            </a:r>
            <a:r>
              <a:rPr lang="zh-TW" altLang="en-US"/>
              <a:t>衝突。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8AAF69-6A66-C4A8-56FC-7E56ECCE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70" y="4657418"/>
            <a:ext cx="594443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7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D99D75-25FC-5CB0-A00A-08198ADC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Private,</a:t>
            </a:r>
            <a:r>
              <a:rPr lang="zh-TW" altLang="en-US"/>
              <a:t>重點成員函式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06C2EA4-E5D2-765A-B57C-24DC7A00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Private: </a:t>
            </a:r>
          </a:p>
          <a:p>
            <a:pPr marL="0" indent="0">
              <a:buNone/>
            </a:pPr>
            <a:r>
              <a:rPr lang="en-US" altLang="zh-TW"/>
              <a:t>vector&lt;Schedule&gt; schedules;</a:t>
            </a:r>
            <a:r>
              <a:rPr lang="zh-TW" altLang="en-US"/>
              <a:t>       醫生的排班時間。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vector&lt;int&gt; </a:t>
            </a:r>
            <a:r>
              <a:rPr lang="en-US" altLang="zh-TW" err="1"/>
              <a:t>customerIds</a:t>
            </a:r>
            <a:r>
              <a:rPr lang="en-US" altLang="zh-TW"/>
              <a:t>;</a:t>
            </a:r>
            <a:r>
              <a:rPr lang="zh-TW" altLang="en-US"/>
              <a:t>     顧客的 </a:t>
            </a:r>
            <a:r>
              <a:rPr lang="en-US" altLang="zh-TW"/>
              <a:t>ID </a:t>
            </a:r>
            <a:r>
              <a:rPr lang="zh-TW" altLang="en-US"/>
              <a:t>清單。</a:t>
            </a:r>
            <a:endParaRPr lang="en-US" altLang="zh-TW"/>
          </a:p>
          <a:p>
            <a:r>
              <a:rPr lang="zh-TW" altLang="en-US"/>
              <a:t>成員函式</a:t>
            </a:r>
            <a:r>
              <a:rPr lang="en-US" altLang="zh-TW"/>
              <a:t>:</a:t>
            </a:r>
          </a:p>
          <a:p>
            <a:pPr marL="0" indent="0">
              <a:buNone/>
            </a:pPr>
            <a:r>
              <a:rPr lang="en-US" altLang="zh-TW" err="1"/>
              <a:t>readSchedulesAndCustomersFromFile</a:t>
            </a:r>
            <a:r>
              <a:rPr lang="en-US" altLang="zh-TW"/>
              <a:t>:</a:t>
            </a:r>
            <a:r>
              <a:rPr lang="zh-TW" altLang="en-US"/>
              <a:t>從檔案讀取指定醫生的排班與病人</a:t>
            </a:r>
            <a:r>
              <a:rPr lang="en-US" altLang="zh-TW"/>
              <a:t>ID</a:t>
            </a:r>
          </a:p>
          <a:p>
            <a:pPr marL="0" indent="0">
              <a:buNone/>
            </a:pPr>
            <a:r>
              <a:rPr lang="en-US" altLang="zh-TW" err="1"/>
              <a:t>viewSchedules</a:t>
            </a:r>
            <a:r>
              <a:rPr lang="en-US" altLang="zh-TW"/>
              <a:t>:</a:t>
            </a:r>
            <a:r>
              <a:rPr lang="zh-TW" altLang="en-US"/>
              <a:t>顯示目前排班時間</a:t>
            </a:r>
            <a:endParaRPr lang="en-US" altLang="zh-TW"/>
          </a:p>
          <a:p>
            <a:pPr marL="0" indent="0">
              <a:buNone/>
            </a:pPr>
            <a:r>
              <a:rPr lang="en-US" altLang="zh-TW" err="1"/>
              <a:t>setSchedule</a:t>
            </a:r>
            <a:r>
              <a:rPr lang="en-US" altLang="zh-TW"/>
              <a:t>:</a:t>
            </a:r>
            <a:r>
              <a:rPr lang="zh-TW" altLang="en-US"/>
              <a:t>一次性設定所有排班時間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Menu:</a:t>
            </a:r>
            <a:r>
              <a:rPr lang="zh-TW" altLang="en-US"/>
              <a:t>選單</a:t>
            </a:r>
          </a:p>
        </p:txBody>
      </p:sp>
    </p:spTree>
    <p:extLst>
      <p:ext uri="{BB962C8B-B14F-4D97-AF65-F5344CB8AC3E}">
        <p14:creationId xmlns:p14="http://schemas.microsoft.com/office/powerpoint/2010/main" val="43549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C9BFA-3AC5-A002-F057-A955EA38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06"/>
            <a:ext cx="10515600" cy="1325563"/>
          </a:xfrm>
        </p:spPr>
        <p:txBody>
          <a:bodyPr/>
          <a:lstStyle/>
          <a:p>
            <a:r>
              <a:rPr lang="zh-TW" altLang="en-US"/>
              <a:t>成員函式功能解釋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5B786-E80F-C302-A8AE-C316863F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20" y="1418545"/>
            <a:ext cx="11725836" cy="5054357"/>
          </a:xfrm>
        </p:spPr>
        <p:txBody>
          <a:bodyPr>
            <a:normAutofit/>
          </a:bodyPr>
          <a:lstStyle/>
          <a:p>
            <a:r>
              <a:rPr lang="en-US" altLang="zh-TW" err="1"/>
              <a:t>setSchedule</a:t>
            </a:r>
            <a:r>
              <a:rPr lang="en-US" altLang="zh-TW"/>
              <a:t>():</a:t>
            </a:r>
            <a:r>
              <a:rPr lang="zh-TW" altLang="en-US"/>
              <a:t>將排班時間設定為傳入的新向量。</a:t>
            </a:r>
            <a:endParaRPr lang="en-US" altLang="zh-TW"/>
          </a:p>
          <a:p>
            <a:r>
              <a:rPr lang="en-US" altLang="zh-TW" err="1"/>
              <a:t>rsetScheduleeadSchedulesAndCustomersFromFile</a:t>
            </a:r>
            <a:r>
              <a:rPr lang="en-US" altLang="zh-TW"/>
              <a:t>():</a:t>
            </a:r>
            <a:r>
              <a:rPr lang="zh-TW" altLang="en-US"/>
              <a:t>從檔案中讀取對應 </a:t>
            </a:r>
            <a:r>
              <a:rPr lang="en-US" altLang="zh-TW" err="1"/>
              <a:t>doctorId</a:t>
            </a:r>
            <a:r>
              <a:rPr lang="en-US" altLang="zh-TW"/>
              <a:t> </a:t>
            </a:r>
            <a:r>
              <a:rPr lang="zh-TW" altLang="en-US"/>
              <a:t>的資料（包含 </a:t>
            </a:r>
            <a:r>
              <a:rPr lang="en-US" altLang="zh-TW"/>
              <a:t>schedule </a:t>
            </a:r>
            <a:r>
              <a:rPr lang="zh-TW" altLang="en-US"/>
              <a:t>與 </a:t>
            </a:r>
            <a:r>
              <a:rPr lang="en-US" altLang="zh-TW"/>
              <a:t>customer ID</a:t>
            </a:r>
            <a:r>
              <a:rPr lang="zh-TW" altLang="en-US"/>
              <a:t>）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流程：每</a:t>
            </a:r>
            <a:r>
              <a:rPr lang="en-US" altLang="zh-TW"/>
              <a:t>3</a:t>
            </a:r>
            <a:r>
              <a:rPr lang="zh-TW" altLang="en-US"/>
              <a:t>行為一筆資料（</a:t>
            </a:r>
            <a:r>
              <a:rPr lang="en-US" altLang="zh-TW"/>
              <a:t>id → schedule → customers</a:t>
            </a:r>
            <a:r>
              <a:rPr lang="zh-TW" altLang="en-US"/>
              <a:t>）。如果讀到的</a:t>
            </a:r>
            <a:r>
              <a:rPr lang="en-US" altLang="zh-TW"/>
              <a:t>id</a:t>
            </a:r>
            <a:r>
              <a:rPr lang="zh-TW" altLang="en-US"/>
              <a:t>等於該醫生的</a:t>
            </a:r>
            <a:r>
              <a:rPr lang="en-US" altLang="zh-TW"/>
              <a:t>id</a:t>
            </a:r>
            <a:r>
              <a:rPr lang="zh-TW" altLang="en-US"/>
              <a:t>，則把後面兩行：排班時間行 → 轉換為 </a:t>
            </a:r>
            <a:r>
              <a:rPr lang="en-US" altLang="zh-TW"/>
              <a:t>Schedule </a:t>
            </a:r>
            <a:r>
              <a:rPr lang="zh-TW" altLang="en-US"/>
              <a:t>加入 </a:t>
            </a:r>
            <a:r>
              <a:rPr lang="en-US" altLang="zh-TW"/>
              <a:t>schedules</a:t>
            </a:r>
            <a:r>
              <a:rPr lang="zh-TW" altLang="en-US"/>
              <a:t>客戶</a:t>
            </a:r>
            <a:r>
              <a:rPr lang="en-US" altLang="zh-TW"/>
              <a:t>ID</a:t>
            </a:r>
            <a:r>
              <a:rPr lang="zh-TW" altLang="en-US"/>
              <a:t>行 → 加入 </a:t>
            </a:r>
            <a:r>
              <a:rPr lang="en-US" altLang="zh-TW" err="1"/>
              <a:t>customerIds</a:t>
            </a:r>
            <a:r>
              <a:rPr lang="zh-TW" altLang="en-US"/>
              <a:t>若不是目標醫生，就跳過兩行</a:t>
            </a:r>
            <a:endParaRPr lang="en-US" altLang="zh-TW"/>
          </a:p>
          <a:p>
            <a:r>
              <a:rPr lang="en-US" altLang="zh-TW" err="1"/>
              <a:t>viewSchedules</a:t>
            </a:r>
            <a:r>
              <a:rPr lang="en-US" altLang="zh-TW"/>
              <a:t>():</a:t>
            </a:r>
            <a:r>
              <a:rPr lang="zh-TW" altLang="en-US"/>
              <a:t>顯示該醫生的排班時間。使用 </a:t>
            </a:r>
            <a:r>
              <a:rPr lang="en-US" altLang="zh-TW" err="1"/>
              <a:t>scheduleToString</a:t>
            </a:r>
            <a:r>
              <a:rPr lang="en-US" altLang="zh-TW"/>
              <a:t>() </a:t>
            </a:r>
            <a:r>
              <a:rPr lang="zh-TW" altLang="en-US"/>
              <a:t>轉換成可讀文字。</a:t>
            </a:r>
            <a:endParaRPr lang="en-US" altLang="zh-TW"/>
          </a:p>
          <a:p>
            <a:r>
              <a:rPr lang="en-US" altLang="zh-TW" err="1"/>
              <a:t>scheduleToString</a:t>
            </a:r>
            <a:r>
              <a:rPr lang="en-US" altLang="zh-TW"/>
              <a:t>(Schedule s):</a:t>
            </a:r>
            <a:r>
              <a:rPr lang="zh-TW" altLang="en-US"/>
              <a:t>將 </a:t>
            </a:r>
            <a:r>
              <a:rPr lang="en-US" altLang="zh-TW" err="1"/>
              <a:t>enum</a:t>
            </a:r>
            <a:r>
              <a:rPr lang="en-US" altLang="zh-TW"/>
              <a:t> </a:t>
            </a:r>
            <a:r>
              <a:rPr lang="zh-TW" altLang="en-US"/>
              <a:t>值轉成字串顯示。</a:t>
            </a:r>
            <a:endParaRPr lang="en-US" altLang="zh-TW"/>
          </a:p>
          <a:p>
            <a:r>
              <a:rPr lang="en-US" altLang="zh-TW" err="1"/>
              <a:t>getScheduleByDoctorId</a:t>
            </a:r>
            <a:r>
              <a:rPr lang="en-US" altLang="zh-TW"/>
              <a:t>():</a:t>
            </a:r>
            <a:r>
              <a:rPr lang="zh-TW" altLang="en-US"/>
              <a:t>功能類似 </a:t>
            </a:r>
            <a:r>
              <a:rPr lang="en-US" altLang="zh-TW" err="1"/>
              <a:t>readSchedulesAndCustomersFromFile</a:t>
            </a:r>
            <a:r>
              <a:rPr lang="zh-TW" altLang="en-US"/>
              <a:t>，但只回傳 </a:t>
            </a:r>
            <a:r>
              <a:rPr lang="en-US" altLang="zh-TW"/>
              <a:t>schedules</a:t>
            </a:r>
            <a:r>
              <a:rPr lang="zh-TW" altLang="en-US"/>
              <a:t>，不改變類別成員。可在外部單純查詢排班資料使用。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11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A235C-1BFE-43BC-BF29-F22E937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UML</a:t>
            </a:r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0E7521D3-5915-1C3C-3E20-6FC720222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89" y="1825625"/>
            <a:ext cx="7696022" cy="4351338"/>
          </a:xfrm>
        </p:spPr>
      </p:pic>
    </p:spTree>
    <p:extLst>
      <p:ext uri="{BB962C8B-B14F-4D97-AF65-F5344CB8AC3E}">
        <p14:creationId xmlns:p14="http://schemas.microsoft.com/office/powerpoint/2010/main" val="2013678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5980A-A0FE-76CE-697E-C05F9B43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Doctor</a:t>
            </a:r>
            <a:r>
              <a:rPr lang="zh-TW" altLang="en-US"/>
              <a:t>登入的執行結果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3E0C12-0ACA-6285-4D21-7284F8D07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78063" cy="248637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DF14B3-594B-96E2-E08F-5F1736B1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1858"/>
            <a:ext cx="4667901" cy="2181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996335-9CFF-44C8-E45B-36BFD406A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35400"/>
            <a:ext cx="398200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4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7F1BA93-8C42-5B1C-9554-46B74A92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156DCBC-3C22-1862-A3AA-4C38B4E1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82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CE58F-E5E3-2185-7803-BC6AD30A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FE033-9131-F63A-20C7-7F45E7A5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App </a:t>
            </a:r>
            <a:r>
              <a:rPr lang="zh-TW" altLang="en-US"/>
              <a:t>是應用程式的主類別。</a:t>
            </a:r>
            <a:endParaRPr lang="en-US" altLang="zh-TW"/>
          </a:p>
          <a:p>
            <a:r>
              <a:rPr lang="zh-TW" altLang="en-US"/>
              <a:t>它有一個成員變數 </a:t>
            </a:r>
            <a:r>
              <a:rPr lang="en-US" altLang="zh-TW" err="1"/>
              <a:t>currentUser</a:t>
            </a:r>
            <a:r>
              <a:rPr lang="zh-TW" altLang="en-US"/>
              <a:t>，儲存目前登入的使用者。</a:t>
            </a:r>
            <a:endParaRPr lang="en-US" altLang="zh-TW"/>
          </a:p>
          <a:p>
            <a:r>
              <a:rPr lang="zh-TW" altLang="en-US"/>
              <a:t>透過建構子傳入一個 </a:t>
            </a:r>
            <a:r>
              <a:rPr lang="en-US" altLang="zh-TW"/>
              <a:t>User </a:t>
            </a:r>
            <a:r>
              <a:rPr lang="zh-TW" altLang="en-US"/>
              <a:t>物件並初始化 </a:t>
            </a:r>
            <a:r>
              <a:rPr lang="en-US" altLang="zh-TW" err="1"/>
              <a:t>currentUser</a:t>
            </a:r>
            <a:r>
              <a:rPr lang="zh-TW" altLang="en-US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920729-0CCD-537A-734C-FF8D26AD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90" y="4638365"/>
            <a:ext cx="724001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0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C9C20-FFE2-1C0E-2010-8C1F3366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92" y="365125"/>
            <a:ext cx="10515600" cy="1325563"/>
          </a:xfrm>
        </p:spPr>
        <p:txBody>
          <a:bodyPr/>
          <a:lstStyle/>
          <a:p>
            <a:r>
              <a:rPr lang="zh-TW" altLang="en-US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B629C-6E02-4CAD-64B9-1B1D62DC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68" y="1685666"/>
            <a:ext cx="11618259" cy="4351338"/>
          </a:xfrm>
        </p:spPr>
        <p:txBody>
          <a:bodyPr/>
          <a:lstStyle/>
          <a:p>
            <a:r>
              <a:rPr lang="en-US" altLang="zh-TW"/>
              <a:t>run() </a:t>
            </a:r>
            <a:r>
              <a:rPr lang="zh-TW" altLang="en-US"/>
              <a:t>函式</a:t>
            </a:r>
            <a:r>
              <a:rPr lang="en-US" altLang="zh-TW"/>
              <a:t>:</a:t>
            </a:r>
            <a:r>
              <a:rPr lang="zh-TW" altLang="zh-TW"/>
              <a:t>顯示歡迎訊息。根據 </a:t>
            </a:r>
            <a:r>
              <a:rPr lang="en-US" altLang="zh-TW" err="1"/>
              <a:t>currentUser.role</a:t>
            </a:r>
            <a:r>
              <a:rPr lang="en-US" altLang="zh-TW"/>
              <a:t> </a:t>
            </a:r>
            <a:r>
              <a:rPr lang="zh-TW" altLang="zh-TW"/>
              <a:t>判斷是哪一種角色（</a:t>
            </a:r>
            <a:r>
              <a:rPr lang="en-US" altLang="zh-TW" err="1"/>
              <a:t>Admin,Customer,Doctor</a:t>
            </a:r>
            <a:r>
              <a:rPr lang="zh-TW" altLang="zh-TW"/>
              <a:t>）。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Case:</a:t>
            </a:r>
          </a:p>
          <a:p>
            <a:r>
              <a:rPr lang="zh-TW" altLang="zh-TW"/>
              <a:t>建立一個對應角色的物件（如 </a:t>
            </a:r>
            <a:r>
              <a:rPr lang="en-US" altLang="zh-TW"/>
              <a:t>Admin, Customer, Doctor</a:t>
            </a:r>
            <a:r>
              <a:rPr lang="zh-TW" altLang="zh-TW"/>
              <a:t>）。</a:t>
            </a:r>
            <a:r>
              <a:rPr lang="en-US" altLang="zh-TW"/>
              <a:t>(</a:t>
            </a:r>
            <a:r>
              <a:rPr lang="zh-TW" altLang="en-US"/>
              <a:t>下圖</a:t>
            </a:r>
            <a:r>
              <a:rPr lang="en-US" altLang="zh-TW"/>
              <a:t>:Admin)</a:t>
            </a:r>
            <a:endParaRPr lang="zh-TW" altLang="zh-TW"/>
          </a:p>
          <a:p>
            <a:r>
              <a:rPr lang="zh-TW" altLang="zh-TW"/>
              <a:t>呼叫該物件的 </a:t>
            </a:r>
            <a:r>
              <a:rPr lang="en-US" altLang="zh-TW"/>
              <a:t>menu() </a:t>
            </a:r>
            <a:r>
              <a:rPr lang="zh-TW" altLang="zh-TW"/>
              <a:t>函式，進入對應角色的操作選單</a:t>
            </a:r>
            <a:r>
              <a:rPr lang="zh-TW" altLang="en-US"/>
              <a:t>。</a:t>
            </a:r>
            <a:endParaRPr lang="zh-TW" altLang="zh-TW"/>
          </a:p>
          <a:p>
            <a:r>
              <a:rPr lang="en-US" altLang="zh-TW"/>
              <a:t>logout() </a:t>
            </a:r>
            <a:r>
              <a:rPr lang="zh-TW" altLang="en-US"/>
              <a:t>函式</a:t>
            </a:r>
            <a:r>
              <a:rPr lang="en-US" altLang="zh-TW"/>
              <a:t>:</a:t>
            </a:r>
            <a:r>
              <a:rPr lang="zh-TW" altLang="en-US"/>
              <a:t>用來顯示使用者已登出的訊息。</a:t>
            </a:r>
            <a:endParaRPr lang="zh-TW" altLang="zh-TW"/>
          </a:p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B5B318-4F17-CE9A-38E2-412A6598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2512"/>
            <a:ext cx="7992590" cy="9335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D5DA65-1456-D8E3-2994-B76F9144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82" y="5889132"/>
            <a:ext cx="9825318" cy="9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12A4E2B-664B-AD9E-57C8-5BB903D7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FE7764-1364-6D12-1B28-75900421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43B9728-EC28-A1A8-466D-12BB028B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2" y="380676"/>
            <a:ext cx="11347579" cy="1341114"/>
          </a:xfrm>
        </p:spPr>
        <p:txBody>
          <a:bodyPr/>
          <a:lstStyle/>
          <a:p>
            <a:r>
              <a:rPr lang="zh-TW" altLang="en-US">
                <a:ea typeface="新細明體"/>
              </a:rPr>
              <a:t>登入函式：</a:t>
            </a:r>
            <a:r>
              <a:rPr lang="en-US" altLang="zh-TW">
                <a:ea typeface="新細明體"/>
              </a:rPr>
              <a:t>User* login(const string&amp; filename)</a:t>
            </a:r>
            <a:endParaRPr lang="zh-TW" altLang="en-US">
              <a:ea typeface="新細明體"/>
              <a:cs typeface="Calibri Light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7EDF4A2-CB5F-C826-705C-16469C8F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716768"/>
            <a:ext cx="10515600" cy="4351338"/>
          </a:xfrm>
        </p:spPr>
        <p:txBody>
          <a:bodyPr/>
          <a:lstStyle/>
          <a:p>
            <a:r>
              <a:rPr lang="zh-TW" altLang="en-US"/>
              <a:t>這是處理使用者登入的函式，會從指定檔案中讀取使用者清單，並驗證輸入的帳密。</a:t>
            </a:r>
            <a:r>
              <a:rPr lang="en-US" altLang="zh-TW"/>
              <a:t>(</a:t>
            </a:r>
            <a:r>
              <a:rPr lang="zh-TW" altLang="en-US"/>
              <a:t>讀取所有使用者檔案用</a:t>
            </a:r>
            <a:r>
              <a:rPr lang="en-US" altLang="zh-TW" err="1"/>
              <a:t>readUsersFromFile</a:t>
            </a:r>
            <a:r>
              <a:rPr lang="en-US" altLang="zh-TW"/>
              <a:t>)</a:t>
            </a:r>
          </a:p>
          <a:p>
            <a:r>
              <a:rPr lang="zh-TW" altLang="en-US"/>
              <a:t>提示使用者輸入帳號與密碼。</a:t>
            </a:r>
            <a:endParaRPr lang="en-US" altLang="zh-TW"/>
          </a:p>
          <a:p>
            <a:r>
              <a:rPr lang="zh-TW" altLang="en-US"/>
              <a:t>逐一檢查使用者是否符合輸入的帳密，若成功則回傳一個 </a:t>
            </a:r>
            <a:r>
              <a:rPr lang="en-US" altLang="zh-TW"/>
              <a:t>User </a:t>
            </a:r>
            <a:r>
              <a:rPr lang="zh-TW" altLang="en-US"/>
              <a:t>指標。</a:t>
            </a:r>
            <a:endParaRPr lang="en-US" altLang="zh-TW"/>
          </a:p>
          <a:p>
            <a:r>
              <a:rPr lang="zh-TW" altLang="en-US"/>
              <a:t>如果沒找到符合的帳密，就回傳空指標（登入失敗）。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55713D8-1AAF-E7AB-5D23-378A2BD5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07" y="5087789"/>
            <a:ext cx="7261793" cy="17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1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F583B-47F9-A1A6-B66A-BC312813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主程式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84DEB-4D24-A68F-C24D-A5F9D542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嘗試登入，若登入失敗（回傳 </a:t>
            </a:r>
            <a:r>
              <a:rPr lang="en-US" altLang="zh-TW" err="1"/>
              <a:t>nullptr</a:t>
            </a:r>
            <a:r>
              <a:rPr lang="zh-TW" altLang="en-US"/>
              <a:t>），程式直接結束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將登入成功的 </a:t>
            </a:r>
            <a:r>
              <a:rPr lang="en-US" altLang="zh-TW"/>
              <a:t>User </a:t>
            </a:r>
            <a:r>
              <a:rPr lang="zh-TW" altLang="en-US"/>
              <a:t>傳入 </a:t>
            </a:r>
            <a:r>
              <a:rPr lang="en-US" altLang="zh-TW"/>
              <a:t>App </a:t>
            </a:r>
            <a:r>
              <a:rPr lang="zh-TW" altLang="en-US"/>
              <a:t>類別建構子。</a:t>
            </a:r>
            <a:endParaRPr lang="en-US" altLang="zh-TW"/>
          </a:p>
          <a:p>
            <a:r>
              <a:rPr lang="zh-TW" altLang="en-US"/>
              <a:t>執行應用程式的主要功能。內容照 </a:t>
            </a:r>
            <a:r>
              <a:rPr lang="en-US" altLang="zh-TW"/>
              <a:t>App </a:t>
            </a:r>
            <a:r>
              <a:rPr lang="zh-TW" altLang="en-US"/>
              <a:t>類中的 </a:t>
            </a:r>
            <a:r>
              <a:rPr lang="en-US" altLang="zh-TW"/>
              <a:t>run() </a:t>
            </a:r>
            <a:r>
              <a:rPr lang="zh-TW" altLang="en-US"/>
              <a:t>實作。</a:t>
            </a:r>
            <a:endParaRPr lang="en-US" altLang="zh-TW"/>
          </a:p>
          <a:p>
            <a:r>
              <a:rPr lang="zh-TW" altLang="en-US"/>
              <a:t>程式結束前做清理工作，包含呼叫 </a:t>
            </a:r>
            <a:r>
              <a:rPr lang="en-US" altLang="zh-TW"/>
              <a:t>logout() </a:t>
            </a:r>
            <a:r>
              <a:rPr lang="zh-TW" altLang="en-US"/>
              <a:t>函式與釋放記憶體。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BE610C-A93F-1681-388E-394AFDCE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71" y="2429835"/>
            <a:ext cx="547763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36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9B240-9CB5-D938-87E9-1CA202AE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登入與離開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00826-B7A7-2EB4-EF3B-765CCC60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登入前</a:t>
            </a:r>
            <a:r>
              <a:rPr lang="en-US" altLang="zh-TW"/>
              <a:t>:</a:t>
            </a:r>
            <a:r>
              <a:rPr lang="zh-TW" altLang="en-US"/>
              <a:t>                                                  登入失敗</a:t>
            </a:r>
            <a:r>
              <a:rPr lang="en-US" altLang="zh-TW"/>
              <a:t>: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登入後</a:t>
            </a:r>
            <a:r>
              <a:rPr lang="en-US" altLang="zh-TW"/>
              <a:t>:</a:t>
            </a:r>
            <a:r>
              <a:rPr lang="zh-TW" altLang="en-US"/>
              <a:t>                                              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7FFBA4-E2D5-D05B-47C4-0027F14F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65" y="4573201"/>
            <a:ext cx="3343742" cy="20576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C71EDD-A352-9FEF-DB03-24BBB9F9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28" y="2175898"/>
            <a:ext cx="2772162" cy="166710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137C26-5012-6E95-E84B-C8CA77A4C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400" y="2342220"/>
            <a:ext cx="297221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97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7E53F4-81D9-AD2B-A440-AC9B009E5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報告結束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B5B740C-358E-732D-7002-146EBDBE9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1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91554-705B-BA61-CAB1-FE9E6EF2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UML</a:t>
            </a:r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033AEF3-EFA3-DEFD-0D98-94CB1777C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948" y="1237129"/>
            <a:ext cx="6286052" cy="5620871"/>
          </a:xfrm>
        </p:spPr>
      </p:pic>
    </p:spTree>
    <p:extLst>
      <p:ext uri="{BB962C8B-B14F-4D97-AF65-F5344CB8AC3E}">
        <p14:creationId xmlns:p14="http://schemas.microsoft.com/office/powerpoint/2010/main" val="363788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72ED120-53FD-C20A-CF9D-B317F25F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04A04F-E54C-4E6D-192A-B17E11F7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84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3AEE63-9115-9C54-E900-29B73871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成員變數、角色列舉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244C7-92B5-FD69-2191-54952706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783" y="2649479"/>
            <a:ext cx="8276026" cy="33200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成員變數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password: </a:t>
            </a:r>
            <a:r>
              <a:rPr lang="zh-TW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密碼（</a:t>
            </a: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protected</a:t>
            </a:r>
            <a:r>
              <a:rPr lang="zh-TW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）</a:t>
            </a:r>
            <a:endParaRPr lang="zh-TW" altLang="zh-TW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name: </a:t>
            </a:r>
            <a:r>
              <a:rPr lang="zh-TW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使用者名稱</a:t>
            </a:r>
            <a:endParaRPr lang="zh-TW" altLang="zh-TW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role: </a:t>
            </a:r>
            <a:r>
              <a:rPr lang="zh-TW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使用者角色</a:t>
            </a:r>
            <a:endParaRPr lang="zh-TW" altLang="zh-TW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 err="1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tel</a:t>
            </a: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: </a:t>
            </a:r>
            <a:r>
              <a:rPr lang="zh-TW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電話</a:t>
            </a:r>
            <a:endParaRPr lang="zh-TW" altLang="zh-TW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id: </a:t>
            </a:r>
            <a:r>
              <a:rPr lang="zh-TW" altLang="zh-TW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使用者編號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zh-TW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endParaRPr lang="zh-TW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9741EB-E206-0829-44D3-20C629F5F21E}"/>
              </a:ext>
            </a:extLst>
          </p:cNvPr>
          <p:cNvSpPr txBox="1"/>
          <p:nvPr/>
        </p:nvSpPr>
        <p:spPr>
          <a:xfrm>
            <a:off x="6803572" y="2293776"/>
            <a:ext cx="2752530" cy="2459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zh-TW" sz="28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  <a:cs typeface="Calibri"/>
              </a:rPr>
              <a:t>角色列舉</a:t>
            </a:r>
            <a:endParaRPr lang="en-US" altLang="zh-TW" sz="2800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  <a:cs typeface="Calibri"/>
              </a:rPr>
              <a:t>Admin = 0,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  <a:cs typeface="Calibri"/>
              </a:rPr>
              <a:t>Customer = 1,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  <a:cs typeface="Calibri"/>
              </a:rPr>
              <a:t>Doctor = 2 </a:t>
            </a:r>
            <a:endParaRPr lang="zh-TW" sz="2800">
              <a:solidFill>
                <a:schemeClr val="tx1">
                  <a:lumMod val="85000"/>
                  <a:lumOff val="15000"/>
                </a:schemeClr>
              </a:solidFill>
              <a:ea typeface="新細明體"/>
              <a:cs typeface="Calibri"/>
            </a:endParaRPr>
          </a:p>
          <a:p>
            <a:pPr algn="l"/>
            <a:endParaRPr lang="zh-TW" altLang="en-US" sz="28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11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48A29-3FC0-D958-418A-B9A302B2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toString</a:t>
            </a:r>
            <a:r>
              <a:rPr lang="en-US" altLang="zh-TW"/>
              <a:t> </a:t>
            </a:r>
            <a:r>
              <a:rPr lang="zh-TW" altLang="en-US"/>
              <a:t>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D3568-3679-D605-894B-A70A643C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將 </a:t>
            </a:r>
            <a:r>
              <a:rPr lang="en-US" altLang="zh-TW"/>
              <a:t>User </a:t>
            </a:r>
            <a:r>
              <a:rPr lang="zh-TW" altLang="en-US"/>
              <a:t>物件轉換為可儲存到檔案的字串格式。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CB02F3-7A73-CDE6-964D-54DF82AB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4" y="2595446"/>
            <a:ext cx="987880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5F0C0-D361-60AF-A199-E48CA95A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BAA4E-89DD-3E96-B025-691E780C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讀取使用者檔案</a:t>
            </a:r>
            <a:r>
              <a:rPr lang="en-US" altLang="zh-TW"/>
              <a:t>:static vector&lt;User&gt; </a:t>
            </a:r>
            <a:r>
              <a:rPr lang="en-US" altLang="zh-TW" err="1"/>
              <a:t>readUsersFromFile</a:t>
            </a:r>
            <a:r>
              <a:rPr lang="en-US" altLang="zh-TW"/>
              <a:t>(const string&amp; filename)</a:t>
            </a:r>
          </a:p>
          <a:p>
            <a:r>
              <a:rPr lang="zh-TW" altLang="en-US"/>
              <a:t>寫入使用者檔案</a:t>
            </a:r>
            <a:r>
              <a:rPr lang="en-US" altLang="zh-TW"/>
              <a:t>: static void </a:t>
            </a:r>
            <a:r>
              <a:rPr lang="en-US" altLang="zh-TW" err="1"/>
              <a:t>writeUsersToFile</a:t>
            </a:r>
            <a:r>
              <a:rPr lang="en-US" altLang="zh-TW"/>
              <a:t>(const vector&lt;User&gt;&amp; users, const string&amp; filename)</a:t>
            </a:r>
            <a:endParaRPr lang="zh-TW" altLang="zh-TW"/>
          </a:p>
          <a:p>
            <a:r>
              <a:rPr lang="zh-TW" altLang="en-US"/>
              <a:t>建立新使用者</a:t>
            </a:r>
            <a:r>
              <a:rPr lang="en-US" altLang="zh-TW"/>
              <a:t>: static void </a:t>
            </a:r>
            <a:r>
              <a:rPr lang="en-US" altLang="zh-TW" err="1"/>
              <a:t>createUser</a:t>
            </a:r>
            <a:r>
              <a:rPr lang="en-US" altLang="zh-TW"/>
              <a:t>(const string&amp; name, const string&amp; password, Role </a:t>
            </a:r>
            <a:r>
              <a:rPr lang="en-US" altLang="zh-TW" err="1"/>
              <a:t>role</a:t>
            </a:r>
            <a:r>
              <a:rPr lang="en-US" altLang="zh-TW"/>
              <a:t>, const string&amp; </a:t>
            </a:r>
            <a:r>
              <a:rPr lang="en-US" altLang="zh-TW" err="1"/>
              <a:t>tel</a:t>
            </a:r>
            <a:r>
              <a:rPr lang="en-US" altLang="zh-TW"/>
              <a:t>, const string&amp; filename)</a:t>
            </a:r>
            <a:endParaRPr lang="zh-TW" altLang="zh-TW"/>
          </a:p>
          <a:p>
            <a:r>
              <a:rPr lang="zh-TW" altLang="en-US"/>
              <a:t>更新使用者</a:t>
            </a:r>
            <a:r>
              <a:rPr lang="en-US" altLang="zh-TW"/>
              <a:t>: static void </a:t>
            </a:r>
            <a:r>
              <a:rPr lang="en-US" altLang="zh-TW" err="1"/>
              <a:t>updateUser</a:t>
            </a:r>
            <a:r>
              <a:rPr lang="en-US" altLang="zh-TW"/>
              <a:t>(int </a:t>
            </a:r>
            <a:r>
              <a:rPr lang="en-US" altLang="zh-TW" err="1"/>
              <a:t>userId</a:t>
            </a:r>
            <a:r>
              <a:rPr lang="en-US" altLang="zh-TW"/>
              <a:t>, const User&amp; </a:t>
            </a:r>
            <a:r>
              <a:rPr lang="en-US" altLang="zh-TW" err="1"/>
              <a:t>updatedUser</a:t>
            </a:r>
            <a:r>
              <a:rPr lang="en-US" altLang="zh-TW"/>
              <a:t>, const string&amp; filename)</a:t>
            </a:r>
          </a:p>
          <a:p>
            <a:r>
              <a:rPr lang="zh-TW" altLang="en-US"/>
              <a:t>刪除使用者</a:t>
            </a:r>
            <a:r>
              <a:rPr lang="en-US" altLang="zh-TW"/>
              <a:t>: static void </a:t>
            </a:r>
            <a:r>
              <a:rPr lang="en-US" altLang="zh-TW" err="1"/>
              <a:t>deleteUser</a:t>
            </a:r>
            <a:r>
              <a:rPr lang="en-US" altLang="zh-TW"/>
              <a:t>(int </a:t>
            </a:r>
            <a:r>
              <a:rPr lang="en-US" altLang="zh-TW" err="1"/>
              <a:t>userId</a:t>
            </a:r>
            <a:r>
              <a:rPr lang="en-US" altLang="zh-TW"/>
              <a:t>, const string&amp; filename)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7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8E18A-8660-2F75-25DE-B1578701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讀取使用者檔案的功能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2BB57-72B6-D8F8-5A7E-F58BBBF9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60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/>
              <a:t>從指定的文字檔中，逐行讀取使用者資料，解析每行資訊並轉換為 </a:t>
            </a:r>
            <a:r>
              <a:rPr lang="en-US" altLang="zh-TW"/>
              <a:t>User </a:t>
            </a:r>
            <a:r>
              <a:rPr lang="zh-TW" altLang="en-US"/>
              <a:t>類別物件，然後存入 </a:t>
            </a:r>
            <a:r>
              <a:rPr lang="en-US" altLang="zh-TW"/>
              <a:t>vector&lt;User&gt; </a:t>
            </a:r>
            <a:r>
              <a:rPr lang="zh-TW" altLang="en-US"/>
              <a:t>並回傳。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宣告結果容器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開啟檔案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檢查是否成功開啟</a:t>
            </a:r>
            <a:r>
              <a:rPr lang="en-US" altLang="zh-TW"/>
              <a:t>(</a:t>
            </a:r>
            <a:r>
              <a:rPr lang="zh-TW" altLang="en-US"/>
              <a:t>如果檔案開啟失敗，就輸出錯誤訊息，並回傳一個空的 </a:t>
            </a:r>
            <a:r>
              <a:rPr lang="en-US" altLang="zh-TW"/>
              <a:t>users </a:t>
            </a:r>
            <a:r>
              <a:rPr lang="zh-TW" altLang="en-US"/>
              <a:t>向量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zh-TW" altLang="en-US"/>
              <a:t>逐行讀檔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解析每一行</a:t>
            </a:r>
            <a:r>
              <a:rPr lang="en-US" altLang="zh-TW"/>
              <a:t>(</a:t>
            </a:r>
            <a:r>
              <a:rPr lang="zh-TW" altLang="en-US"/>
              <a:t>使用 </a:t>
            </a:r>
            <a:r>
              <a:rPr lang="en-US" altLang="zh-TW" err="1"/>
              <a:t>istringstream</a:t>
            </a:r>
            <a:r>
              <a:rPr lang="en-US" altLang="zh-TW"/>
              <a:t> </a:t>
            </a:r>
            <a:r>
              <a:rPr lang="zh-TW" altLang="en-US"/>
              <a:t>將字串當作輸入串流，方便用 </a:t>
            </a:r>
            <a:r>
              <a:rPr lang="en-US" altLang="zh-TW"/>
              <a:t>&gt;&gt; </a:t>
            </a:r>
            <a:r>
              <a:rPr lang="zh-TW" altLang="en-US"/>
              <a:t>來提取欄位。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zh-TW" altLang="en-US"/>
              <a:t>定義欄位變數</a:t>
            </a:r>
            <a:r>
              <a:rPr lang="en-US" altLang="zh-TW"/>
              <a:t>(</a:t>
            </a:r>
            <a:r>
              <a:rPr lang="zh-TW" altLang="en-US"/>
              <a:t>暫存每一個欄位的值，準備塞進 </a:t>
            </a:r>
            <a:r>
              <a:rPr lang="en-US" altLang="zh-TW"/>
              <a:t>User </a:t>
            </a:r>
            <a:r>
              <a:rPr lang="zh-TW" altLang="en-US"/>
              <a:t>物件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zh-TW" altLang="en-US"/>
              <a:t>提取並驗證格式</a:t>
            </a:r>
            <a:r>
              <a:rPr lang="en-US" altLang="zh-TW"/>
              <a:t>(</a:t>
            </a:r>
            <a:r>
              <a:rPr lang="zh-TW" altLang="en-US"/>
              <a:t>試提取欄位。如果行格式正確，就進行下一步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zh-TW" altLang="en-US"/>
              <a:t>新增使用者物件</a:t>
            </a:r>
            <a:r>
              <a:rPr lang="en-US" altLang="zh-TW"/>
              <a:t>(</a:t>
            </a:r>
            <a:r>
              <a:rPr lang="zh-TW" altLang="en-US"/>
              <a:t>使用 </a:t>
            </a:r>
            <a:r>
              <a:rPr lang="en-US" altLang="zh-TW" err="1"/>
              <a:t>emplace_back</a:t>
            </a:r>
            <a:r>
              <a:rPr lang="en-US" altLang="zh-TW"/>
              <a:t> </a:t>
            </a:r>
            <a:r>
              <a:rPr lang="zh-TW" altLang="en-US"/>
              <a:t>在 </a:t>
            </a:r>
            <a:r>
              <a:rPr lang="en-US" altLang="zh-TW"/>
              <a:t>users </a:t>
            </a:r>
            <a:r>
              <a:rPr lang="zh-TW" altLang="en-US"/>
              <a:t>向量中直接建構 </a:t>
            </a:r>
            <a:r>
              <a:rPr lang="en-US" altLang="zh-TW"/>
              <a:t>User </a:t>
            </a:r>
            <a:r>
              <a:rPr lang="zh-TW" altLang="en-US"/>
              <a:t>物件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78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佈景主題</vt:lpstr>
      <vt:lpstr>健康管理系統</vt:lpstr>
      <vt:lpstr>分工</vt:lpstr>
      <vt:lpstr>UML</vt:lpstr>
      <vt:lpstr>UML</vt:lpstr>
      <vt:lpstr>User</vt:lpstr>
      <vt:lpstr>成員變數、角色列舉</vt:lpstr>
      <vt:lpstr>toString 函式</vt:lpstr>
      <vt:lpstr>功能</vt:lpstr>
      <vt:lpstr>讀取使用者檔案的功能</vt:lpstr>
      <vt:lpstr>寫入使用者檔案功能</vt:lpstr>
      <vt:lpstr>建立新使用者的功能</vt:lpstr>
      <vt:lpstr>更新使用者的功能</vt:lpstr>
      <vt:lpstr>刪除使用者的功能</vt:lpstr>
      <vt:lpstr>Admin</vt:lpstr>
      <vt:lpstr>Admain的使用者互動選單功能 </vt:lpstr>
      <vt:lpstr>Admin的viewAllUsers</vt:lpstr>
      <vt:lpstr>Admin登入後的執行結果</vt:lpstr>
      <vt:lpstr>Customer</vt:lpstr>
      <vt:lpstr>功能與用途</vt:lpstr>
      <vt:lpstr>成員變數</vt:lpstr>
      <vt:lpstr>Customer的使用者互動選單功能</vt:lpstr>
      <vt:lpstr>Customer的void readHealthInformationFromFile</vt:lpstr>
      <vt:lpstr>其他函式功能</vt:lpstr>
      <vt:lpstr>Customer登入後的執行結果</vt:lpstr>
      <vt:lpstr>Doctor</vt:lpstr>
      <vt:lpstr>Doctor的使用者互動選單功能</vt:lpstr>
      <vt:lpstr>列舉排班時間的方式</vt:lpstr>
      <vt:lpstr>Private,重點成員函式</vt:lpstr>
      <vt:lpstr>成員函式功能解釋</vt:lpstr>
      <vt:lpstr>Doctor登入的執行結果</vt:lpstr>
      <vt:lpstr>App</vt:lpstr>
      <vt:lpstr>類別定義</vt:lpstr>
      <vt:lpstr>功能</vt:lpstr>
      <vt:lpstr>main</vt:lpstr>
      <vt:lpstr>登入函式：User* login(const string&amp; filename)</vt:lpstr>
      <vt:lpstr>主程式</vt:lpstr>
      <vt:lpstr>登入與離開</vt:lpstr>
      <vt:lpstr>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秉訓 張</dc:creator>
  <cp:revision>1</cp:revision>
  <dcterms:created xsi:type="dcterms:W3CDTF">2025-06-06T13:28:39Z</dcterms:created>
  <dcterms:modified xsi:type="dcterms:W3CDTF">2025-06-09T15:29:49Z</dcterms:modified>
</cp:coreProperties>
</file>