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A33FA-7F87-470D-8648-6EF9ED1D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307A76-703C-457C-9E97-AB2FDD069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CDD7A9-0FC1-489B-862A-335CA42F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4A59BD-466B-4DD5-B346-21AFE095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A63B9E-1AC3-4F33-9AB9-94CA7C40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55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AAFE6A-2F4D-4FE7-B3D4-4B59962D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C1F60C-BCFE-4117-857A-69018230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8C7A0-A98B-4292-B398-9FE018EF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8A41D-EAA8-45EB-95F4-6F0D2382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C30C17-9458-4278-A5B9-5D7E5C49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27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B1E64E-E8BD-439F-A133-462168350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F001E3-9CF6-4074-92F2-F0C63F48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20E78-BD46-4BF7-8706-051D5A2B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FD5E17-462E-4A19-A53F-AF8E3123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809C64-4EB4-40BC-BDD9-6CF5B00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651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01205-E729-4D99-B53C-828AD5C6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F24F01-AF6D-4818-B477-B8D2D743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3502F4-3CB2-4D31-BEC2-8B7EA276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2D3EE2-7229-43F5-AA54-FF44F1AD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0891AD-5675-4B46-ACEC-4383FE13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7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C1D718-C88A-4851-BA0E-D9EAB0AB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6723C4F-86E6-4C0D-AE90-0E7327440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37853-98D0-439E-AB33-102CF79A6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158E4-FFA4-4D95-8A29-339590D6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C32496-A4AC-465A-ABCF-568B92AC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2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723FB-784D-4AA9-BB02-1A75DC3E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B07DD-1FE5-48E8-A9BC-6A5752B05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0873AF-3279-4F09-B088-BDF7D4D15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938D04-3619-4721-95EB-ADE3E6AF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EE7FA-4A51-4E7C-8909-A9AA5288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058660-D856-4D56-AA41-AD987DA7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3A858-90BB-4640-8650-8AF0B18D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E2FB46-5C39-46B4-B5DC-C1E339CCE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0BF566-8931-48D4-99C5-015182FC6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95B0AC-70A5-4BC2-9811-ACBE04C4E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6EC197-2235-4B79-8413-418973BFB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F316116-1FF4-41E6-9AE5-E1E5F9E9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EE36A6-B05A-4783-B90F-129B24A5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402915-C92A-48FC-ADC3-6A878ACF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89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DAE44-4437-4AF2-853E-4EA9AF7C7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05ED90-9497-48FB-A5A8-063D1011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703C838-B482-4BBC-A621-3D34C8D8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AB991B-7D7A-4D01-8A35-401D2F1B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8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8980EF-EBD6-4D38-AD33-D3417EFCE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11E6523-7E09-4751-9EAC-43671D0C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D2E13A-6876-4167-B3F5-75F59691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05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B2E80-CF02-4D3A-943D-8F2560EC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D21517-EF43-4FE7-9ADF-BDB4192D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EFBCEF-F34E-4349-827D-99DCA0276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35D98E-F079-46E7-B555-5BC7298BF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224B-2436-4068-8A8B-36AC15D1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5E3034-970A-4923-B0A6-F7352BE5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64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D233E-F2D8-4289-97FE-F61D9D8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6ED019-18F3-4EB1-9C08-74E0856DC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67E531-8C18-4398-96E9-82CA3922A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5C8C31-0851-4C79-8707-DD643481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A90A6B-2B4E-4E87-B464-409FAF5E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8D08AF-6739-4119-9C6A-06193397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33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063D6B-B78E-45E8-8B26-6FBEDBA2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24374A-F373-428B-85C8-B8DFD11B7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B48B33-18CE-4686-9E4C-95105C1F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901F-5BC1-41ED-BB89-8A6C84DB4CE2}" type="datetimeFigureOut">
              <a:rPr kumimoji="1" lang="ja-JP" altLang="en-US" smtClean="0"/>
              <a:t>2021/8/10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FFAEC-8422-4122-A9CF-92EC85936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EE434-A37E-4E97-9C40-71426EE4A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AABC-7FEF-4FA6-9141-D83EF407F6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53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F157C6B-2458-4D1B-931E-51A53008C630}"/>
              </a:ext>
            </a:extLst>
          </p:cNvPr>
          <p:cNvCxnSpPr/>
          <p:nvPr/>
        </p:nvCxnSpPr>
        <p:spPr>
          <a:xfrm flipV="1">
            <a:off x="2475345" y="646545"/>
            <a:ext cx="0" cy="426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9D228D7-B567-47B3-A686-6A12DC5729B9}"/>
              </a:ext>
            </a:extLst>
          </p:cNvPr>
          <p:cNvCxnSpPr>
            <a:cxnSpLocks/>
          </p:cNvCxnSpPr>
          <p:nvPr/>
        </p:nvCxnSpPr>
        <p:spPr>
          <a:xfrm>
            <a:off x="2466109" y="4913745"/>
            <a:ext cx="52693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E0FEC13-3F2A-4889-8DF9-8D41DF05EBCE}"/>
              </a:ext>
            </a:extLst>
          </p:cNvPr>
          <p:cNvCxnSpPr/>
          <p:nvPr/>
        </p:nvCxnSpPr>
        <p:spPr>
          <a:xfrm>
            <a:off x="2466109" y="3429000"/>
            <a:ext cx="1496291" cy="14847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10DDCBB-EBA2-4EA3-8BA1-8C993F881398}"/>
              </a:ext>
            </a:extLst>
          </p:cNvPr>
          <p:cNvCxnSpPr>
            <a:cxnSpLocks/>
          </p:cNvCxnSpPr>
          <p:nvPr/>
        </p:nvCxnSpPr>
        <p:spPr>
          <a:xfrm>
            <a:off x="2456873" y="1944254"/>
            <a:ext cx="2909454" cy="29694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4BA51F4-BFD0-49D1-80DA-88C77D3E1497}"/>
              </a:ext>
            </a:extLst>
          </p:cNvPr>
          <p:cNvCxnSpPr>
            <a:cxnSpLocks/>
          </p:cNvCxnSpPr>
          <p:nvPr/>
        </p:nvCxnSpPr>
        <p:spPr>
          <a:xfrm>
            <a:off x="2475345" y="2900218"/>
            <a:ext cx="5024582" cy="201352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6DFD06E0-35F5-4AB6-BCC4-7BD67AA15A6D}"/>
              </a:ext>
            </a:extLst>
          </p:cNvPr>
          <p:cNvSpPr/>
          <p:nvPr/>
        </p:nvSpPr>
        <p:spPr>
          <a:xfrm rot="21364639">
            <a:off x="2662821" y="2975586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795DFAAB-2A2A-47A3-BBFC-646F3AD1DE77}"/>
              </a:ext>
            </a:extLst>
          </p:cNvPr>
          <p:cNvSpPr/>
          <p:nvPr/>
        </p:nvSpPr>
        <p:spPr>
          <a:xfrm>
            <a:off x="2778899" y="1944253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22B6B9D-E406-4188-9232-40216619BF0E}"/>
              </a:ext>
            </a:extLst>
          </p:cNvPr>
          <p:cNvSpPr/>
          <p:nvPr/>
        </p:nvSpPr>
        <p:spPr>
          <a:xfrm rot="21364639">
            <a:off x="3031837" y="1896087"/>
            <a:ext cx="3057236" cy="1828800"/>
          </a:xfrm>
          <a:custGeom>
            <a:avLst/>
            <a:gdLst>
              <a:gd name="connsiteX0" fmla="*/ 0 w 3057236"/>
              <a:gd name="connsiteY0" fmla="*/ 0 h 1828800"/>
              <a:gd name="connsiteX1" fmla="*/ 314036 w 3057236"/>
              <a:gd name="connsiteY1" fmla="*/ 831272 h 1828800"/>
              <a:gd name="connsiteX2" fmla="*/ 951345 w 3057236"/>
              <a:gd name="connsiteY2" fmla="*/ 1403927 h 1828800"/>
              <a:gd name="connsiteX3" fmla="*/ 1773381 w 3057236"/>
              <a:gd name="connsiteY3" fmla="*/ 1690254 h 1828800"/>
              <a:gd name="connsiteX4" fmla="*/ 2752436 w 3057236"/>
              <a:gd name="connsiteY4" fmla="*/ 1801091 h 1828800"/>
              <a:gd name="connsiteX5" fmla="*/ 3057236 w 3057236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7236" h="1828800">
                <a:moveTo>
                  <a:pt x="0" y="0"/>
                </a:moveTo>
                <a:cubicBezTo>
                  <a:pt x="77739" y="298642"/>
                  <a:pt x="155478" y="597284"/>
                  <a:pt x="314036" y="831272"/>
                </a:cubicBezTo>
                <a:cubicBezTo>
                  <a:pt x="472594" y="1065260"/>
                  <a:pt x="708121" y="1260763"/>
                  <a:pt x="951345" y="1403927"/>
                </a:cubicBezTo>
                <a:cubicBezTo>
                  <a:pt x="1194569" y="1547091"/>
                  <a:pt x="1473199" y="1624060"/>
                  <a:pt x="1773381" y="1690254"/>
                </a:cubicBezTo>
                <a:cubicBezTo>
                  <a:pt x="2073563" y="1756448"/>
                  <a:pt x="2538460" y="1778000"/>
                  <a:pt x="2752436" y="1801091"/>
                </a:cubicBezTo>
                <a:cubicBezTo>
                  <a:pt x="2966412" y="1824182"/>
                  <a:pt x="3011824" y="1826491"/>
                  <a:pt x="3057236" y="182880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50C29AD-56F8-40F5-96A0-8DB6D1B00FD9}"/>
              </a:ext>
            </a:extLst>
          </p:cNvPr>
          <p:cNvCxnSpPr>
            <a:stCxn id="19" idx="1"/>
          </p:cNvCxnSpPr>
          <p:nvPr/>
        </p:nvCxnSpPr>
        <p:spPr>
          <a:xfrm>
            <a:off x="3343032" y="2810644"/>
            <a:ext cx="0" cy="210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8305D05-54AA-4B6F-8550-5D51DF1DEF81}"/>
              </a:ext>
            </a:extLst>
          </p:cNvPr>
          <p:cNvCxnSpPr>
            <a:cxnSpLocks/>
          </p:cNvCxnSpPr>
          <p:nvPr/>
        </p:nvCxnSpPr>
        <p:spPr>
          <a:xfrm>
            <a:off x="3911600" y="3429000"/>
            <a:ext cx="0" cy="1477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942EBB4-4786-46CE-BF17-4583ADDCD48E}"/>
              </a:ext>
            </a:extLst>
          </p:cNvPr>
          <p:cNvSpPr txBox="1"/>
          <p:nvPr/>
        </p:nvSpPr>
        <p:spPr>
          <a:xfrm>
            <a:off x="1097784" y="71120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Education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850A2E-ED18-4D2E-8122-7187FE86CB5A}"/>
              </a:ext>
            </a:extLst>
          </p:cNvPr>
          <p:cNvSpPr txBox="1"/>
          <p:nvPr/>
        </p:nvSpPr>
        <p:spPr>
          <a:xfrm>
            <a:off x="6728448" y="5075383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Ecology</a:t>
            </a:r>
            <a:endParaRPr kumimoji="1" lang="ja-JP" altLang="en-US" dirty="0"/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F6AE390D-B1A9-4465-8EE7-045B815EEAF7}"/>
              </a:ext>
            </a:extLst>
          </p:cNvPr>
          <p:cNvSpPr/>
          <p:nvPr/>
        </p:nvSpPr>
        <p:spPr>
          <a:xfrm>
            <a:off x="3343033" y="5070762"/>
            <a:ext cx="568568" cy="14777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B64E8692-73A8-45BA-A573-58B03531D74D}"/>
              </a:ext>
            </a:extLst>
          </p:cNvPr>
          <p:cNvCxnSpPr>
            <a:cxnSpLocks/>
          </p:cNvCxnSpPr>
          <p:nvPr/>
        </p:nvCxnSpPr>
        <p:spPr>
          <a:xfrm>
            <a:off x="3098268" y="4073236"/>
            <a:ext cx="0" cy="83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37201FB-63BF-44EA-8234-0BC40D999672}"/>
              </a:ext>
            </a:extLst>
          </p:cNvPr>
          <p:cNvSpPr txBox="1"/>
          <p:nvPr/>
        </p:nvSpPr>
        <p:spPr>
          <a:xfrm>
            <a:off x="819832" y="3506654"/>
            <a:ext cx="8915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E078801-2095-463A-A3AC-1B1802D8F3CF}"/>
              </a:ext>
            </a:extLst>
          </p:cNvPr>
          <p:cNvSpPr txBox="1"/>
          <p:nvPr/>
        </p:nvSpPr>
        <p:spPr>
          <a:xfrm>
            <a:off x="493624" y="1749684"/>
            <a:ext cx="1802953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After</a:t>
            </a:r>
          </a:p>
          <a:p>
            <a:pPr algn="ctr"/>
            <a:r>
              <a:rPr kumimoji="1" lang="en-US" altLang="ja-JP" sz="1400" dirty="0"/>
              <a:t>(No flypaper effect)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A2083CF-4104-4BE4-B1D9-8B29E11003C9}"/>
              </a:ext>
            </a:extLst>
          </p:cNvPr>
          <p:cNvSpPr txBox="1"/>
          <p:nvPr/>
        </p:nvSpPr>
        <p:spPr>
          <a:xfrm>
            <a:off x="6594366" y="3862194"/>
            <a:ext cx="180295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After</a:t>
            </a:r>
          </a:p>
          <a:p>
            <a:pPr algn="ctr"/>
            <a:r>
              <a:rPr kumimoji="1" lang="en-US" altLang="ja-JP" sz="1400" dirty="0"/>
              <a:t>(</a:t>
            </a:r>
            <a:r>
              <a:rPr lang="en-US" altLang="ja-JP" sz="1400" dirty="0"/>
              <a:t>F</a:t>
            </a:r>
            <a:r>
              <a:rPr kumimoji="1" lang="en-US" altLang="ja-JP" sz="1400" dirty="0"/>
              <a:t>lypaper effect)</a:t>
            </a:r>
            <a:endParaRPr kumimoji="1" lang="ja-JP" altLang="en-US" sz="14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6AB4A98-9328-4785-B051-4AE34DF9139B}"/>
              </a:ext>
            </a:extLst>
          </p:cNvPr>
          <p:cNvCxnSpPr>
            <a:stCxn id="32" idx="1"/>
          </p:cNvCxnSpPr>
          <p:nvPr/>
        </p:nvCxnSpPr>
        <p:spPr>
          <a:xfrm flipH="1">
            <a:off x="6148047" y="4154582"/>
            <a:ext cx="446319" cy="1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7251D8C-29BC-474B-BE82-93FE9A4B148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711423" y="3691320"/>
            <a:ext cx="983688" cy="891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B350A8C7-0CB2-469D-B276-3E6AAD3716D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1395101" y="2334459"/>
            <a:ext cx="1300010" cy="4378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5A986F5-38E7-421E-86CF-2609C2222C86}"/>
              </a:ext>
            </a:extLst>
          </p:cNvPr>
          <p:cNvSpPr txBox="1"/>
          <p:nvPr/>
        </p:nvSpPr>
        <p:spPr>
          <a:xfrm>
            <a:off x="3514251" y="859286"/>
            <a:ext cx="4883068" cy="92333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ja-JP" b="1" dirty="0"/>
              <a:t>F</a:t>
            </a:r>
            <a:r>
              <a:rPr kumimoji="1" lang="en-US" altLang="ja-JP" b="1" dirty="0"/>
              <a:t>lypaper effect</a:t>
            </a:r>
            <a:r>
              <a:rPr kumimoji="1" lang="en-US" altLang="ja-JP" dirty="0"/>
              <a:t>: </a:t>
            </a:r>
          </a:p>
          <a:p>
            <a:r>
              <a:rPr lang="en-US" altLang="ja-JP" dirty="0"/>
              <a:t>the</a:t>
            </a:r>
            <a:r>
              <a:rPr kumimoji="1" lang="en-US" altLang="ja-JP" dirty="0"/>
              <a:t> effect like “substitution effect”</a:t>
            </a:r>
          </a:p>
          <a:p>
            <a:r>
              <a:rPr kumimoji="1" lang="en-US" altLang="ja-JP" dirty="0"/>
              <a:t>happens by lump-sum transfer for ecology.  </a:t>
            </a:r>
            <a:endParaRPr kumimoji="1" lang="ja-JP" altLang="en-US" dirty="0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CF9FDCAD-4836-48FA-9409-09033137F346}"/>
              </a:ext>
            </a:extLst>
          </p:cNvPr>
          <p:cNvSpPr/>
          <p:nvPr/>
        </p:nvSpPr>
        <p:spPr>
          <a:xfrm rot="18851536">
            <a:off x="3523087" y="3879077"/>
            <a:ext cx="641151" cy="3865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9502FFB-1DB7-415B-B96F-85597F120A04}"/>
              </a:ext>
            </a:extLst>
          </p:cNvPr>
          <p:cNvSpPr txBox="1"/>
          <p:nvPr/>
        </p:nvSpPr>
        <p:spPr>
          <a:xfrm>
            <a:off x="4031997" y="4109428"/>
            <a:ext cx="102143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transfer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AE30AF6-1D8D-4284-B7FA-00011F8C2E6C}"/>
              </a:ext>
            </a:extLst>
          </p:cNvPr>
          <p:cNvSpPr txBox="1"/>
          <p:nvPr/>
        </p:nvSpPr>
        <p:spPr>
          <a:xfrm>
            <a:off x="2250177" y="5304267"/>
            <a:ext cx="27542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Excess expenditure for ecology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0858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Office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後藤剛志</dc:creator>
  <cp:lastModifiedBy>後藤剛志</cp:lastModifiedBy>
  <cp:revision>3</cp:revision>
  <dcterms:created xsi:type="dcterms:W3CDTF">2021-08-07T04:02:11Z</dcterms:created>
  <dcterms:modified xsi:type="dcterms:W3CDTF">2021-08-10T07:47:21Z</dcterms:modified>
</cp:coreProperties>
</file>