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00"/>
    <a:srgbClr val="2D287F"/>
    <a:srgbClr val="EFEBC6"/>
    <a:srgbClr val="A3C1F5"/>
    <a:srgbClr val="000000"/>
    <a:srgbClr val="FFEED2"/>
    <a:srgbClr val="FFDAA8"/>
    <a:srgbClr val="8FD8FF"/>
    <a:srgbClr val="DDFFFF"/>
    <a:srgbClr val="2D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1" autoAdjust="0"/>
  </p:normalViewPr>
  <p:slideViewPr>
    <p:cSldViewPr snapToGrid="0" snapToObjects="1"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4" d="100"/>
          <a:sy n="124" d="100"/>
        </p:scale>
        <p:origin x="-36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presProps" Target="presProps.xml" /><Relationship Id="rId5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2178" y="3232871"/>
            <a:ext cx="3620277" cy="3620277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F1FB1E-AB41-4CAC-9C8E-787CE5AFB821}" type="datetime1">
              <a:rPr lang="ja-JP" altLang="en-US" smtClean="0"/>
              <a:t>2020/7/6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>
            <a:lvl1pPr algn="ctr">
              <a:defRPr sz="4000" b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88900">
                    <a:schemeClr val="bg1">
                      <a:alpha val="88000"/>
                    </a:schemeClr>
                  </a:glow>
                </a:effectLst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>
            <a:normAutofit/>
          </a:bodyPr>
          <a:lstStyle>
            <a:lvl1pPr marL="0" indent="0" algn="ctr">
              <a:buNone/>
              <a:defRPr lang="ja-JP" altLang="en-US" sz="2000" dirty="0">
                <a:latin typeface="Arial" panose="020B0604020202020204" pitchFamily="34" charset="0"/>
                <a:ea typeface="メイリオ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652"/>
            <a:ext cx="3597729" cy="359772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335" y="161265"/>
            <a:ext cx="1437436" cy="7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8DB6-2755-4385-8193-02C2B1676111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6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effectLst/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8547" y="1543124"/>
            <a:ext cx="8229600" cy="4525963"/>
          </a:xfrm>
        </p:spPr>
        <p:txBody>
          <a:bodyPr/>
          <a:lstStyle>
            <a:lvl1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2400"/>
              </a:spcBef>
              <a:defRPr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B264-102A-479C-AC8D-09D42E03A81B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74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bg1"/>
          </a:solidFill>
        </p:spPr>
        <p:txBody>
          <a:bodyPr anchor="t"/>
          <a:lstStyle>
            <a:lvl1pPr algn="l">
              <a:defRPr sz="4000" b="1" cap="none" baseline="0">
                <a:solidFill>
                  <a:schemeClr val="tx2">
                    <a:lumMod val="60000"/>
                    <a:lumOff val="4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FA33-65E7-4864-9516-A243F579026A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6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D2C1-7FE2-4013-9278-81160C3283AF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5FD01-F113-40C9-ABFE-79C9AA522DD9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0CD32-BD33-4721-9001-2CDB92C3555B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5CCF-0410-4F1F-A56B-25981D7595D3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3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CEBC0-B42A-42DA-9871-E70EADCA51E8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9ED6-98E6-45C9-93D9-8CA9D097659C}" type="datetime1">
              <a:rPr kumimoji="1" lang="ja-JP" altLang="en-US" smtClean="0"/>
              <a:t>2020/7/6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2041"/>
            <a:ext cx="8229600" cy="1143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dirty="0"/>
              <a:t>Master</a:t>
            </a:r>
            <a:r>
              <a:rPr kumimoji="1" lang="ja-JP" altLang="en-US" dirty="0"/>
              <a:t> マスター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35197507-AE94-4215-A43B-A49D407828AE}" type="datetime1">
              <a:rPr lang="ja-JP" altLang="en-US" smtClean="0"/>
              <a:t>2020/7/6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D05CB4D0-C053-384B-B57D-95D1BBAEB980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802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3600" b="1" i="0" kern="1200" baseline="0">
          <a:solidFill>
            <a:schemeClr val="bg1"/>
          </a:solidFill>
          <a:latin typeface="Yu Gothic UI" panose="020B0500000000000000" pitchFamily="50" charset="-128"/>
          <a:ea typeface="Yu Gothic UI" panose="020B0500000000000000" pitchFamily="50" charset="-128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Arial"/>
        <a:buNone/>
        <a:defRPr kumimoji="1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200"/>
        </a:spcBef>
        <a:spcAft>
          <a:spcPts val="0"/>
        </a:spcAft>
        <a:buSzPct val="80000"/>
        <a:buFont typeface="Calibri" panose="020F0502020204030204" pitchFamily="34" charset="0"/>
        <a:buChar char="●"/>
        <a:defRPr kumimoji="1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Char char="−"/>
        <a:defRPr kumimoji="1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Char char="›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200"/>
        </a:spcBef>
        <a:spcAft>
          <a:spcPts val="0"/>
        </a:spcAft>
        <a:buFont typeface="Arial"/>
        <a:buChar char="»"/>
        <a:defRPr kumimoji="1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bg1"/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NaSTaB:</a:t>
            </a:r>
            <a:r>
              <a:rPr/>
              <a:t> </a:t>
            </a:r>
            <a:r>
              <a:rPr/>
              <a:t>Manipulation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Refund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Monetary</a:t>
            </a:r>
            <a:r>
              <a:rPr/>
              <a:t> </a:t>
            </a:r>
            <a:r>
              <a:rPr/>
              <a:t>Giving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effectLst/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Hiroki</a:t>
            </a:r>
            <a:r>
              <a:rPr/>
              <a:t> </a:t>
            </a:r>
            <a:r>
              <a:rPr/>
              <a:t>Kato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2020/07/10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研究のモチベーション１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経済学における金銭的寄付のモチベーション：利他性 (Konow2010, JPubE)</a:t>
            </a:r>
          </a:p>
          <a:p>
            <a:pPr lvl="2"/>
            <a:r>
              <a:rPr/>
              <a:t>無条件の利他性： 純粋な利他性 (Becker, 1974 JPE), warm glow (Andreoni, 1989 JPE)</a:t>
            </a:r>
          </a:p>
          <a:p>
            <a:pPr lvl="2"/>
            <a:r>
              <a:rPr/>
              <a:t>条件つき利他性： 不平等回避 (Fehr and Schdmit, 1999 QJE), Distributional preference (Charness and Rabin, 2002 QJE)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28547" y="447705"/>
            <a:ext cx="8229600" cy="838338"/>
          </a:xfrm>
        </p:spPr>
        <p:txBody>
          <a:bodyPr/>
          <a:lstStyle/>
          <a:p>
            <a:pPr lvl="0" marL="0" indent="0">
              <a:buNone/>
            </a:pPr>
            <a:r>
              <a:rPr/>
              <a:t>研究のモチベーション２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寄付に関する税制優遇措置があるとき，個人はrefundを得るために寄付をするのではないだろうか？（利己的なモチベーション）</a:t>
            </a:r>
          </a:p>
          <a:p>
            <a:pPr lvl="2"/>
            <a:r>
              <a:rPr/>
              <a:t>bunching at refund-maximization point (Mortenson and Whitten, forthcoming AEJEP)</a:t>
            </a:r>
          </a:p>
          <a:p>
            <a:pPr lvl="1"/>
            <a:r>
              <a:rPr/>
              <a:t>韓国の寄付税制が所得控除から税額控除に変更したときに生じるtax refundの損失を用いて，refundの調整をモチベーションに寄付していることを示したい．</a:t>
            </a:r>
          </a:p>
        </p:txBody>
      </p:sp>
    </p:spTree>
  </p:cSld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Uvision2021_template2016_win.pptx" id="{A6523B22-98E9-4F67-9447-72B59BC6C41D}" vid="{1C8D96E2-0D42-4387-B0CC-F8D78D0E23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OUvision2021_template2016</Template>
  <TotalTime>21</TotalTime>
  <Words>5</Words>
  <Application>Microsoft Office PowerPoint</Application>
  <PresentationFormat>画面に合わせる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Yu Gothic UI</vt:lpstr>
      <vt:lpstr>メイリオ</vt:lpstr>
      <vt:lpstr>Arial</vt:lpstr>
      <vt:lpstr>Calibri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NaSTaB: Manipulation of Tax Refund by Monetary Giving</dc:title>
  <dc:creator>Hiroki Kato</dc:creator>
  <cp:keywords/>
  <dcterms:created xsi:type="dcterms:W3CDTF">2020-07-09T15:17:12Z</dcterms:created>
  <dcterms:modified xsi:type="dcterms:W3CDTF">2020-07-09T15:17:12Z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2020/07/10</vt:lpwstr>
  </property>
  <property fmtid="{D5CDD505-2E9C-101B-9397-08002B2CF9AE}" pid="3" name="output">
    <vt:lpwstr/>
  </property>
</Properties>
</file>