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ive.google.com/file/d/1ywOEdZCKRP89_CSUWmg9vC2H9q3iiehx/view?usp=sharin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Tutorial</a:t>
            </a:r>
            <a:r>
              <a:rPr/>
              <a:t> </a:t>
            </a:r>
            <a:r>
              <a:rPr/>
              <a:t>DID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2021/09/25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Gneezy, Uri, and Aldo Rustichini. 2000. “A FINE IS A PRICE.” Journal of Legal Studies 29 (1): 1-17.</a:t>
            </a:r>
          </a:p>
          <a:p>
            <a:pPr lvl="2"/>
            <a:r>
              <a:rPr>
                <a:hlinkClick r:id="rId2"/>
              </a:rPr>
              <a:t>本文リンク</a:t>
            </a:r>
          </a:p>
          <a:p>
            <a:pPr lvl="1"/>
            <a:r>
              <a:rPr/>
              <a:t>イスラエルの託児所で実施したフィールド実験</a:t>
            </a:r>
          </a:p>
          <a:p>
            <a:pPr lvl="2"/>
            <a:r>
              <a:rPr/>
              <a:t>遅れて迎えに来る両親に対する少額の罰金の効果を検証</a:t>
            </a:r>
          </a:p>
          <a:p>
            <a:pPr lvl="2"/>
            <a:r>
              <a:rPr/>
              <a:t>実験に協力した私営託児所10校は20週に渡って、遅れて迎えに来る両親の数を記録した</a:t>
            </a:r>
          </a:p>
          <a:p>
            <a:pPr lvl="2"/>
            <a:r>
              <a:rPr/>
              <a:t>無作為に抽出された託児所6校のみで第5週から第16週にかけて罰金を導入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データの可視化</a:t>
            </a:r>
          </a:p>
        </p:txBody>
      </p:sp>
      <p:pic>
        <p:nvPicPr>
          <p:cNvPr descr="tutorial-dd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反実仮想モデル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η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託児所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の第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週（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nor/>
                        <m:sty m:val="p"/>
                      </m:rPr>
                      <m:t>J</m:t>
                    </m:r>
                  </m:oMath>
                </a14:m>
                <a:r>
                  <a:rPr/>
                  <a:t>;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20</m:t>
                    </m:r>
                  </m:oMath>
                </a14:m>
                <a:r>
                  <a:rPr/>
                  <a:t>）における遅れて迎えにくる両親の数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がどのように決まるかをモデル化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は個人固定効果で、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は時間固定効果（後述）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は2つの固定効果と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で説明できない要因（誤差項）</a:t>
                </a:r>
              </a:p>
              <a:p>
                <a:pPr lvl="2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t>t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反実仮想の構築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η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は第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週に託児所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が罰金を導入したら1を取り、そうでなければ0となる（ダミー変数）</a:t>
                </a:r>
              </a:p>
              <a:p>
                <a:pPr lvl="1"/>
                <a:r>
                  <a:rPr/>
                  <a:t>反実仮想（counterfactuals）を構築する</a:t>
                </a:r>
              </a:p>
              <a:p>
                <a:pPr lvl="2"/>
                <a:r>
                  <a:rPr/>
                  <a:t>託児所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が第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週に罰金を導入する世界では、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託児所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が第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週に罰金を導入しない世界では、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η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罰金の効果は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と定義できる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因果効果推定の根本問題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託児所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の第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週のアウトカムとして、我々は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・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のどちらかしか観察できない</a:t>
                </a:r>
              </a:p>
              <a:p>
                <a:pPr lvl="2"/>
                <a:r>
                  <a:rPr/>
                  <a:t>各託児所の罰金の効果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を推定することは不可能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Synthetic control</a:t>
                </a:r>
              </a:p>
              <a:p>
                <a:pPr lvl="1"/>
                <a:r>
                  <a:rPr/>
                  <a:t>罰金の平均的な効果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を推定することを目指す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ランダム化比較試験(RCT)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罰金の導入は託児所の意思決定や性質と独立に決まる（ランダム化比較試験）</a:t>
                </a:r>
              </a:p>
              <a:p>
                <a:pPr lvl="2"/>
                <a:r>
                  <a:rPr/>
                  <a:t>導入グループのアウトカムの平均と未導入グループのアウトカムの平均の差によって、罰金の平均的な効果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を得られる</a:t>
                </a:r>
              </a:p>
              <a:p>
                <a:pPr lvl="1"/>
                <a:r>
                  <a:rPr/>
                  <a:t>罰金導入期間の第14週のデータを用いて、罰金の平均的な効果を推定する</a:t>
                </a:r>
              </a:p>
              <a:p>
                <a:pPr lvl="2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14</m:t>
                    </m:r>
                  </m:oMath>
                </a14:m>
                <a:r>
                  <a:rPr/>
                  <a:t>のデータ</a:t>
                </a:r>
              </a:p>
              <a:p>
                <a:pPr lvl="2"/>
                <a:r>
                  <a:rPr/>
                  <a:t>罰金を導入した託児所はA-F、未導入の託児所はG-J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2群の平均の差＝平均的な効果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η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罰金導入の有無によってデータを条件づけたときのアウトカムの期待値</a:t>
                </a:r>
              </a:p>
              <a:p>
                <a:pPr lvl="1"/>
                <a:r>
                  <a:rPr/>
                  <a:t>なお、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u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α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|</m:t>
                        </m:r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DID</dc:title>
  <dc:creator>Hiroki Kato</dc:creator>
  <cp:keywords/>
  <dcterms:created xsi:type="dcterms:W3CDTF">2021-09-25T12:14:06Z</dcterms:created>
  <dcterms:modified xsi:type="dcterms:W3CDTF">2021-09-25T12:14:06Z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2021/09/25</vt:lpwstr>
  </property>
  <property fmtid="{D5CDD505-2E9C-101B-9397-08002B2CF9AE}" pid="3" name="output">
    <vt:lpwstr>powerpoint_presentation</vt:lpwstr>
  </property>
</Properties>
</file>