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ensh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0" y="2070100"/>
            <a:ext cx="2717800" cy="27178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737100" y="2070100"/>
            <a:ext cx="521335" cy="553720"/>
          </a:xfrm>
          <a:prstGeom prst="roundRect">
            <a:avLst>
              <a:gd name="adj" fmla="val 367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6950" y="2101850"/>
            <a:ext cx="1546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rPr>
              <a:t>1</a:t>
            </a:r>
            <a:endParaRPr lang="en-US" altLang="zh-CN" sz="2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仿宋_GB2312</vt:lpstr>
      <vt:lpstr>Ebrima</vt:lpstr>
      <vt:lpstr>汉仪书宋二简</vt:lpstr>
      <vt:lpstr>Arial Black</vt:lpstr>
      <vt:lpstr>Bahnschrift SemiBold</vt:lpstr>
      <vt:lpstr>Calibri Light</vt:lpstr>
      <vt:lpstr>Candara Light</vt:lpstr>
      <vt:lpstr>MT Extra</vt:lpstr>
      <vt:lpstr>Tahoma</vt:lpstr>
      <vt:lpstr>Times New Roman</vt:lpstr>
      <vt:lpstr>黑体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蝈总</cp:lastModifiedBy>
  <cp:revision>2</cp:revision>
  <dcterms:created xsi:type="dcterms:W3CDTF">2022-03-26T13:28:17Z</dcterms:created>
  <dcterms:modified xsi:type="dcterms:W3CDTF">2022-03-26T13:32:07Z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