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C98"/>
    <a:srgbClr val="D9A3F7"/>
    <a:srgbClr val="BB59F1"/>
    <a:srgbClr val="C88800"/>
    <a:srgbClr val="A0DEFA"/>
    <a:srgbClr val="5A245A"/>
    <a:srgbClr val="E8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4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E248E-0A3A-427E-99AB-61F83D24BB1C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1BC1-BF15-46DC-94E4-5D892AE5F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6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F1BC1-BF15-46DC-94E4-5D892AE5FFA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8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3EB7E-D5E0-7121-A4ED-D7A72320F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54FB1-5B4E-1BE3-FD8F-B766B6AC8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80C29-E486-E4C9-0EFB-A8F31981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CD511-7E12-F476-20FF-8F78B54B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8271D-6B9B-37FA-4208-8DE90D8D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A5B3B-5539-594B-EF3A-F807960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06EB2-F1A6-4932-271B-7DF323C3B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F07F7-4840-A9CC-C264-7D46C343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DF77C-376E-EB19-2B90-3F4B2608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872D7-1C2A-0704-5F3F-E2DDE8A7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4E570D-6FF7-39E7-0EF4-1F5D7E8C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D52B8-5942-7010-F661-B41B85C3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0CC0-56D7-311C-6F0E-46559134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B97DE-DF22-CEE0-F982-B8FD27CF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2F57D-263B-DB49-0983-E32A5749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81BC1-EAC6-9A68-24B4-540FE7D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652E-7167-3E3E-03BC-34DDD661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9423-58AA-99A4-1A55-8B23AB7C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E1FC-3AFE-EB74-7E34-4AA50CB3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910B7-3497-7BAA-CE91-5D6734B1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E7D23-461A-D54D-97D2-026F8C9F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4904E-C2A5-E80B-B4D6-671CD907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CF1A5-71A4-E038-6BA6-A3736029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10529-5436-E0A9-C79C-3A730DFB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3F81F-732C-07EA-4D8A-C60E203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5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619C-7E21-CEA9-5FAC-E843F895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C29C5-02DC-C505-7D5F-28C3B2E82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056AB-AA6F-85CF-5A27-8F750A87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D6738-883E-7FF4-BA2E-6FEC9AA9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2BC0F-0775-160D-7020-907C25E9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C982B-E9DA-C5F8-997B-15C355E5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6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BED2D-1F54-ADFD-0957-195C78A5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AC8E6-D77D-E690-985A-455A4544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7938B-C474-4B2E-81AC-C8C79008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234A2E-F00F-0535-0E0D-7F9C459E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B4C785-121E-D7BB-8ADB-637240CD0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BE16B8-90C4-B9FE-7E61-751A85B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803662-E1F0-C735-CE88-0BD585F8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28583A-E533-22EE-DEC9-C6EF55DE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5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71B8-7365-2C6A-FEFC-DAAAE806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53E05-1AFE-975F-93DD-5FDD708E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4C87E-D8A0-6C7E-9E79-168EA6F6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9F13A-670E-4822-774C-BADB46F8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4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D0E20-9D2A-1BF6-1832-7D4AA34C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19E7C-36B7-DC7E-0FE8-C5A6F8E1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08DE1-FCE2-951C-1F0E-1C6193D3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0777-CA3E-43AC-8FAB-92E1A71A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70D93-412D-4D0D-B645-F86BFE9A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3883B-1AC4-48AE-0CFE-B71A36C7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18295-333C-62AB-BDE2-3F917541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172E3-1E4E-D288-BFDE-5A6E58D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91053-524E-8F9B-06FE-F98AF3F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C4DA1-F779-F4D8-DAF7-F21EF494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622D45-5EFC-7B12-E107-3E5D32B3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A6B73-FF39-7251-2BF5-724C5060A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31282-C06B-5DAE-4512-5E4C48FA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61A50-C770-BCBD-D8F9-64E21E76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9AFAB-B741-64E3-E5CA-3F4DAD6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1BD27-56B3-99E8-AA2E-9A17FBD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9D1CB-800E-0B36-3664-265A7C0A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DA0C1-BF28-FCDE-4FB1-9DFC0D585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5BA6-CF74-4F26-AAA6-EE52625C65E2}" type="datetimeFigureOut">
              <a:rPr lang="zh-CN" altLang="en-US" smtClean="0"/>
              <a:t>2024-08-27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57970-AD28-D2C5-F43B-61BD4AE32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F54C0-FD04-0BBF-8C42-2926CF85E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E1AF-F3DE-42F9-B03F-8904A62B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3E0914-FF25-B511-1AB8-146AEEE71E19}"/>
              </a:ext>
            </a:extLst>
          </p:cNvPr>
          <p:cNvSpPr txBox="1"/>
          <p:nvPr/>
        </p:nvSpPr>
        <p:spPr>
          <a:xfrm>
            <a:off x="2505302" y="2634192"/>
            <a:ext cx="129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5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ChatGPT</a:t>
            </a:r>
            <a:endParaRPr lang="zh-CN" altLang="en-US" sz="3200" spc="-15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E6A7A5-562F-7403-3548-A796801FCAE7}"/>
              </a:ext>
            </a:extLst>
          </p:cNvPr>
          <p:cNvSpPr/>
          <p:nvPr/>
        </p:nvSpPr>
        <p:spPr>
          <a:xfrm>
            <a:off x="232825" y="268287"/>
            <a:ext cx="7711025" cy="4957763"/>
          </a:xfrm>
          <a:prstGeom prst="roundRect">
            <a:avLst>
              <a:gd name="adj" fmla="val 3904"/>
            </a:avLst>
          </a:prstGeom>
          <a:noFill/>
          <a:ln w="19050">
            <a:solidFill>
              <a:srgbClr val="D9A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EC3521-EA26-C344-E2A0-E09D0DED0EBF}"/>
              </a:ext>
            </a:extLst>
          </p:cNvPr>
          <p:cNvSpPr txBox="1"/>
          <p:nvPr/>
        </p:nvSpPr>
        <p:spPr>
          <a:xfrm>
            <a:off x="3512698" y="28855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ASI Plugin</a:t>
            </a:r>
            <a:endParaRPr lang="zh-CN" altLang="en-US" sz="16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6CF7BC0-11A6-B107-886B-ED8163F7DEA5}"/>
              </a:ext>
            </a:extLst>
          </p:cNvPr>
          <p:cNvSpPr/>
          <p:nvPr/>
        </p:nvSpPr>
        <p:spPr>
          <a:xfrm>
            <a:off x="232826" y="6201573"/>
            <a:ext cx="5751317" cy="388138"/>
          </a:xfrm>
          <a:prstGeom prst="roundRect">
            <a:avLst>
              <a:gd name="adj" fmla="val 13759"/>
            </a:avLst>
          </a:prstGeom>
          <a:noFill/>
          <a:ln w="19050">
            <a:solidFill>
              <a:srgbClr val="D9A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329768-C60C-6773-473E-C2E83D363A28}"/>
              </a:ext>
            </a:extLst>
          </p:cNvPr>
          <p:cNvSpPr txBox="1"/>
          <p:nvPr/>
        </p:nvSpPr>
        <p:spPr>
          <a:xfrm>
            <a:off x="2480710" y="6230889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GTASA.exe</a:t>
            </a:r>
            <a:endParaRPr lang="zh-CN" altLang="en-US" sz="16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48296A-54F9-A392-C9E3-F9E46DC50B49}"/>
              </a:ext>
            </a:extLst>
          </p:cNvPr>
          <p:cNvSpPr/>
          <p:nvPr/>
        </p:nvSpPr>
        <p:spPr>
          <a:xfrm>
            <a:off x="475256" y="2658759"/>
            <a:ext cx="1574800" cy="2323812"/>
          </a:xfrm>
          <a:prstGeom prst="rect">
            <a:avLst/>
          </a:prstGeom>
          <a:noFill/>
          <a:ln>
            <a:solidFill>
              <a:srgbClr val="BB5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491C8C-7BCE-93B3-9E14-06B97EE46803}"/>
              </a:ext>
            </a:extLst>
          </p:cNvPr>
          <p:cNvSpPr/>
          <p:nvPr/>
        </p:nvSpPr>
        <p:spPr>
          <a:xfrm>
            <a:off x="2292404" y="1030651"/>
            <a:ext cx="1574800" cy="3952171"/>
          </a:xfrm>
          <a:prstGeom prst="rect">
            <a:avLst/>
          </a:prstGeom>
          <a:noFill/>
          <a:ln>
            <a:solidFill>
              <a:srgbClr val="BB5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42F947-A0CD-3315-3565-4ACC44C223F4}"/>
              </a:ext>
            </a:extLst>
          </p:cNvPr>
          <p:cNvSpPr/>
          <p:nvPr/>
        </p:nvSpPr>
        <p:spPr>
          <a:xfrm>
            <a:off x="4112599" y="3086893"/>
            <a:ext cx="1697138" cy="1895929"/>
          </a:xfrm>
          <a:prstGeom prst="rect">
            <a:avLst/>
          </a:prstGeom>
          <a:noFill/>
          <a:ln>
            <a:solidFill>
              <a:srgbClr val="BB5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1767DF-7A14-8A2A-7C05-8C556B1C5F0F}"/>
              </a:ext>
            </a:extLst>
          </p:cNvPr>
          <p:cNvSpPr/>
          <p:nvPr/>
        </p:nvSpPr>
        <p:spPr>
          <a:xfrm>
            <a:off x="4109568" y="1030651"/>
            <a:ext cx="3586121" cy="1895929"/>
          </a:xfrm>
          <a:prstGeom prst="rect">
            <a:avLst/>
          </a:prstGeom>
          <a:noFill/>
          <a:ln>
            <a:solidFill>
              <a:srgbClr val="BB5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B33BFC-E609-02E3-C534-802414E6CFF7}"/>
              </a:ext>
            </a:extLst>
          </p:cNvPr>
          <p:cNvSpPr/>
          <p:nvPr/>
        </p:nvSpPr>
        <p:spPr>
          <a:xfrm>
            <a:off x="6055133" y="3078923"/>
            <a:ext cx="1640556" cy="1895929"/>
          </a:xfrm>
          <a:prstGeom prst="rect">
            <a:avLst/>
          </a:prstGeom>
          <a:noFill/>
          <a:ln>
            <a:solidFill>
              <a:srgbClr val="BB5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A6AA31-1415-7C34-C502-EA558651A2F8}"/>
              </a:ext>
            </a:extLst>
          </p:cNvPr>
          <p:cNvSpPr/>
          <p:nvPr/>
        </p:nvSpPr>
        <p:spPr>
          <a:xfrm>
            <a:off x="469443" y="606223"/>
            <a:ext cx="7226246" cy="272085"/>
          </a:xfrm>
          <a:prstGeom prst="rect">
            <a:avLst/>
          </a:prstGeom>
          <a:noFill/>
          <a:ln>
            <a:solidFill>
              <a:srgbClr val="BB5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AA2886-5B69-72EF-FE67-0988DEC060B7}"/>
              </a:ext>
            </a:extLst>
          </p:cNvPr>
          <p:cNvSpPr txBox="1"/>
          <p:nvPr/>
        </p:nvSpPr>
        <p:spPr>
          <a:xfrm>
            <a:off x="778397" y="26828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语境生成器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F99A0C-DE84-17EF-B20C-055D3E9B217D}"/>
              </a:ext>
            </a:extLst>
          </p:cNvPr>
          <p:cNvSpPr txBox="1"/>
          <p:nvPr/>
        </p:nvSpPr>
        <p:spPr>
          <a:xfrm>
            <a:off x="2602750" y="10574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内容生成器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BA81C-3033-E950-3A22-C53016C707E6}"/>
              </a:ext>
            </a:extLst>
          </p:cNvPr>
          <p:cNvSpPr txBox="1"/>
          <p:nvPr/>
        </p:nvSpPr>
        <p:spPr>
          <a:xfrm>
            <a:off x="5332683" y="10574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音频生成器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F5D2FC-7EA6-D2F6-FF84-523D5803F4A4}"/>
              </a:ext>
            </a:extLst>
          </p:cNvPr>
          <p:cNvSpPr txBox="1"/>
          <p:nvPr/>
        </p:nvSpPr>
        <p:spPr>
          <a:xfrm>
            <a:off x="4532464" y="31213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字幕管理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A584-0288-2A27-5D06-C5ED9D3D9D4D}"/>
              </a:ext>
            </a:extLst>
          </p:cNvPr>
          <p:cNvSpPr txBox="1"/>
          <p:nvPr/>
        </p:nvSpPr>
        <p:spPr>
          <a:xfrm>
            <a:off x="6475301" y="31373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对话管理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5AF51-E8C2-AC57-0F68-7D40183F4932}"/>
              </a:ext>
            </a:extLst>
          </p:cNvPr>
          <p:cNvSpPr txBox="1"/>
          <p:nvPr/>
        </p:nvSpPr>
        <p:spPr>
          <a:xfrm>
            <a:off x="1681909" y="602599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全局资源：多线程管理、对话历史、各组件的缓冲区、配置信息等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2C0914-3792-997E-3DC1-B7360009E93C}"/>
              </a:ext>
            </a:extLst>
          </p:cNvPr>
          <p:cNvSpPr/>
          <p:nvPr/>
        </p:nvSpPr>
        <p:spPr>
          <a:xfrm>
            <a:off x="468035" y="1057474"/>
            <a:ext cx="1574800" cy="1443040"/>
          </a:xfrm>
          <a:prstGeom prst="rect">
            <a:avLst/>
          </a:prstGeom>
          <a:noFill/>
          <a:ln>
            <a:solidFill>
              <a:srgbClr val="BB59F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DBA6E3-A520-6E08-1AA4-1DDDABD630A9}"/>
              </a:ext>
            </a:extLst>
          </p:cNvPr>
          <p:cNvSpPr/>
          <p:nvPr/>
        </p:nvSpPr>
        <p:spPr>
          <a:xfrm>
            <a:off x="232827" y="5487164"/>
            <a:ext cx="3876742" cy="471181"/>
          </a:xfrm>
          <a:prstGeom prst="roundRect">
            <a:avLst>
              <a:gd name="adj" fmla="val 13759"/>
            </a:avLst>
          </a:prstGeom>
          <a:noFill/>
          <a:ln w="19050">
            <a:solidFill>
              <a:srgbClr val="A0D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A95A11C-03EA-8702-9FF2-8A34B39B7D55}"/>
              </a:ext>
            </a:extLst>
          </p:cNvPr>
          <p:cNvSpPr/>
          <p:nvPr/>
        </p:nvSpPr>
        <p:spPr>
          <a:xfrm>
            <a:off x="4332090" y="5487163"/>
            <a:ext cx="1652053" cy="471181"/>
          </a:xfrm>
          <a:prstGeom prst="roundRect">
            <a:avLst>
              <a:gd name="adj" fmla="val 13759"/>
            </a:avLst>
          </a:prstGeom>
          <a:noFill/>
          <a:ln w="19050">
            <a:solidFill>
              <a:srgbClr val="A0D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57BC7F4-382E-EE9C-09D5-EF0658351836}"/>
              </a:ext>
            </a:extLst>
          </p:cNvPr>
          <p:cNvSpPr txBox="1"/>
          <p:nvPr/>
        </p:nvSpPr>
        <p:spPr>
          <a:xfrm>
            <a:off x="778396" y="3064929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“为啥说”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ADCC631-1466-6C35-38BC-E71AC6B69ABC}"/>
              </a:ext>
            </a:extLst>
          </p:cNvPr>
          <p:cNvSpPr txBox="1"/>
          <p:nvPr/>
        </p:nvSpPr>
        <p:spPr>
          <a:xfrm>
            <a:off x="778395" y="3418942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“谁来说”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AEE6298-C015-1308-8B88-D06B8CAE56B0}"/>
              </a:ext>
            </a:extLst>
          </p:cNvPr>
          <p:cNvSpPr txBox="1"/>
          <p:nvPr/>
        </p:nvSpPr>
        <p:spPr>
          <a:xfrm>
            <a:off x="2609162" y="138839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“说什么”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F03A028-67AD-5521-D87E-6AC5C29C7EA4}"/>
              </a:ext>
            </a:extLst>
          </p:cNvPr>
          <p:cNvSpPr txBox="1"/>
          <p:nvPr/>
        </p:nvSpPr>
        <p:spPr>
          <a:xfrm>
            <a:off x="4925519" y="1388391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“让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SOVITS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生成人声”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E681AFE-D18D-FD81-6CB4-F55C4F4C2C1B}"/>
              </a:ext>
            </a:extLst>
          </p:cNvPr>
          <p:cNvSpPr/>
          <p:nvPr/>
        </p:nvSpPr>
        <p:spPr>
          <a:xfrm>
            <a:off x="6295294" y="5487163"/>
            <a:ext cx="1648556" cy="1105894"/>
          </a:xfrm>
          <a:prstGeom prst="roundRect">
            <a:avLst>
              <a:gd name="adj" fmla="val 13759"/>
            </a:avLst>
          </a:prstGeom>
          <a:noFill/>
          <a:ln w="19050">
            <a:solidFill>
              <a:srgbClr val="A0D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6A963EB-F697-3E83-D1FD-49E7C1C228B1}"/>
              </a:ext>
            </a:extLst>
          </p:cNvPr>
          <p:cNvSpPr txBox="1"/>
          <p:nvPr/>
        </p:nvSpPr>
        <p:spPr>
          <a:xfrm>
            <a:off x="6509469" y="5543716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Modloader</a:t>
            </a:r>
            <a:endParaRPr lang="zh-CN" altLang="en-US" sz="16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689D49-D72A-5DED-0054-C5A8905DFEF3}"/>
              </a:ext>
            </a:extLst>
          </p:cNvPr>
          <p:cNvSpPr txBox="1"/>
          <p:nvPr/>
        </p:nvSpPr>
        <p:spPr>
          <a:xfrm>
            <a:off x="8680867" y="4630936"/>
            <a:ext cx="112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SOVITS</a:t>
            </a:r>
            <a:endParaRPr lang="zh-CN" alt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A120C3C-9C92-C8AB-439C-113F45E22C52}"/>
              </a:ext>
            </a:extLst>
          </p:cNvPr>
          <p:cNvSpPr/>
          <p:nvPr/>
        </p:nvSpPr>
        <p:spPr>
          <a:xfrm>
            <a:off x="8254999" y="268286"/>
            <a:ext cx="3704173" cy="6321425"/>
          </a:xfrm>
          <a:prstGeom prst="roundRect">
            <a:avLst>
              <a:gd name="adj" fmla="val 5441"/>
            </a:avLst>
          </a:prstGeom>
          <a:noFill/>
          <a:ln w="19050">
            <a:solidFill>
              <a:srgbClr val="D9A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DB9D8-A1D7-EAAB-2D48-D92F4EB133A8}"/>
              </a:ext>
            </a:extLst>
          </p:cNvPr>
          <p:cNvSpPr txBox="1"/>
          <p:nvPr/>
        </p:nvSpPr>
        <p:spPr>
          <a:xfrm>
            <a:off x="9364788" y="282542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Server</a:t>
            </a:r>
            <a:endParaRPr lang="zh-CN" altLang="en-US" sz="16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239955B-5CF4-D2CC-1779-C1523DB34640}"/>
              </a:ext>
            </a:extLst>
          </p:cNvPr>
          <p:cNvSpPr/>
          <p:nvPr/>
        </p:nvSpPr>
        <p:spPr>
          <a:xfrm>
            <a:off x="8477521" y="602599"/>
            <a:ext cx="3245036" cy="275709"/>
          </a:xfrm>
          <a:prstGeom prst="rect">
            <a:avLst/>
          </a:prstGeom>
          <a:noFill/>
          <a:ln>
            <a:solidFill>
              <a:srgbClr val="D61C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7003C6-6FA2-6FF1-6418-73CB814A6129}"/>
              </a:ext>
            </a:extLst>
          </p:cNvPr>
          <p:cNvSpPr/>
          <p:nvPr/>
        </p:nvSpPr>
        <p:spPr>
          <a:xfrm>
            <a:off x="8467083" y="1030651"/>
            <a:ext cx="3255473" cy="1895929"/>
          </a:xfrm>
          <a:prstGeom prst="rect">
            <a:avLst/>
          </a:prstGeom>
          <a:noFill/>
          <a:ln>
            <a:solidFill>
              <a:srgbClr val="D61C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C351246-0C27-3557-8EA1-565357DA9CB3}"/>
              </a:ext>
            </a:extLst>
          </p:cNvPr>
          <p:cNvSpPr/>
          <p:nvPr/>
        </p:nvSpPr>
        <p:spPr>
          <a:xfrm>
            <a:off x="10223054" y="3167439"/>
            <a:ext cx="1502044" cy="3190028"/>
          </a:xfrm>
          <a:prstGeom prst="rect">
            <a:avLst/>
          </a:prstGeom>
          <a:noFill/>
          <a:ln>
            <a:solidFill>
              <a:srgbClr val="D61C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43977-E861-0BE3-5C90-CD3D1E1BE6BD}"/>
              </a:ext>
            </a:extLst>
          </p:cNvPr>
          <p:cNvSpPr/>
          <p:nvPr/>
        </p:nvSpPr>
        <p:spPr>
          <a:xfrm>
            <a:off x="8477521" y="3167439"/>
            <a:ext cx="1523010" cy="3190028"/>
          </a:xfrm>
          <a:prstGeom prst="rect">
            <a:avLst/>
          </a:prstGeom>
          <a:noFill/>
          <a:ln>
            <a:solidFill>
              <a:srgbClr val="D61C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A9E790B-37FE-7CA5-D105-646BE5925160}"/>
              </a:ext>
            </a:extLst>
          </p:cNvPr>
          <p:cNvSpPr txBox="1"/>
          <p:nvPr/>
        </p:nvSpPr>
        <p:spPr>
          <a:xfrm>
            <a:off x="8645067" y="586250"/>
            <a:ext cx="278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全局资源：预加载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模型、配置信息等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422A93E-2092-40BA-B8A4-BD127A3076F0}"/>
              </a:ext>
            </a:extLst>
          </p:cNvPr>
          <p:cNvSpPr txBox="1"/>
          <p:nvPr/>
        </p:nvSpPr>
        <p:spPr>
          <a:xfrm>
            <a:off x="10480506" y="31823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文本转语音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8E8790-11A1-44EF-B5A1-01139448D2C0}"/>
              </a:ext>
            </a:extLst>
          </p:cNvPr>
          <p:cNvSpPr txBox="1"/>
          <p:nvPr/>
        </p:nvSpPr>
        <p:spPr>
          <a:xfrm>
            <a:off x="8761972" y="31823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语音换音色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DFF7691-446C-D167-ED56-14057B7D5730}"/>
              </a:ext>
            </a:extLst>
          </p:cNvPr>
          <p:cNvSpPr txBox="1"/>
          <p:nvPr/>
        </p:nvSpPr>
        <p:spPr>
          <a:xfrm>
            <a:off x="9647718" y="10486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本地服务器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3C9CDF-2C9B-C5E8-C4C5-FC31A100CFAB}"/>
              </a:ext>
            </a:extLst>
          </p:cNvPr>
          <p:cNvSpPr txBox="1"/>
          <p:nvPr/>
        </p:nvSpPr>
        <p:spPr>
          <a:xfrm>
            <a:off x="10358295" y="4616003"/>
            <a:ext cx="191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EdgeTTS</a:t>
            </a:r>
            <a:endParaRPr lang="zh-CN" alt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66475B-2CAE-7567-703B-FB8224456E55}"/>
              </a:ext>
            </a:extLst>
          </p:cNvPr>
          <p:cNvSpPr txBox="1"/>
          <p:nvPr/>
        </p:nvSpPr>
        <p:spPr>
          <a:xfrm>
            <a:off x="9225481" y="131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“生成对应的音频”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D5FDF0C-BF5F-E99A-D6C6-8CA3D5E402D7}"/>
              </a:ext>
            </a:extLst>
          </p:cNvPr>
          <p:cNvSpPr txBox="1"/>
          <p:nvPr/>
        </p:nvSpPr>
        <p:spPr>
          <a:xfrm>
            <a:off x="6286790" y="341894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“让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NPC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说”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14773F3-864E-4DC9-5195-063D9DCBD78E}"/>
              </a:ext>
            </a:extLst>
          </p:cNvPr>
          <p:cNvSpPr txBox="1"/>
          <p:nvPr/>
        </p:nvSpPr>
        <p:spPr>
          <a:xfrm>
            <a:off x="4379296" y="34290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“显示字幕”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41CF5C-8F74-958B-5B98-F399ED660F49}"/>
              </a:ext>
            </a:extLst>
          </p:cNvPr>
          <p:cNvSpPr txBox="1"/>
          <p:nvPr/>
        </p:nvSpPr>
        <p:spPr>
          <a:xfrm>
            <a:off x="459787" y="3723276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v1.0: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秘籍触发闲聊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Future: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事件触发对话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FB17ED-BBDA-937F-CD3C-2867CAD1A63A}"/>
              </a:ext>
            </a:extLst>
          </p:cNvPr>
          <p:cNvSpPr txBox="1"/>
          <p:nvPr/>
        </p:nvSpPr>
        <p:spPr>
          <a:xfrm>
            <a:off x="2534084" y="3161209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KEY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5276CD-908C-BBB6-0E75-583840F1FE85}"/>
              </a:ext>
            </a:extLst>
          </p:cNvPr>
          <p:cNvSpPr/>
          <p:nvPr/>
        </p:nvSpPr>
        <p:spPr>
          <a:xfrm>
            <a:off x="3413637" y="3231324"/>
            <a:ext cx="136123" cy="218514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90" h="7808">
                <a:moveTo>
                  <a:pt x="1375" y="7523"/>
                </a:moveTo>
                <a:lnTo>
                  <a:pt x="1564" y="7712"/>
                </a:lnTo>
                <a:cubicBezTo>
                  <a:pt x="1626" y="7774"/>
                  <a:pt x="1708" y="7808"/>
                  <a:pt x="1795" y="7808"/>
                </a:cubicBezTo>
                <a:cubicBezTo>
                  <a:pt x="1882" y="7808"/>
                  <a:pt x="1964" y="7774"/>
                  <a:pt x="2026" y="7712"/>
                </a:cubicBezTo>
                <a:lnTo>
                  <a:pt x="2215" y="7523"/>
                </a:lnTo>
                <a:cubicBezTo>
                  <a:pt x="2318" y="7420"/>
                  <a:pt x="2395" y="7233"/>
                  <a:pt x="2395" y="7088"/>
                </a:cubicBezTo>
                <a:lnTo>
                  <a:pt x="2395" y="4150"/>
                </a:lnTo>
                <a:cubicBezTo>
                  <a:pt x="2395" y="4110"/>
                  <a:pt x="2406" y="4081"/>
                  <a:pt x="2413" y="4068"/>
                </a:cubicBezTo>
                <a:cubicBezTo>
                  <a:pt x="2541" y="4054"/>
                  <a:pt x="2634" y="3919"/>
                  <a:pt x="2634" y="3742"/>
                </a:cubicBezTo>
                <a:lnTo>
                  <a:pt x="2634" y="3032"/>
                </a:lnTo>
                <a:cubicBezTo>
                  <a:pt x="2634" y="2968"/>
                  <a:pt x="2691" y="2878"/>
                  <a:pt x="2755" y="2840"/>
                </a:cubicBezTo>
                <a:cubicBezTo>
                  <a:pt x="2807" y="2809"/>
                  <a:pt x="2858" y="2776"/>
                  <a:pt x="2905" y="2742"/>
                </a:cubicBezTo>
                <a:cubicBezTo>
                  <a:pt x="2963" y="2700"/>
                  <a:pt x="3068" y="2654"/>
                  <a:pt x="3153" y="2618"/>
                </a:cubicBezTo>
                <a:cubicBezTo>
                  <a:pt x="3184" y="2605"/>
                  <a:pt x="3213" y="2593"/>
                  <a:pt x="3238" y="2581"/>
                </a:cubicBezTo>
                <a:cubicBezTo>
                  <a:pt x="3452" y="2484"/>
                  <a:pt x="3590" y="2269"/>
                  <a:pt x="3590" y="2034"/>
                </a:cubicBezTo>
                <a:lnTo>
                  <a:pt x="3590" y="1079"/>
                </a:lnTo>
                <a:cubicBezTo>
                  <a:pt x="3590" y="844"/>
                  <a:pt x="3452" y="629"/>
                  <a:pt x="3238" y="532"/>
                </a:cubicBezTo>
                <a:cubicBezTo>
                  <a:pt x="3214" y="521"/>
                  <a:pt x="3186" y="509"/>
                  <a:pt x="3157" y="496"/>
                </a:cubicBezTo>
                <a:cubicBezTo>
                  <a:pt x="3071" y="460"/>
                  <a:pt x="2965" y="414"/>
                  <a:pt x="2908" y="371"/>
                </a:cubicBezTo>
                <a:cubicBezTo>
                  <a:pt x="2585" y="128"/>
                  <a:pt x="2200" y="0"/>
                  <a:pt x="1795" y="0"/>
                </a:cubicBezTo>
                <a:cubicBezTo>
                  <a:pt x="1390" y="0"/>
                  <a:pt x="1005" y="128"/>
                  <a:pt x="682" y="371"/>
                </a:cubicBezTo>
                <a:cubicBezTo>
                  <a:pt x="625" y="414"/>
                  <a:pt x="518" y="460"/>
                  <a:pt x="433" y="496"/>
                </a:cubicBezTo>
                <a:cubicBezTo>
                  <a:pt x="404" y="509"/>
                  <a:pt x="376" y="521"/>
                  <a:pt x="351" y="532"/>
                </a:cubicBezTo>
                <a:cubicBezTo>
                  <a:pt x="138" y="629"/>
                  <a:pt x="0" y="844"/>
                  <a:pt x="0" y="1079"/>
                </a:cubicBezTo>
                <a:lnTo>
                  <a:pt x="0" y="2034"/>
                </a:lnTo>
                <a:cubicBezTo>
                  <a:pt x="0" y="2269"/>
                  <a:pt x="138" y="2484"/>
                  <a:pt x="351" y="2581"/>
                </a:cubicBezTo>
                <a:cubicBezTo>
                  <a:pt x="377" y="2593"/>
                  <a:pt x="406" y="2605"/>
                  <a:pt x="437" y="2618"/>
                </a:cubicBezTo>
                <a:cubicBezTo>
                  <a:pt x="521" y="2654"/>
                  <a:pt x="627" y="2700"/>
                  <a:pt x="685" y="2742"/>
                </a:cubicBezTo>
                <a:cubicBezTo>
                  <a:pt x="732" y="2776"/>
                  <a:pt x="783" y="2809"/>
                  <a:pt x="835" y="2840"/>
                </a:cubicBezTo>
                <a:cubicBezTo>
                  <a:pt x="899" y="2878"/>
                  <a:pt x="956" y="2968"/>
                  <a:pt x="956" y="3032"/>
                </a:cubicBezTo>
                <a:lnTo>
                  <a:pt x="956" y="3742"/>
                </a:lnTo>
                <a:cubicBezTo>
                  <a:pt x="956" y="3919"/>
                  <a:pt x="1049" y="4054"/>
                  <a:pt x="1176" y="4067"/>
                </a:cubicBezTo>
                <a:cubicBezTo>
                  <a:pt x="1184" y="4081"/>
                  <a:pt x="1194" y="4110"/>
                  <a:pt x="1194" y="4150"/>
                </a:cubicBezTo>
                <a:lnTo>
                  <a:pt x="1194" y="7088"/>
                </a:lnTo>
                <a:cubicBezTo>
                  <a:pt x="1194" y="7233"/>
                  <a:pt x="1272" y="7420"/>
                  <a:pt x="1375" y="7523"/>
                </a:cubicBezTo>
                <a:close/>
                <a:moveTo>
                  <a:pt x="1439" y="1283"/>
                </a:moveTo>
                <a:cubicBezTo>
                  <a:pt x="1439" y="1086"/>
                  <a:pt x="1599" y="927"/>
                  <a:pt x="1795" y="927"/>
                </a:cubicBezTo>
                <a:cubicBezTo>
                  <a:pt x="1991" y="927"/>
                  <a:pt x="2150" y="1086"/>
                  <a:pt x="2150" y="1283"/>
                </a:cubicBezTo>
                <a:cubicBezTo>
                  <a:pt x="2150" y="1479"/>
                  <a:pt x="1991" y="1638"/>
                  <a:pt x="1795" y="1638"/>
                </a:cubicBezTo>
                <a:cubicBezTo>
                  <a:pt x="1599" y="1638"/>
                  <a:pt x="1439" y="1479"/>
                  <a:pt x="1439" y="1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24A85B0-F4CF-2597-D60B-EADB7E6505C8}"/>
              </a:ext>
            </a:extLst>
          </p:cNvPr>
          <p:cNvSpPr/>
          <p:nvPr/>
        </p:nvSpPr>
        <p:spPr>
          <a:xfrm>
            <a:off x="2042241" y="4346745"/>
            <a:ext cx="753630" cy="628107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727B4A-976A-A769-649F-1081FE1A0FF8}"/>
              </a:ext>
            </a:extLst>
          </p:cNvPr>
          <p:cNvSpPr txBox="1"/>
          <p:nvPr/>
        </p:nvSpPr>
        <p:spPr>
          <a:xfrm>
            <a:off x="1990436" y="450883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1B5E215-CE35-0CEC-33AD-5D73FF95B332}"/>
              </a:ext>
            </a:extLst>
          </p:cNvPr>
          <p:cNvSpPr/>
          <p:nvPr/>
        </p:nvSpPr>
        <p:spPr>
          <a:xfrm>
            <a:off x="3872952" y="2250006"/>
            <a:ext cx="753630" cy="628107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01C851-3C24-D4EF-8B8F-C4F64205E607}"/>
              </a:ext>
            </a:extLst>
          </p:cNvPr>
          <p:cNvSpPr txBox="1"/>
          <p:nvPr/>
        </p:nvSpPr>
        <p:spPr>
          <a:xfrm>
            <a:off x="3814770" y="240336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0A18BC1-E21D-06FA-7EAD-583D611793AB}"/>
              </a:ext>
            </a:extLst>
          </p:cNvPr>
          <p:cNvSpPr/>
          <p:nvPr/>
        </p:nvSpPr>
        <p:spPr>
          <a:xfrm>
            <a:off x="7695689" y="1195974"/>
            <a:ext cx="1137703" cy="628107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0A9F652-2E73-4391-3BFB-7A7881051563}"/>
              </a:ext>
            </a:extLst>
          </p:cNvPr>
          <p:cNvSpPr txBox="1"/>
          <p:nvPr/>
        </p:nvSpPr>
        <p:spPr>
          <a:xfrm>
            <a:off x="7798029" y="135502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EC402A11-5459-D957-5030-F09932DD6B49}"/>
              </a:ext>
            </a:extLst>
          </p:cNvPr>
          <p:cNvSpPr/>
          <p:nvPr/>
        </p:nvSpPr>
        <p:spPr>
          <a:xfrm flipH="1">
            <a:off x="7238999" y="1979363"/>
            <a:ext cx="1228083" cy="628107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F2A2EA-0900-7877-D138-434CF80086CD}"/>
              </a:ext>
            </a:extLst>
          </p:cNvPr>
          <p:cNvSpPr txBox="1"/>
          <p:nvPr/>
        </p:nvSpPr>
        <p:spPr>
          <a:xfrm flipH="1">
            <a:off x="7275520" y="2150198"/>
            <a:ext cx="153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 to audio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66B95ADA-CF0F-477F-8F6F-2435A93B30D2}"/>
              </a:ext>
            </a:extLst>
          </p:cNvPr>
          <p:cNvSpPr/>
          <p:nvPr/>
        </p:nvSpPr>
        <p:spPr>
          <a:xfrm flipH="1">
            <a:off x="7645400" y="5807421"/>
            <a:ext cx="832120" cy="628107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2EC636-EEF6-D95D-3419-108FAD0094CF}"/>
              </a:ext>
            </a:extLst>
          </p:cNvPr>
          <p:cNvSpPr txBox="1"/>
          <p:nvPr/>
        </p:nvSpPr>
        <p:spPr>
          <a:xfrm flipH="1">
            <a:off x="7804124" y="5972893"/>
            <a:ext cx="112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audio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D137811-C556-7863-9CF9-BBD0FEC23296}"/>
              </a:ext>
            </a:extLst>
          </p:cNvPr>
          <p:cNvSpPr txBox="1"/>
          <p:nvPr/>
        </p:nvSpPr>
        <p:spPr>
          <a:xfrm>
            <a:off x="7695688" y="1748817"/>
            <a:ext cx="77139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    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5F109EB-B39D-707A-F5C9-C6BA184AD47B}"/>
              </a:ext>
            </a:extLst>
          </p:cNvPr>
          <p:cNvSpPr txBox="1"/>
          <p:nvPr/>
        </p:nvSpPr>
        <p:spPr>
          <a:xfrm>
            <a:off x="2411500" y="1796018"/>
            <a:ext cx="1386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提示词设计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 NPC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绑定一个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GPT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4B754C2-64D7-F0A4-0AD9-8924E503155C}"/>
              </a:ext>
            </a:extLst>
          </p:cNvPr>
          <p:cNvSpPr txBox="1"/>
          <p:nvPr/>
        </p:nvSpPr>
        <p:spPr>
          <a:xfrm>
            <a:off x="8697426" y="1662799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游戏子进程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SOVITS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轻量化推理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44D3E29-C7A7-092F-92C5-A9D7A1A25EBA}"/>
              </a:ext>
            </a:extLst>
          </p:cNvPr>
          <p:cNvSpPr txBox="1"/>
          <p:nvPr/>
        </p:nvSpPr>
        <p:spPr>
          <a:xfrm>
            <a:off x="4247850" y="37835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借助无名补丁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实现中文字幕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55BDBB3-5137-5ED9-96ED-CECA8B7675AC}"/>
              </a:ext>
            </a:extLst>
          </p:cNvPr>
          <p:cNvSpPr/>
          <p:nvPr/>
        </p:nvSpPr>
        <p:spPr>
          <a:xfrm>
            <a:off x="2592890" y="3529079"/>
            <a:ext cx="349709" cy="349181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  <a:gd name="T108" fmla="*/ 121763 h 600884"/>
              <a:gd name="T109" fmla="*/ 121763 h 600884"/>
              <a:gd name="T110" fmla="*/ 121763 h 600884"/>
              <a:gd name="T111" fmla="*/ 121763 h 600884"/>
              <a:gd name="T112" fmla="*/ 121763 h 600884"/>
              <a:gd name="T113" fmla="*/ 121763 h 600884"/>
              <a:gd name="T114" fmla="*/ 121763 h 600884"/>
              <a:gd name="T11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827" h="6827">
                <a:moveTo>
                  <a:pt x="5827" y="1000"/>
                </a:moveTo>
                <a:cubicBezTo>
                  <a:pt x="5182" y="355"/>
                  <a:pt x="4325" y="0"/>
                  <a:pt x="3413" y="0"/>
                </a:cubicBezTo>
                <a:cubicBezTo>
                  <a:pt x="2502" y="0"/>
                  <a:pt x="1644" y="355"/>
                  <a:pt x="1000" y="1000"/>
                </a:cubicBezTo>
                <a:cubicBezTo>
                  <a:pt x="355" y="1644"/>
                  <a:pt x="0" y="2502"/>
                  <a:pt x="0" y="3413"/>
                </a:cubicBezTo>
                <a:cubicBezTo>
                  <a:pt x="0" y="4325"/>
                  <a:pt x="355" y="5182"/>
                  <a:pt x="1000" y="5827"/>
                </a:cubicBezTo>
                <a:cubicBezTo>
                  <a:pt x="1644" y="6472"/>
                  <a:pt x="2502" y="6827"/>
                  <a:pt x="3413" y="6827"/>
                </a:cubicBezTo>
                <a:cubicBezTo>
                  <a:pt x="4325" y="6827"/>
                  <a:pt x="5182" y="6472"/>
                  <a:pt x="5827" y="5827"/>
                </a:cubicBezTo>
                <a:cubicBezTo>
                  <a:pt x="6472" y="5182"/>
                  <a:pt x="6827" y="4325"/>
                  <a:pt x="6827" y="3413"/>
                </a:cubicBezTo>
                <a:cubicBezTo>
                  <a:pt x="6827" y="2502"/>
                  <a:pt x="6472" y="1644"/>
                  <a:pt x="5827" y="1000"/>
                </a:cubicBezTo>
                <a:close/>
                <a:moveTo>
                  <a:pt x="2427" y="467"/>
                </a:moveTo>
                <a:cubicBezTo>
                  <a:pt x="2284" y="616"/>
                  <a:pt x="2151" y="799"/>
                  <a:pt x="2032" y="1014"/>
                </a:cubicBezTo>
                <a:cubicBezTo>
                  <a:pt x="1948" y="939"/>
                  <a:pt x="1866" y="857"/>
                  <a:pt x="1786" y="769"/>
                </a:cubicBezTo>
                <a:cubicBezTo>
                  <a:pt x="1986" y="645"/>
                  <a:pt x="2201" y="543"/>
                  <a:pt x="2427" y="467"/>
                </a:cubicBezTo>
                <a:close/>
                <a:moveTo>
                  <a:pt x="1531" y="944"/>
                </a:moveTo>
                <a:cubicBezTo>
                  <a:pt x="1647" y="1075"/>
                  <a:pt x="1767" y="1193"/>
                  <a:pt x="1891" y="1298"/>
                </a:cubicBezTo>
                <a:cubicBezTo>
                  <a:pt x="1734" y="1652"/>
                  <a:pt x="1619" y="2055"/>
                  <a:pt x="1551" y="2485"/>
                </a:cubicBezTo>
                <a:cubicBezTo>
                  <a:pt x="1179" y="2353"/>
                  <a:pt x="882" y="2175"/>
                  <a:pt x="676" y="1954"/>
                </a:cubicBezTo>
                <a:cubicBezTo>
                  <a:pt x="675" y="1953"/>
                  <a:pt x="674" y="1952"/>
                  <a:pt x="673" y="1951"/>
                </a:cubicBezTo>
                <a:cubicBezTo>
                  <a:pt x="884" y="1557"/>
                  <a:pt x="1178" y="1214"/>
                  <a:pt x="1531" y="944"/>
                </a:cubicBezTo>
                <a:close/>
                <a:moveTo>
                  <a:pt x="307" y="3413"/>
                </a:moveTo>
                <a:cubicBezTo>
                  <a:pt x="307" y="3001"/>
                  <a:pt x="388" y="2607"/>
                  <a:pt x="535" y="2246"/>
                </a:cubicBezTo>
                <a:cubicBezTo>
                  <a:pt x="800" y="2498"/>
                  <a:pt x="1141" y="2675"/>
                  <a:pt x="1511" y="2799"/>
                </a:cubicBezTo>
                <a:cubicBezTo>
                  <a:pt x="1491" y="2999"/>
                  <a:pt x="1480" y="3205"/>
                  <a:pt x="1480" y="3413"/>
                </a:cubicBezTo>
                <a:cubicBezTo>
                  <a:pt x="1480" y="3622"/>
                  <a:pt x="1491" y="3827"/>
                  <a:pt x="1511" y="4028"/>
                </a:cubicBezTo>
                <a:cubicBezTo>
                  <a:pt x="1140" y="4152"/>
                  <a:pt x="800" y="4329"/>
                  <a:pt x="535" y="4580"/>
                </a:cubicBezTo>
                <a:cubicBezTo>
                  <a:pt x="388" y="4220"/>
                  <a:pt x="307" y="3826"/>
                  <a:pt x="307" y="3413"/>
                </a:cubicBezTo>
                <a:close/>
                <a:moveTo>
                  <a:pt x="1531" y="5883"/>
                </a:moveTo>
                <a:cubicBezTo>
                  <a:pt x="1178" y="5613"/>
                  <a:pt x="884" y="5270"/>
                  <a:pt x="673" y="4876"/>
                </a:cubicBezTo>
                <a:cubicBezTo>
                  <a:pt x="674" y="4875"/>
                  <a:pt x="675" y="4874"/>
                  <a:pt x="676" y="4873"/>
                </a:cubicBezTo>
                <a:cubicBezTo>
                  <a:pt x="882" y="4652"/>
                  <a:pt x="1179" y="4473"/>
                  <a:pt x="1552" y="4341"/>
                </a:cubicBezTo>
                <a:cubicBezTo>
                  <a:pt x="1619" y="4772"/>
                  <a:pt x="1734" y="5175"/>
                  <a:pt x="1891" y="5528"/>
                </a:cubicBezTo>
                <a:cubicBezTo>
                  <a:pt x="1767" y="5633"/>
                  <a:pt x="1647" y="5752"/>
                  <a:pt x="1531" y="5883"/>
                </a:cubicBezTo>
                <a:close/>
                <a:moveTo>
                  <a:pt x="1785" y="6058"/>
                </a:moveTo>
                <a:cubicBezTo>
                  <a:pt x="1866" y="5969"/>
                  <a:pt x="1948" y="5887"/>
                  <a:pt x="2032" y="5812"/>
                </a:cubicBezTo>
                <a:cubicBezTo>
                  <a:pt x="2151" y="6027"/>
                  <a:pt x="2284" y="6210"/>
                  <a:pt x="2427" y="6359"/>
                </a:cubicBezTo>
                <a:cubicBezTo>
                  <a:pt x="2201" y="6283"/>
                  <a:pt x="1986" y="6182"/>
                  <a:pt x="1785" y="6058"/>
                </a:cubicBezTo>
                <a:close/>
                <a:moveTo>
                  <a:pt x="3260" y="6506"/>
                </a:moveTo>
                <a:cubicBezTo>
                  <a:pt x="2900" y="6439"/>
                  <a:pt x="2560" y="6139"/>
                  <a:pt x="2290" y="5645"/>
                </a:cubicBezTo>
                <a:cubicBezTo>
                  <a:pt x="2285" y="5636"/>
                  <a:pt x="2280" y="5627"/>
                  <a:pt x="2275" y="5618"/>
                </a:cubicBezTo>
                <a:cubicBezTo>
                  <a:pt x="2589" y="5396"/>
                  <a:pt x="2921" y="5266"/>
                  <a:pt x="3260" y="5237"/>
                </a:cubicBezTo>
                <a:lnTo>
                  <a:pt x="3260" y="6506"/>
                </a:lnTo>
                <a:close/>
                <a:moveTo>
                  <a:pt x="3260" y="4929"/>
                </a:moveTo>
                <a:cubicBezTo>
                  <a:pt x="2872" y="4958"/>
                  <a:pt x="2495" y="5096"/>
                  <a:pt x="2142" y="5337"/>
                </a:cubicBezTo>
                <a:cubicBezTo>
                  <a:pt x="2005" y="5012"/>
                  <a:pt x="1906" y="4644"/>
                  <a:pt x="1848" y="4251"/>
                </a:cubicBezTo>
                <a:cubicBezTo>
                  <a:pt x="2252" y="4144"/>
                  <a:pt x="2728" y="4084"/>
                  <a:pt x="3260" y="4075"/>
                </a:cubicBezTo>
                <a:lnTo>
                  <a:pt x="3260" y="4929"/>
                </a:lnTo>
                <a:close/>
                <a:moveTo>
                  <a:pt x="3260" y="3768"/>
                </a:moveTo>
                <a:cubicBezTo>
                  <a:pt x="2806" y="3775"/>
                  <a:pt x="2294" y="3820"/>
                  <a:pt x="1811" y="3941"/>
                </a:cubicBezTo>
                <a:cubicBezTo>
                  <a:pt x="1795" y="3768"/>
                  <a:pt x="1787" y="3592"/>
                  <a:pt x="1787" y="3413"/>
                </a:cubicBezTo>
                <a:cubicBezTo>
                  <a:pt x="1787" y="3235"/>
                  <a:pt x="1795" y="3058"/>
                  <a:pt x="1811" y="2886"/>
                </a:cubicBezTo>
                <a:cubicBezTo>
                  <a:pt x="2294" y="3007"/>
                  <a:pt x="2806" y="3051"/>
                  <a:pt x="3260" y="3059"/>
                </a:cubicBezTo>
                <a:lnTo>
                  <a:pt x="3260" y="3768"/>
                </a:lnTo>
                <a:close/>
                <a:moveTo>
                  <a:pt x="3260" y="2752"/>
                </a:moveTo>
                <a:cubicBezTo>
                  <a:pt x="2728" y="2742"/>
                  <a:pt x="2252" y="2683"/>
                  <a:pt x="1848" y="2576"/>
                </a:cubicBezTo>
                <a:cubicBezTo>
                  <a:pt x="1906" y="2183"/>
                  <a:pt x="2005" y="1815"/>
                  <a:pt x="2142" y="1490"/>
                </a:cubicBezTo>
                <a:cubicBezTo>
                  <a:pt x="2495" y="1731"/>
                  <a:pt x="2872" y="1869"/>
                  <a:pt x="3260" y="1898"/>
                </a:cubicBezTo>
                <a:lnTo>
                  <a:pt x="3260" y="2752"/>
                </a:lnTo>
                <a:close/>
                <a:moveTo>
                  <a:pt x="3260" y="1590"/>
                </a:moveTo>
                <a:cubicBezTo>
                  <a:pt x="2921" y="1560"/>
                  <a:pt x="2589" y="1431"/>
                  <a:pt x="2275" y="1209"/>
                </a:cubicBezTo>
                <a:cubicBezTo>
                  <a:pt x="2280" y="1200"/>
                  <a:pt x="2285" y="1191"/>
                  <a:pt x="2290" y="1182"/>
                </a:cubicBezTo>
                <a:cubicBezTo>
                  <a:pt x="2560" y="687"/>
                  <a:pt x="2900" y="387"/>
                  <a:pt x="3260" y="321"/>
                </a:cubicBezTo>
                <a:lnTo>
                  <a:pt x="3260" y="1590"/>
                </a:lnTo>
                <a:close/>
                <a:moveTo>
                  <a:pt x="5296" y="944"/>
                </a:moveTo>
                <a:cubicBezTo>
                  <a:pt x="5649" y="1214"/>
                  <a:pt x="5942" y="1557"/>
                  <a:pt x="6153" y="1951"/>
                </a:cubicBezTo>
                <a:cubicBezTo>
                  <a:pt x="6152" y="1952"/>
                  <a:pt x="6151" y="1953"/>
                  <a:pt x="6150" y="1954"/>
                </a:cubicBezTo>
                <a:cubicBezTo>
                  <a:pt x="5944" y="2175"/>
                  <a:pt x="5648" y="2353"/>
                  <a:pt x="5275" y="2485"/>
                </a:cubicBezTo>
                <a:cubicBezTo>
                  <a:pt x="5208" y="2055"/>
                  <a:pt x="5093" y="1652"/>
                  <a:pt x="4936" y="1298"/>
                </a:cubicBezTo>
                <a:cubicBezTo>
                  <a:pt x="5059" y="1193"/>
                  <a:pt x="5180" y="1075"/>
                  <a:pt x="5296" y="944"/>
                </a:cubicBezTo>
                <a:close/>
                <a:moveTo>
                  <a:pt x="5041" y="769"/>
                </a:moveTo>
                <a:cubicBezTo>
                  <a:pt x="4961" y="857"/>
                  <a:pt x="4879" y="939"/>
                  <a:pt x="4795" y="1014"/>
                </a:cubicBezTo>
                <a:cubicBezTo>
                  <a:pt x="4676" y="799"/>
                  <a:pt x="4543" y="616"/>
                  <a:pt x="4399" y="467"/>
                </a:cubicBezTo>
                <a:cubicBezTo>
                  <a:pt x="4626" y="543"/>
                  <a:pt x="4841" y="645"/>
                  <a:pt x="5041" y="769"/>
                </a:cubicBezTo>
                <a:close/>
                <a:moveTo>
                  <a:pt x="3567" y="321"/>
                </a:moveTo>
                <a:cubicBezTo>
                  <a:pt x="3927" y="387"/>
                  <a:pt x="4267" y="687"/>
                  <a:pt x="4537" y="1182"/>
                </a:cubicBezTo>
                <a:cubicBezTo>
                  <a:pt x="4542" y="1191"/>
                  <a:pt x="4546" y="1200"/>
                  <a:pt x="4551" y="1209"/>
                </a:cubicBezTo>
                <a:cubicBezTo>
                  <a:pt x="4238" y="1431"/>
                  <a:pt x="3906" y="1560"/>
                  <a:pt x="3567" y="1590"/>
                </a:cubicBezTo>
                <a:lnTo>
                  <a:pt x="3567" y="321"/>
                </a:lnTo>
                <a:close/>
                <a:moveTo>
                  <a:pt x="4685" y="1490"/>
                </a:moveTo>
                <a:cubicBezTo>
                  <a:pt x="4821" y="1815"/>
                  <a:pt x="4921" y="2183"/>
                  <a:pt x="4979" y="2576"/>
                </a:cubicBezTo>
                <a:cubicBezTo>
                  <a:pt x="4574" y="2683"/>
                  <a:pt x="4099" y="2742"/>
                  <a:pt x="3567" y="2752"/>
                </a:cubicBezTo>
                <a:lnTo>
                  <a:pt x="3567" y="1898"/>
                </a:lnTo>
                <a:lnTo>
                  <a:pt x="3567" y="1898"/>
                </a:lnTo>
                <a:cubicBezTo>
                  <a:pt x="3955" y="1869"/>
                  <a:pt x="4331" y="1731"/>
                  <a:pt x="4685" y="1490"/>
                </a:cubicBezTo>
                <a:close/>
                <a:moveTo>
                  <a:pt x="3567" y="3059"/>
                </a:moveTo>
                <a:cubicBezTo>
                  <a:pt x="4021" y="3051"/>
                  <a:pt x="4533" y="3007"/>
                  <a:pt x="5016" y="2886"/>
                </a:cubicBezTo>
                <a:cubicBezTo>
                  <a:pt x="5031" y="3058"/>
                  <a:pt x="5039" y="3235"/>
                  <a:pt x="5039" y="3413"/>
                </a:cubicBezTo>
                <a:cubicBezTo>
                  <a:pt x="5039" y="3592"/>
                  <a:pt x="5031" y="3768"/>
                  <a:pt x="5016" y="3941"/>
                </a:cubicBezTo>
                <a:cubicBezTo>
                  <a:pt x="4533" y="3820"/>
                  <a:pt x="4021" y="3775"/>
                  <a:pt x="3567" y="3768"/>
                </a:cubicBezTo>
                <a:lnTo>
                  <a:pt x="3567" y="3059"/>
                </a:lnTo>
                <a:close/>
                <a:moveTo>
                  <a:pt x="3567" y="4075"/>
                </a:moveTo>
                <a:cubicBezTo>
                  <a:pt x="4099" y="4084"/>
                  <a:pt x="4574" y="4144"/>
                  <a:pt x="4979" y="4251"/>
                </a:cubicBezTo>
                <a:cubicBezTo>
                  <a:pt x="4921" y="4644"/>
                  <a:pt x="4821" y="5012"/>
                  <a:pt x="4685" y="5337"/>
                </a:cubicBezTo>
                <a:cubicBezTo>
                  <a:pt x="4331" y="5096"/>
                  <a:pt x="3955" y="4958"/>
                  <a:pt x="3567" y="4929"/>
                </a:cubicBezTo>
                <a:lnTo>
                  <a:pt x="3567" y="4075"/>
                </a:lnTo>
                <a:close/>
                <a:moveTo>
                  <a:pt x="3567" y="6506"/>
                </a:moveTo>
                <a:lnTo>
                  <a:pt x="3567" y="5237"/>
                </a:lnTo>
                <a:cubicBezTo>
                  <a:pt x="3906" y="5266"/>
                  <a:pt x="4238" y="5396"/>
                  <a:pt x="4551" y="5618"/>
                </a:cubicBezTo>
                <a:cubicBezTo>
                  <a:pt x="4547" y="5627"/>
                  <a:pt x="4542" y="5636"/>
                  <a:pt x="4537" y="5645"/>
                </a:cubicBezTo>
                <a:cubicBezTo>
                  <a:pt x="4267" y="6139"/>
                  <a:pt x="3927" y="6439"/>
                  <a:pt x="3567" y="6506"/>
                </a:cubicBezTo>
                <a:close/>
                <a:moveTo>
                  <a:pt x="4399" y="6359"/>
                </a:moveTo>
                <a:cubicBezTo>
                  <a:pt x="4543" y="6210"/>
                  <a:pt x="4675" y="6027"/>
                  <a:pt x="4795" y="5812"/>
                </a:cubicBezTo>
                <a:cubicBezTo>
                  <a:pt x="4879" y="5887"/>
                  <a:pt x="4961" y="5969"/>
                  <a:pt x="5041" y="6058"/>
                </a:cubicBezTo>
                <a:cubicBezTo>
                  <a:pt x="4841" y="6182"/>
                  <a:pt x="4626" y="6283"/>
                  <a:pt x="4399" y="6359"/>
                </a:cubicBezTo>
                <a:close/>
                <a:moveTo>
                  <a:pt x="5296" y="5883"/>
                </a:moveTo>
                <a:cubicBezTo>
                  <a:pt x="5180" y="5752"/>
                  <a:pt x="5060" y="5633"/>
                  <a:pt x="4936" y="5528"/>
                </a:cubicBezTo>
                <a:cubicBezTo>
                  <a:pt x="5093" y="5175"/>
                  <a:pt x="5208" y="4772"/>
                  <a:pt x="5275" y="4341"/>
                </a:cubicBezTo>
                <a:cubicBezTo>
                  <a:pt x="5648" y="4473"/>
                  <a:pt x="5944" y="4652"/>
                  <a:pt x="6150" y="4873"/>
                </a:cubicBezTo>
                <a:cubicBezTo>
                  <a:pt x="6151" y="4874"/>
                  <a:pt x="6152" y="4875"/>
                  <a:pt x="6153" y="4876"/>
                </a:cubicBezTo>
                <a:cubicBezTo>
                  <a:pt x="5942" y="5270"/>
                  <a:pt x="5649" y="5613"/>
                  <a:pt x="5296" y="5883"/>
                </a:cubicBezTo>
                <a:close/>
                <a:moveTo>
                  <a:pt x="5315" y="4028"/>
                </a:moveTo>
                <a:cubicBezTo>
                  <a:pt x="5336" y="3827"/>
                  <a:pt x="5346" y="3622"/>
                  <a:pt x="5346" y="3413"/>
                </a:cubicBezTo>
                <a:cubicBezTo>
                  <a:pt x="5346" y="3205"/>
                  <a:pt x="5336" y="2999"/>
                  <a:pt x="5315" y="2799"/>
                </a:cubicBezTo>
                <a:cubicBezTo>
                  <a:pt x="5686" y="2675"/>
                  <a:pt x="6026" y="2498"/>
                  <a:pt x="6292" y="2246"/>
                </a:cubicBezTo>
                <a:cubicBezTo>
                  <a:pt x="6439" y="2607"/>
                  <a:pt x="6520" y="3001"/>
                  <a:pt x="6520" y="3413"/>
                </a:cubicBezTo>
                <a:cubicBezTo>
                  <a:pt x="6520" y="3826"/>
                  <a:pt x="6439" y="4220"/>
                  <a:pt x="6292" y="4580"/>
                </a:cubicBezTo>
                <a:cubicBezTo>
                  <a:pt x="6026" y="4329"/>
                  <a:pt x="5686" y="4152"/>
                  <a:pt x="5315" y="4028"/>
                </a:cubicBezTo>
                <a:close/>
              </a:path>
            </a:pathLst>
          </a:custGeom>
          <a:solidFill>
            <a:srgbClr val="A0D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3B7ACFB-691E-C9DA-F715-D0BA37A8D1B0}"/>
              </a:ext>
            </a:extLst>
          </p:cNvPr>
          <p:cNvSpPr/>
          <p:nvPr/>
        </p:nvSpPr>
        <p:spPr>
          <a:xfrm>
            <a:off x="10422450" y="5149210"/>
            <a:ext cx="349709" cy="349181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  <a:gd name="T104" fmla="*/ 121763 h 600884"/>
              <a:gd name="T105" fmla="*/ 121763 h 600884"/>
              <a:gd name="T106" fmla="*/ 121763 h 600884"/>
              <a:gd name="T107" fmla="*/ 121763 h 600884"/>
              <a:gd name="T108" fmla="*/ 121763 h 600884"/>
              <a:gd name="T109" fmla="*/ 121763 h 600884"/>
              <a:gd name="T110" fmla="*/ 121763 h 600884"/>
              <a:gd name="T111" fmla="*/ 121763 h 600884"/>
              <a:gd name="T112" fmla="*/ 121763 h 600884"/>
              <a:gd name="T113" fmla="*/ 121763 h 600884"/>
              <a:gd name="T114" fmla="*/ 121763 h 600884"/>
              <a:gd name="T11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827" h="6827">
                <a:moveTo>
                  <a:pt x="5827" y="1000"/>
                </a:moveTo>
                <a:cubicBezTo>
                  <a:pt x="5182" y="355"/>
                  <a:pt x="4325" y="0"/>
                  <a:pt x="3413" y="0"/>
                </a:cubicBezTo>
                <a:cubicBezTo>
                  <a:pt x="2502" y="0"/>
                  <a:pt x="1644" y="355"/>
                  <a:pt x="1000" y="1000"/>
                </a:cubicBezTo>
                <a:cubicBezTo>
                  <a:pt x="355" y="1644"/>
                  <a:pt x="0" y="2502"/>
                  <a:pt x="0" y="3413"/>
                </a:cubicBezTo>
                <a:cubicBezTo>
                  <a:pt x="0" y="4325"/>
                  <a:pt x="355" y="5182"/>
                  <a:pt x="1000" y="5827"/>
                </a:cubicBezTo>
                <a:cubicBezTo>
                  <a:pt x="1644" y="6472"/>
                  <a:pt x="2502" y="6827"/>
                  <a:pt x="3413" y="6827"/>
                </a:cubicBezTo>
                <a:cubicBezTo>
                  <a:pt x="4325" y="6827"/>
                  <a:pt x="5182" y="6472"/>
                  <a:pt x="5827" y="5827"/>
                </a:cubicBezTo>
                <a:cubicBezTo>
                  <a:pt x="6472" y="5182"/>
                  <a:pt x="6827" y="4325"/>
                  <a:pt x="6827" y="3413"/>
                </a:cubicBezTo>
                <a:cubicBezTo>
                  <a:pt x="6827" y="2502"/>
                  <a:pt x="6472" y="1644"/>
                  <a:pt x="5827" y="1000"/>
                </a:cubicBezTo>
                <a:close/>
                <a:moveTo>
                  <a:pt x="2427" y="467"/>
                </a:moveTo>
                <a:cubicBezTo>
                  <a:pt x="2284" y="616"/>
                  <a:pt x="2151" y="799"/>
                  <a:pt x="2032" y="1014"/>
                </a:cubicBezTo>
                <a:cubicBezTo>
                  <a:pt x="1948" y="939"/>
                  <a:pt x="1866" y="857"/>
                  <a:pt x="1786" y="769"/>
                </a:cubicBezTo>
                <a:cubicBezTo>
                  <a:pt x="1986" y="645"/>
                  <a:pt x="2201" y="543"/>
                  <a:pt x="2427" y="467"/>
                </a:cubicBezTo>
                <a:close/>
                <a:moveTo>
                  <a:pt x="1531" y="944"/>
                </a:moveTo>
                <a:cubicBezTo>
                  <a:pt x="1647" y="1075"/>
                  <a:pt x="1767" y="1193"/>
                  <a:pt x="1891" y="1298"/>
                </a:cubicBezTo>
                <a:cubicBezTo>
                  <a:pt x="1734" y="1652"/>
                  <a:pt x="1619" y="2055"/>
                  <a:pt x="1551" y="2485"/>
                </a:cubicBezTo>
                <a:cubicBezTo>
                  <a:pt x="1179" y="2353"/>
                  <a:pt x="882" y="2175"/>
                  <a:pt x="676" y="1954"/>
                </a:cubicBezTo>
                <a:cubicBezTo>
                  <a:pt x="675" y="1953"/>
                  <a:pt x="674" y="1952"/>
                  <a:pt x="673" y="1951"/>
                </a:cubicBezTo>
                <a:cubicBezTo>
                  <a:pt x="884" y="1557"/>
                  <a:pt x="1178" y="1214"/>
                  <a:pt x="1531" y="944"/>
                </a:cubicBezTo>
                <a:close/>
                <a:moveTo>
                  <a:pt x="307" y="3413"/>
                </a:moveTo>
                <a:cubicBezTo>
                  <a:pt x="307" y="3001"/>
                  <a:pt x="388" y="2607"/>
                  <a:pt x="535" y="2246"/>
                </a:cubicBezTo>
                <a:cubicBezTo>
                  <a:pt x="800" y="2498"/>
                  <a:pt x="1141" y="2675"/>
                  <a:pt x="1511" y="2799"/>
                </a:cubicBezTo>
                <a:cubicBezTo>
                  <a:pt x="1491" y="2999"/>
                  <a:pt x="1480" y="3205"/>
                  <a:pt x="1480" y="3413"/>
                </a:cubicBezTo>
                <a:cubicBezTo>
                  <a:pt x="1480" y="3622"/>
                  <a:pt x="1491" y="3827"/>
                  <a:pt x="1511" y="4028"/>
                </a:cubicBezTo>
                <a:cubicBezTo>
                  <a:pt x="1140" y="4152"/>
                  <a:pt x="800" y="4329"/>
                  <a:pt x="535" y="4580"/>
                </a:cubicBezTo>
                <a:cubicBezTo>
                  <a:pt x="388" y="4220"/>
                  <a:pt x="307" y="3826"/>
                  <a:pt x="307" y="3413"/>
                </a:cubicBezTo>
                <a:close/>
                <a:moveTo>
                  <a:pt x="1531" y="5883"/>
                </a:moveTo>
                <a:cubicBezTo>
                  <a:pt x="1178" y="5613"/>
                  <a:pt x="884" y="5270"/>
                  <a:pt x="673" y="4876"/>
                </a:cubicBezTo>
                <a:cubicBezTo>
                  <a:pt x="674" y="4875"/>
                  <a:pt x="675" y="4874"/>
                  <a:pt x="676" y="4873"/>
                </a:cubicBezTo>
                <a:cubicBezTo>
                  <a:pt x="882" y="4652"/>
                  <a:pt x="1179" y="4473"/>
                  <a:pt x="1552" y="4341"/>
                </a:cubicBezTo>
                <a:cubicBezTo>
                  <a:pt x="1619" y="4772"/>
                  <a:pt x="1734" y="5175"/>
                  <a:pt x="1891" y="5528"/>
                </a:cubicBezTo>
                <a:cubicBezTo>
                  <a:pt x="1767" y="5633"/>
                  <a:pt x="1647" y="5752"/>
                  <a:pt x="1531" y="5883"/>
                </a:cubicBezTo>
                <a:close/>
                <a:moveTo>
                  <a:pt x="1785" y="6058"/>
                </a:moveTo>
                <a:cubicBezTo>
                  <a:pt x="1866" y="5969"/>
                  <a:pt x="1948" y="5887"/>
                  <a:pt x="2032" y="5812"/>
                </a:cubicBezTo>
                <a:cubicBezTo>
                  <a:pt x="2151" y="6027"/>
                  <a:pt x="2284" y="6210"/>
                  <a:pt x="2427" y="6359"/>
                </a:cubicBezTo>
                <a:cubicBezTo>
                  <a:pt x="2201" y="6283"/>
                  <a:pt x="1986" y="6182"/>
                  <a:pt x="1785" y="6058"/>
                </a:cubicBezTo>
                <a:close/>
                <a:moveTo>
                  <a:pt x="3260" y="6506"/>
                </a:moveTo>
                <a:cubicBezTo>
                  <a:pt x="2900" y="6439"/>
                  <a:pt x="2560" y="6139"/>
                  <a:pt x="2290" y="5645"/>
                </a:cubicBezTo>
                <a:cubicBezTo>
                  <a:pt x="2285" y="5636"/>
                  <a:pt x="2280" y="5627"/>
                  <a:pt x="2275" y="5618"/>
                </a:cubicBezTo>
                <a:cubicBezTo>
                  <a:pt x="2589" y="5396"/>
                  <a:pt x="2921" y="5266"/>
                  <a:pt x="3260" y="5237"/>
                </a:cubicBezTo>
                <a:lnTo>
                  <a:pt x="3260" y="6506"/>
                </a:lnTo>
                <a:close/>
                <a:moveTo>
                  <a:pt x="3260" y="4929"/>
                </a:moveTo>
                <a:cubicBezTo>
                  <a:pt x="2872" y="4958"/>
                  <a:pt x="2495" y="5096"/>
                  <a:pt x="2142" y="5337"/>
                </a:cubicBezTo>
                <a:cubicBezTo>
                  <a:pt x="2005" y="5012"/>
                  <a:pt x="1906" y="4644"/>
                  <a:pt x="1848" y="4251"/>
                </a:cubicBezTo>
                <a:cubicBezTo>
                  <a:pt x="2252" y="4144"/>
                  <a:pt x="2728" y="4084"/>
                  <a:pt x="3260" y="4075"/>
                </a:cubicBezTo>
                <a:lnTo>
                  <a:pt x="3260" y="4929"/>
                </a:lnTo>
                <a:close/>
                <a:moveTo>
                  <a:pt x="3260" y="3768"/>
                </a:moveTo>
                <a:cubicBezTo>
                  <a:pt x="2806" y="3775"/>
                  <a:pt x="2294" y="3820"/>
                  <a:pt x="1811" y="3941"/>
                </a:cubicBezTo>
                <a:cubicBezTo>
                  <a:pt x="1795" y="3768"/>
                  <a:pt x="1787" y="3592"/>
                  <a:pt x="1787" y="3413"/>
                </a:cubicBezTo>
                <a:cubicBezTo>
                  <a:pt x="1787" y="3235"/>
                  <a:pt x="1795" y="3058"/>
                  <a:pt x="1811" y="2886"/>
                </a:cubicBezTo>
                <a:cubicBezTo>
                  <a:pt x="2294" y="3007"/>
                  <a:pt x="2806" y="3051"/>
                  <a:pt x="3260" y="3059"/>
                </a:cubicBezTo>
                <a:lnTo>
                  <a:pt x="3260" y="3768"/>
                </a:lnTo>
                <a:close/>
                <a:moveTo>
                  <a:pt x="3260" y="2752"/>
                </a:moveTo>
                <a:cubicBezTo>
                  <a:pt x="2728" y="2742"/>
                  <a:pt x="2252" y="2683"/>
                  <a:pt x="1848" y="2576"/>
                </a:cubicBezTo>
                <a:cubicBezTo>
                  <a:pt x="1906" y="2183"/>
                  <a:pt x="2005" y="1815"/>
                  <a:pt x="2142" y="1490"/>
                </a:cubicBezTo>
                <a:cubicBezTo>
                  <a:pt x="2495" y="1731"/>
                  <a:pt x="2872" y="1869"/>
                  <a:pt x="3260" y="1898"/>
                </a:cubicBezTo>
                <a:lnTo>
                  <a:pt x="3260" y="2752"/>
                </a:lnTo>
                <a:close/>
                <a:moveTo>
                  <a:pt x="3260" y="1590"/>
                </a:moveTo>
                <a:cubicBezTo>
                  <a:pt x="2921" y="1560"/>
                  <a:pt x="2589" y="1431"/>
                  <a:pt x="2275" y="1209"/>
                </a:cubicBezTo>
                <a:cubicBezTo>
                  <a:pt x="2280" y="1200"/>
                  <a:pt x="2285" y="1191"/>
                  <a:pt x="2290" y="1182"/>
                </a:cubicBezTo>
                <a:cubicBezTo>
                  <a:pt x="2560" y="687"/>
                  <a:pt x="2900" y="387"/>
                  <a:pt x="3260" y="321"/>
                </a:cubicBezTo>
                <a:lnTo>
                  <a:pt x="3260" y="1590"/>
                </a:lnTo>
                <a:close/>
                <a:moveTo>
                  <a:pt x="5296" y="944"/>
                </a:moveTo>
                <a:cubicBezTo>
                  <a:pt x="5649" y="1214"/>
                  <a:pt x="5942" y="1557"/>
                  <a:pt x="6153" y="1951"/>
                </a:cubicBezTo>
                <a:cubicBezTo>
                  <a:pt x="6152" y="1952"/>
                  <a:pt x="6151" y="1953"/>
                  <a:pt x="6150" y="1954"/>
                </a:cubicBezTo>
                <a:cubicBezTo>
                  <a:pt x="5944" y="2175"/>
                  <a:pt x="5648" y="2353"/>
                  <a:pt x="5275" y="2485"/>
                </a:cubicBezTo>
                <a:cubicBezTo>
                  <a:pt x="5208" y="2055"/>
                  <a:pt x="5093" y="1652"/>
                  <a:pt x="4936" y="1298"/>
                </a:cubicBezTo>
                <a:cubicBezTo>
                  <a:pt x="5059" y="1193"/>
                  <a:pt x="5180" y="1075"/>
                  <a:pt x="5296" y="944"/>
                </a:cubicBezTo>
                <a:close/>
                <a:moveTo>
                  <a:pt x="5041" y="769"/>
                </a:moveTo>
                <a:cubicBezTo>
                  <a:pt x="4961" y="857"/>
                  <a:pt x="4879" y="939"/>
                  <a:pt x="4795" y="1014"/>
                </a:cubicBezTo>
                <a:cubicBezTo>
                  <a:pt x="4676" y="799"/>
                  <a:pt x="4543" y="616"/>
                  <a:pt x="4399" y="467"/>
                </a:cubicBezTo>
                <a:cubicBezTo>
                  <a:pt x="4626" y="543"/>
                  <a:pt x="4841" y="645"/>
                  <a:pt x="5041" y="769"/>
                </a:cubicBezTo>
                <a:close/>
                <a:moveTo>
                  <a:pt x="3567" y="321"/>
                </a:moveTo>
                <a:cubicBezTo>
                  <a:pt x="3927" y="387"/>
                  <a:pt x="4267" y="687"/>
                  <a:pt x="4537" y="1182"/>
                </a:cubicBezTo>
                <a:cubicBezTo>
                  <a:pt x="4542" y="1191"/>
                  <a:pt x="4546" y="1200"/>
                  <a:pt x="4551" y="1209"/>
                </a:cubicBezTo>
                <a:cubicBezTo>
                  <a:pt x="4238" y="1431"/>
                  <a:pt x="3906" y="1560"/>
                  <a:pt x="3567" y="1590"/>
                </a:cubicBezTo>
                <a:lnTo>
                  <a:pt x="3567" y="321"/>
                </a:lnTo>
                <a:close/>
                <a:moveTo>
                  <a:pt x="4685" y="1490"/>
                </a:moveTo>
                <a:cubicBezTo>
                  <a:pt x="4821" y="1815"/>
                  <a:pt x="4921" y="2183"/>
                  <a:pt x="4979" y="2576"/>
                </a:cubicBezTo>
                <a:cubicBezTo>
                  <a:pt x="4574" y="2683"/>
                  <a:pt x="4099" y="2742"/>
                  <a:pt x="3567" y="2752"/>
                </a:cubicBezTo>
                <a:lnTo>
                  <a:pt x="3567" y="1898"/>
                </a:lnTo>
                <a:lnTo>
                  <a:pt x="3567" y="1898"/>
                </a:lnTo>
                <a:cubicBezTo>
                  <a:pt x="3955" y="1869"/>
                  <a:pt x="4331" y="1731"/>
                  <a:pt x="4685" y="1490"/>
                </a:cubicBezTo>
                <a:close/>
                <a:moveTo>
                  <a:pt x="3567" y="3059"/>
                </a:moveTo>
                <a:cubicBezTo>
                  <a:pt x="4021" y="3051"/>
                  <a:pt x="4533" y="3007"/>
                  <a:pt x="5016" y="2886"/>
                </a:cubicBezTo>
                <a:cubicBezTo>
                  <a:pt x="5031" y="3058"/>
                  <a:pt x="5039" y="3235"/>
                  <a:pt x="5039" y="3413"/>
                </a:cubicBezTo>
                <a:cubicBezTo>
                  <a:pt x="5039" y="3592"/>
                  <a:pt x="5031" y="3768"/>
                  <a:pt x="5016" y="3941"/>
                </a:cubicBezTo>
                <a:cubicBezTo>
                  <a:pt x="4533" y="3820"/>
                  <a:pt x="4021" y="3775"/>
                  <a:pt x="3567" y="3768"/>
                </a:cubicBezTo>
                <a:lnTo>
                  <a:pt x="3567" y="3059"/>
                </a:lnTo>
                <a:close/>
                <a:moveTo>
                  <a:pt x="3567" y="4075"/>
                </a:moveTo>
                <a:cubicBezTo>
                  <a:pt x="4099" y="4084"/>
                  <a:pt x="4574" y="4144"/>
                  <a:pt x="4979" y="4251"/>
                </a:cubicBezTo>
                <a:cubicBezTo>
                  <a:pt x="4921" y="4644"/>
                  <a:pt x="4821" y="5012"/>
                  <a:pt x="4685" y="5337"/>
                </a:cubicBezTo>
                <a:cubicBezTo>
                  <a:pt x="4331" y="5096"/>
                  <a:pt x="3955" y="4958"/>
                  <a:pt x="3567" y="4929"/>
                </a:cubicBezTo>
                <a:lnTo>
                  <a:pt x="3567" y="4075"/>
                </a:lnTo>
                <a:close/>
                <a:moveTo>
                  <a:pt x="3567" y="6506"/>
                </a:moveTo>
                <a:lnTo>
                  <a:pt x="3567" y="5237"/>
                </a:lnTo>
                <a:cubicBezTo>
                  <a:pt x="3906" y="5266"/>
                  <a:pt x="4238" y="5396"/>
                  <a:pt x="4551" y="5618"/>
                </a:cubicBezTo>
                <a:cubicBezTo>
                  <a:pt x="4547" y="5627"/>
                  <a:pt x="4542" y="5636"/>
                  <a:pt x="4537" y="5645"/>
                </a:cubicBezTo>
                <a:cubicBezTo>
                  <a:pt x="4267" y="6139"/>
                  <a:pt x="3927" y="6439"/>
                  <a:pt x="3567" y="6506"/>
                </a:cubicBezTo>
                <a:close/>
                <a:moveTo>
                  <a:pt x="4399" y="6359"/>
                </a:moveTo>
                <a:cubicBezTo>
                  <a:pt x="4543" y="6210"/>
                  <a:pt x="4675" y="6027"/>
                  <a:pt x="4795" y="5812"/>
                </a:cubicBezTo>
                <a:cubicBezTo>
                  <a:pt x="4879" y="5887"/>
                  <a:pt x="4961" y="5969"/>
                  <a:pt x="5041" y="6058"/>
                </a:cubicBezTo>
                <a:cubicBezTo>
                  <a:pt x="4841" y="6182"/>
                  <a:pt x="4626" y="6283"/>
                  <a:pt x="4399" y="6359"/>
                </a:cubicBezTo>
                <a:close/>
                <a:moveTo>
                  <a:pt x="5296" y="5883"/>
                </a:moveTo>
                <a:cubicBezTo>
                  <a:pt x="5180" y="5752"/>
                  <a:pt x="5060" y="5633"/>
                  <a:pt x="4936" y="5528"/>
                </a:cubicBezTo>
                <a:cubicBezTo>
                  <a:pt x="5093" y="5175"/>
                  <a:pt x="5208" y="4772"/>
                  <a:pt x="5275" y="4341"/>
                </a:cubicBezTo>
                <a:cubicBezTo>
                  <a:pt x="5648" y="4473"/>
                  <a:pt x="5944" y="4652"/>
                  <a:pt x="6150" y="4873"/>
                </a:cubicBezTo>
                <a:cubicBezTo>
                  <a:pt x="6151" y="4874"/>
                  <a:pt x="6152" y="4875"/>
                  <a:pt x="6153" y="4876"/>
                </a:cubicBezTo>
                <a:cubicBezTo>
                  <a:pt x="5942" y="5270"/>
                  <a:pt x="5649" y="5613"/>
                  <a:pt x="5296" y="5883"/>
                </a:cubicBezTo>
                <a:close/>
                <a:moveTo>
                  <a:pt x="5315" y="4028"/>
                </a:moveTo>
                <a:cubicBezTo>
                  <a:pt x="5336" y="3827"/>
                  <a:pt x="5346" y="3622"/>
                  <a:pt x="5346" y="3413"/>
                </a:cubicBezTo>
                <a:cubicBezTo>
                  <a:pt x="5346" y="3205"/>
                  <a:pt x="5336" y="2999"/>
                  <a:pt x="5315" y="2799"/>
                </a:cubicBezTo>
                <a:cubicBezTo>
                  <a:pt x="5686" y="2675"/>
                  <a:pt x="6026" y="2498"/>
                  <a:pt x="6292" y="2246"/>
                </a:cubicBezTo>
                <a:cubicBezTo>
                  <a:pt x="6439" y="2607"/>
                  <a:pt x="6520" y="3001"/>
                  <a:pt x="6520" y="3413"/>
                </a:cubicBezTo>
                <a:cubicBezTo>
                  <a:pt x="6520" y="3826"/>
                  <a:pt x="6439" y="4220"/>
                  <a:pt x="6292" y="4580"/>
                </a:cubicBezTo>
                <a:cubicBezTo>
                  <a:pt x="6026" y="4329"/>
                  <a:pt x="5686" y="4152"/>
                  <a:pt x="5315" y="4028"/>
                </a:cubicBezTo>
                <a:close/>
              </a:path>
            </a:pathLst>
          </a:custGeom>
          <a:solidFill>
            <a:srgbClr val="A0D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FC7E591A-D729-D0AE-16E3-700A3ABC98FB}"/>
              </a:ext>
            </a:extLst>
          </p:cNvPr>
          <p:cNvSpPr/>
          <p:nvPr/>
        </p:nvSpPr>
        <p:spPr>
          <a:xfrm>
            <a:off x="8344352" y="1909338"/>
            <a:ext cx="128992" cy="12878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7652" h="606699">
                <a:moveTo>
                  <a:pt x="250141" y="235711"/>
                </a:moveTo>
                <a:cubicBezTo>
                  <a:pt x="281203" y="235711"/>
                  <a:pt x="312265" y="247553"/>
                  <a:pt x="335984" y="271237"/>
                </a:cubicBezTo>
                <a:cubicBezTo>
                  <a:pt x="347465" y="282612"/>
                  <a:pt x="356009" y="295854"/>
                  <a:pt x="361972" y="309895"/>
                </a:cubicBezTo>
                <a:cubicBezTo>
                  <a:pt x="344884" y="311139"/>
                  <a:pt x="327528" y="305629"/>
                  <a:pt x="314534" y="292654"/>
                </a:cubicBezTo>
                <a:cubicBezTo>
                  <a:pt x="279022" y="257195"/>
                  <a:pt x="221260" y="257195"/>
                  <a:pt x="185748" y="292654"/>
                </a:cubicBezTo>
                <a:lnTo>
                  <a:pt x="57051" y="421161"/>
                </a:lnTo>
                <a:cubicBezTo>
                  <a:pt x="21539" y="456620"/>
                  <a:pt x="21539" y="514296"/>
                  <a:pt x="57051" y="549756"/>
                </a:cubicBezTo>
                <a:cubicBezTo>
                  <a:pt x="92474" y="585215"/>
                  <a:pt x="150236" y="585215"/>
                  <a:pt x="185748" y="549756"/>
                </a:cubicBezTo>
                <a:lnTo>
                  <a:pt x="314534" y="421161"/>
                </a:lnTo>
                <a:cubicBezTo>
                  <a:pt x="321298" y="414406"/>
                  <a:pt x="326371" y="406675"/>
                  <a:pt x="330554" y="398676"/>
                </a:cubicBezTo>
                <a:cubicBezTo>
                  <a:pt x="341324" y="400543"/>
                  <a:pt x="352271" y="401076"/>
                  <a:pt x="363218" y="400632"/>
                </a:cubicBezTo>
                <a:cubicBezTo>
                  <a:pt x="357255" y="415917"/>
                  <a:pt x="348355" y="430314"/>
                  <a:pt x="335984" y="442578"/>
                </a:cubicBezTo>
                <a:lnTo>
                  <a:pt x="207197" y="571173"/>
                </a:lnTo>
                <a:cubicBezTo>
                  <a:pt x="159848" y="618541"/>
                  <a:pt x="82951" y="618541"/>
                  <a:pt x="35512" y="571173"/>
                </a:cubicBezTo>
                <a:cubicBezTo>
                  <a:pt x="-11837" y="523805"/>
                  <a:pt x="-11837" y="447111"/>
                  <a:pt x="35512" y="399743"/>
                </a:cubicBezTo>
                <a:lnTo>
                  <a:pt x="164298" y="271237"/>
                </a:lnTo>
                <a:cubicBezTo>
                  <a:pt x="188018" y="247553"/>
                  <a:pt x="219079" y="235711"/>
                  <a:pt x="250141" y="235711"/>
                </a:cubicBezTo>
                <a:close/>
                <a:moveTo>
                  <a:pt x="486231" y="0"/>
                </a:moveTo>
                <a:cubicBezTo>
                  <a:pt x="517293" y="0"/>
                  <a:pt x="548355" y="11820"/>
                  <a:pt x="572074" y="35459"/>
                </a:cubicBezTo>
                <a:cubicBezTo>
                  <a:pt x="619512" y="82827"/>
                  <a:pt x="619512" y="159610"/>
                  <a:pt x="572074" y="206889"/>
                </a:cubicBezTo>
                <a:lnTo>
                  <a:pt x="443288" y="335484"/>
                </a:lnTo>
                <a:cubicBezTo>
                  <a:pt x="395939" y="382852"/>
                  <a:pt x="319041" y="382852"/>
                  <a:pt x="271692" y="335484"/>
                </a:cubicBezTo>
                <a:cubicBezTo>
                  <a:pt x="260211" y="324020"/>
                  <a:pt x="251666" y="310778"/>
                  <a:pt x="245703" y="296737"/>
                </a:cubicBezTo>
                <a:cubicBezTo>
                  <a:pt x="262703" y="295493"/>
                  <a:pt x="280147" y="301092"/>
                  <a:pt x="293141" y="314067"/>
                </a:cubicBezTo>
                <a:cubicBezTo>
                  <a:pt x="328653" y="349526"/>
                  <a:pt x="386416" y="349526"/>
                  <a:pt x="421838" y="314067"/>
                </a:cubicBezTo>
                <a:lnTo>
                  <a:pt x="550625" y="185472"/>
                </a:lnTo>
                <a:cubicBezTo>
                  <a:pt x="586136" y="150012"/>
                  <a:pt x="586136" y="92336"/>
                  <a:pt x="550625" y="56965"/>
                </a:cubicBezTo>
                <a:cubicBezTo>
                  <a:pt x="515113" y="21506"/>
                  <a:pt x="457350" y="21506"/>
                  <a:pt x="421838" y="56965"/>
                </a:cubicBezTo>
                <a:lnTo>
                  <a:pt x="293141" y="185472"/>
                </a:lnTo>
                <a:cubicBezTo>
                  <a:pt x="286377" y="192226"/>
                  <a:pt x="281304" y="199957"/>
                  <a:pt x="277121" y="208045"/>
                </a:cubicBezTo>
                <a:cubicBezTo>
                  <a:pt x="266263" y="206089"/>
                  <a:pt x="255405" y="205645"/>
                  <a:pt x="244457" y="206001"/>
                </a:cubicBezTo>
                <a:cubicBezTo>
                  <a:pt x="250331" y="190715"/>
                  <a:pt x="259321" y="176407"/>
                  <a:pt x="271692" y="164054"/>
                </a:cubicBezTo>
                <a:lnTo>
                  <a:pt x="400389" y="35459"/>
                </a:lnTo>
                <a:cubicBezTo>
                  <a:pt x="424108" y="11820"/>
                  <a:pt x="455170" y="0"/>
                  <a:pt x="486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F39837-9D70-0F3B-99A8-6BCA35EECD52}"/>
              </a:ext>
            </a:extLst>
          </p:cNvPr>
          <p:cNvSpPr txBox="1"/>
          <p:nvPr/>
        </p:nvSpPr>
        <p:spPr>
          <a:xfrm>
            <a:off x="6591788" y="59421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挂载音频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3454113D-CB55-E329-E335-6541826C3D92}"/>
              </a:ext>
            </a:extLst>
          </p:cNvPr>
          <p:cNvSpPr/>
          <p:nvPr/>
        </p:nvSpPr>
        <p:spPr>
          <a:xfrm rot="5400000">
            <a:off x="7168846" y="2965347"/>
            <a:ext cx="532321" cy="463989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E0321650-0A7E-24AC-C874-96AB53B785EC}"/>
              </a:ext>
            </a:extLst>
          </p:cNvPr>
          <p:cNvSpPr/>
          <p:nvPr/>
        </p:nvSpPr>
        <p:spPr>
          <a:xfrm flipH="1">
            <a:off x="5283200" y="4328874"/>
            <a:ext cx="771932" cy="601090"/>
          </a:xfrm>
          <a:prstGeom prst="rightArrow">
            <a:avLst>
              <a:gd name="adj1" fmla="val 75998"/>
              <a:gd name="adj2" fmla="val 31348"/>
            </a:avLst>
          </a:prstGeom>
          <a:solidFill>
            <a:srgbClr val="5A2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BC02BAB-0F6D-1A49-21BA-1BA72F82E5FF}"/>
              </a:ext>
            </a:extLst>
          </p:cNvPr>
          <p:cNvSpPr txBox="1"/>
          <p:nvPr/>
        </p:nvSpPr>
        <p:spPr>
          <a:xfrm>
            <a:off x="5317627" y="447687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D235CBA-C1E3-1919-C1DE-15A97813BADE}"/>
              </a:ext>
            </a:extLst>
          </p:cNvPr>
          <p:cNvSpPr txBox="1"/>
          <p:nvPr/>
        </p:nvSpPr>
        <p:spPr>
          <a:xfrm>
            <a:off x="5652813" y="19212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请求对应音频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6C009F-21B8-7E03-34C5-E04EB2EBD9C9}"/>
              </a:ext>
            </a:extLst>
          </p:cNvPr>
          <p:cNvSpPr txBox="1"/>
          <p:nvPr/>
        </p:nvSpPr>
        <p:spPr>
          <a:xfrm>
            <a:off x="6272520" y="379551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计算音频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3505316B-A04D-0AA7-D778-DA761E5F5173}"/>
              </a:ext>
            </a:extLst>
          </p:cNvPr>
          <p:cNvSpPr/>
          <p:nvPr/>
        </p:nvSpPr>
        <p:spPr>
          <a:xfrm>
            <a:off x="3145203" y="4331719"/>
            <a:ext cx="609685" cy="55799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556126">
                <a:moveTo>
                  <a:pt x="25278" y="417171"/>
                </a:moveTo>
                <a:lnTo>
                  <a:pt x="25278" y="530894"/>
                </a:lnTo>
                <a:lnTo>
                  <a:pt x="582273" y="530894"/>
                </a:lnTo>
                <a:lnTo>
                  <a:pt x="582273" y="417171"/>
                </a:lnTo>
                <a:close/>
                <a:moveTo>
                  <a:pt x="12639" y="391850"/>
                </a:moveTo>
                <a:lnTo>
                  <a:pt x="594911" y="391850"/>
                </a:lnTo>
                <a:cubicBezTo>
                  <a:pt x="601943" y="391850"/>
                  <a:pt x="607639" y="397536"/>
                  <a:pt x="607639" y="404555"/>
                </a:cubicBezTo>
                <a:lnTo>
                  <a:pt x="607639" y="543510"/>
                </a:lnTo>
                <a:cubicBezTo>
                  <a:pt x="607639" y="550529"/>
                  <a:pt x="601943" y="556126"/>
                  <a:pt x="594911" y="556126"/>
                </a:cubicBezTo>
                <a:lnTo>
                  <a:pt x="12639" y="556126"/>
                </a:lnTo>
                <a:cubicBezTo>
                  <a:pt x="5696" y="556126"/>
                  <a:pt x="0" y="550529"/>
                  <a:pt x="0" y="543510"/>
                </a:cubicBezTo>
                <a:lnTo>
                  <a:pt x="0" y="404555"/>
                </a:lnTo>
                <a:cubicBezTo>
                  <a:pt x="0" y="397536"/>
                  <a:pt x="5696" y="391850"/>
                  <a:pt x="12639" y="391850"/>
                </a:cubicBezTo>
                <a:close/>
                <a:moveTo>
                  <a:pt x="25278" y="214853"/>
                </a:moveTo>
                <a:lnTo>
                  <a:pt x="25278" y="341253"/>
                </a:lnTo>
                <a:lnTo>
                  <a:pt x="582273" y="341253"/>
                </a:lnTo>
                <a:lnTo>
                  <a:pt x="582273" y="214853"/>
                </a:lnTo>
                <a:close/>
                <a:moveTo>
                  <a:pt x="12639" y="189609"/>
                </a:moveTo>
                <a:lnTo>
                  <a:pt x="594911" y="189609"/>
                </a:lnTo>
                <a:cubicBezTo>
                  <a:pt x="601943" y="189609"/>
                  <a:pt x="607639" y="195209"/>
                  <a:pt x="607639" y="202231"/>
                </a:cubicBezTo>
                <a:lnTo>
                  <a:pt x="607639" y="353965"/>
                </a:lnTo>
                <a:cubicBezTo>
                  <a:pt x="607639" y="360898"/>
                  <a:pt x="601943" y="366587"/>
                  <a:pt x="594911" y="366587"/>
                </a:cubicBezTo>
                <a:lnTo>
                  <a:pt x="12639" y="366587"/>
                </a:lnTo>
                <a:cubicBezTo>
                  <a:pt x="5696" y="366587"/>
                  <a:pt x="0" y="360898"/>
                  <a:pt x="0" y="353965"/>
                </a:cubicBezTo>
                <a:lnTo>
                  <a:pt x="0" y="202231"/>
                </a:lnTo>
                <a:cubicBezTo>
                  <a:pt x="0" y="195209"/>
                  <a:pt x="5696" y="189609"/>
                  <a:pt x="12639" y="189609"/>
                </a:cubicBezTo>
                <a:close/>
                <a:moveTo>
                  <a:pt x="25278" y="25321"/>
                </a:moveTo>
                <a:lnTo>
                  <a:pt x="25278" y="139044"/>
                </a:lnTo>
                <a:lnTo>
                  <a:pt x="582273" y="139044"/>
                </a:lnTo>
                <a:lnTo>
                  <a:pt x="582273" y="25321"/>
                </a:lnTo>
                <a:close/>
                <a:moveTo>
                  <a:pt x="12639" y="0"/>
                </a:moveTo>
                <a:lnTo>
                  <a:pt x="594911" y="0"/>
                </a:lnTo>
                <a:cubicBezTo>
                  <a:pt x="601943" y="0"/>
                  <a:pt x="607639" y="5686"/>
                  <a:pt x="607639" y="12705"/>
                </a:cubicBezTo>
                <a:lnTo>
                  <a:pt x="607639" y="151660"/>
                </a:lnTo>
                <a:cubicBezTo>
                  <a:pt x="607639" y="158678"/>
                  <a:pt x="601943" y="164276"/>
                  <a:pt x="594911" y="164276"/>
                </a:cubicBezTo>
                <a:lnTo>
                  <a:pt x="12639" y="164276"/>
                </a:lnTo>
                <a:cubicBezTo>
                  <a:pt x="5696" y="164276"/>
                  <a:pt x="0" y="158678"/>
                  <a:pt x="0" y="151660"/>
                </a:cubicBezTo>
                <a:lnTo>
                  <a:pt x="0" y="12705"/>
                </a:lnTo>
                <a:cubicBezTo>
                  <a:pt x="0" y="5686"/>
                  <a:pt x="5696" y="0"/>
                  <a:pt x="12639" y="0"/>
                </a:cubicBezTo>
                <a:close/>
              </a:path>
            </a:pathLst>
          </a:custGeom>
          <a:solidFill>
            <a:srgbClr val="BB5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5BD59FD-D613-6EB8-4B10-B0E4BA111671}"/>
              </a:ext>
            </a:extLst>
          </p:cNvPr>
          <p:cNvSpPr txBox="1"/>
          <p:nvPr/>
        </p:nvSpPr>
        <p:spPr>
          <a:xfrm>
            <a:off x="3106525" y="399972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9A3F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zh-CN" altLang="en-US" sz="1600" dirty="0">
              <a:solidFill>
                <a:srgbClr val="D9A3F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2AC437EA-7151-8CFB-FEAB-F99E5D2B718E}"/>
              </a:ext>
            </a:extLst>
          </p:cNvPr>
          <p:cNvSpPr/>
          <p:nvPr/>
        </p:nvSpPr>
        <p:spPr>
          <a:xfrm>
            <a:off x="4741128" y="2274087"/>
            <a:ext cx="609685" cy="55799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556126">
                <a:moveTo>
                  <a:pt x="25278" y="417171"/>
                </a:moveTo>
                <a:lnTo>
                  <a:pt x="25278" y="530894"/>
                </a:lnTo>
                <a:lnTo>
                  <a:pt x="582273" y="530894"/>
                </a:lnTo>
                <a:lnTo>
                  <a:pt x="582273" y="417171"/>
                </a:lnTo>
                <a:close/>
                <a:moveTo>
                  <a:pt x="12639" y="391850"/>
                </a:moveTo>
                <a:lnTo>
                  <a:pt x="594911" y="391850"/>
                </a:lnTo>
                <a:cubicBezTo>
                  <a:pt x="601943" y="391850"/>
                  <a:pt x="607639" y="397536"/>
                  <a:pt x="607639" y="404555"/>
                </a:cubicBezTo>
                <a:lnTo>
                  <a:pt x="607639" y="543510"/>
                </a:lnTo>
                <a:cubicBezTo>
                  <a:pt x="607639" y="550529"/>
                  <a:pt x="601943" y="556126"/>
                  <a:pt x="594911" y="556126"/>
                </a:cubicBezTo>
                <a:lnTo>
                  <a:pt x="12639" y="556126"/>
                </a:lnTo>
                <a:cubicBezTo>
                  <a:pt x="5696" y="556126"/>
                  <a:pt x="0" y="550529"/>
                  <a:pt x="0" y="543510"/>
                </a:cubicBezTo>
                <a:lnTo>
                  <a:pt x="0" y="404555"/>
                </a:lnTo>
                <a:cubicBezTo>
                  <a:pt x="0" y="397536"/>
                  <a:pt x="5696" y="391850"/>
                  <a:pt x="12639" y="391850"/>
                </a:cubicBezTo>
                <a:close/>
                <a:moveTo>
                  <a:pt x="25278" y="214853"/>
                </a:moveTo>
                <a:lnTo>
                  <a:pt x="25278" y="341253"/>
                </a:lnTo>
                <a:lnTo>
                  <a:pt x="582273" y="341253"/>
                </a:lnTo>
                <a:lnTo>
                  <a:pt x="582273" y="214853"/>
                </a:lnTo>
                <a:close/>
                <a:moveTo>
                  <a:pt x="12639" y="189609"/>
                </a:moveTo>
                <a:lnTo>
                  <a:pt x="594911" y="189609"/>
                </a:lnTo>
                <a:cubicBezTo>
                  <a:pt x="601943" y="189609"/>
                  <a:pt x="607639" y="195209"/>
                  <a:pt x="607639" y="202231"/>
                </a:cubicBezTo>
                <a:lnTo>
                  <a:pt x="607639" y="353965"/>
                </a:lnTo>
                <a:cubicBezTo>
                  <a:pt x="607639" y="360898"/>
                  <a:pt x="601943" y="366587"/>
                  <a:pt x="594911" y="366587"/>
                </a:cubicBezTo>
                <a:lnTo>
                  <a:pt x="12639" y="366587"/>
                </a:lnTo>
                <a:cubicBezTo>
                  <a:pt x="5696" y="366587"/>
                  <a:pt x="0" y="360898"/>
                  <a:pt x="0" y="353965"/>
                </a:cubicBezTo>
                <a:lnTo>
                  <a:pt x="0" y="202231"/>
                </a:lnTo>
                <a:cubicBezTo>
                  <a:pt x="0" y="195209"/>
                  <a:pt x="5696" y="189609"/>
                  <a:pt x="12639" y="189609"/>
                </a:cubicBezTo>
                <a:close/>
                <a:moveTo>
                  <a:pt x="25278" y="25321"/>
                </a:moveTo>
                <a:lnTo>
                  <a:pt x="25278" y="139044"/>
                </a:lnTo>
                <a:lnTo>
                  <a:pt x="582273" y="139044"/>
                </a:lnTo>
                <a:lnTo>
                  <a:pt x="582273" y="25321"/>
                </a:lnTo>
                <a:close/>
                <a:moveTo>
                  <a:pt x="12639" y="0"/>
                </a:moveTo>
                <a:lnTo>
                  <a:pt x="594911" y="0"/>
                </a:lnTo>
                <a:cubicBezTo>
                  <a:pt x="601943" y="0"/>
                  <a:pt x="607639" y="5686"/>
                  <a:pt x="607639" y="12705"/>
                </a:cubicBezTo>
                <a:lnTo>
                  <a:pt x="607639" y="151660"/>
                </a:lnTo>
                <a:cubicBezTo>
                  <a:pt x="607639" y="158678"/>
                  <a:pt x="601943" y="164276"/>
                  <a:pt x="594911" y="164276"/>
                </a:cubicBezTo>
                <a:lnTo>
                  <a:pt x="12639" y="164276"/>
                </a:lnTo>
                <a:cubicBezTo>
                  <a:pt x="5696" y="164276"/>
                  <a:pt x="0" y="158678"/>
                  <a:pt x="0" y="151660"/>
                </a:cubicBezTo>
                <a:lnTo>
                  <a:pt x="0" y="12705"/>
                </a:lnTo>
                <a:cubicBezTo>
                  <a:pt x="0" y="5686"/>
                  <a:pt x="5696" y="0"/>
                  <a:pt x="12639" y="0"/>
                </a:cubicBezTo>
                <a:close/>
              </a:path>
            </a:pathLst>
          </a:custGeom>
          <a:solidFill>
            <a:srgbClr val="BB5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8B3B1C4-5D40-06B9-EB32-E79BD476C357}"/>
              </a:ext>
            </a:extLst>
          </p:cNvPr>
          <p:cNvSpPr txBox="1"/>
          <p:nvPr/>
        </p:nvSpPr>
        <p:spPr>
          <a:xfrm>
            <a:off x="4702450" y="194209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9A3F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zh-CN" altLang="en-US" sz="1600" dirty="0">
              <a:solidFill>
                <a:srgbClr val="D9A3F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B56E1985-6E19-8190-2AC8-64F766F7EDA4}"/>
              </a:ext>
            </a:extLst>
          </p:cNvPr>
          <p:cNvSpPr/>
          <p:nvPr/>
        </p:nvSpPr>
        <p:spPr>
          <a:xfrm>
            <a:off x="7035715" y="4372782"/>
            <a:ext cx="609685" cy="55799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556126">
                <a:moveTo>
                  <a:pt x="25278" y="417171"/>
                </a:moveTo>
                <a:lnTo>
                  <a:pt x="25278" y="530894"/>
                </a:lnTo>
                <a:lnTo>
                  <a:pt x="582273" y="530894"/>
                </a:lnTo>
                <a:lnTo>
                  <a:pt x="582273" y="417171"/>
                </a:lnTo>
                <a:close/>
                <a:moveTo>
                  <a:pt x="12639" y="391850"/>
                </a:moveTo>
                <a:lnTo>
                  <a:pt x="594911" y="391850"/>
                </a:lnTo>
                <a:cubicBezTo>
                  <a:pt x="601943" y="391850"/>
                  <a:pt x="607639" y="397536"/>
                  <a:pt x="607639" y="404555"/>
                </a:cubicBezTo>
                <a:lnTo>
                  <a:pt x="607639" y="543510"/>
                </a:lnTo>
                <a:cubicBezTo>
                  <a:pt x="607639" y="550529"/>
                  <a:pt x="601943" y="556126"/>
                  <a:pt x="594911" y="556126"/>
                </a:cubicBezTo>
                <a:lnTo>
                  <a:pt x="12639" y="556126"/>
                </a:lnTo>
                <a:cubicBezTo>
                  <a:pt x="5696" y="556126"/>
                  <a:pt x="0" y="550529"/>
                  <a:pt x="0" y="543510"/>
                </a:cubicBezTo>
                <a:lnTo>
                  <a:pt x="0" y="404555"/>
                </a:lnTo>
                <a:cubicBezTo>
                  <a:pt x="0" y="397536"/>
                  <a:pt x="5696" y="391850"/>
                  <a:pt x="12639" y="391850"/>
                </a:cubicBezTo>
                <a:close/>
                <a:moveTo>
                  <a:pt x="25278" y="214853"/>
                </a:moveTo>
                <a:lnTo>
                  <a:pt x="25278" y="341253"/>
                </a:lnTo>
                <a:lnTo>
                  <a:pt x="582273" y="341253"/>
                </a:lnTo>
                <a:lnTo>
                  <a:pt x="582273" y="214853"/>
                </a:lnTo>
                <a:close/>
                <a:moveTo>
                  <a:pt x="12639" y="189609"/>
                </a:moveTo>
                <a:lnTo>
                  <a:pt x="594911" y="189609"/>
                </a:lnTo>
                <a:cubicBezTo>
                  <a:pt x="601943" y="189609"/>
                  <a:pt x="607639" y="195209"/>
                  <a:pt x="607639" y="202231"/>
                </a:cubicBezTo>
                <a:lnTo>
                  <a:pt x="607639" y="353965"/>
                </a:lnTo>
                <a:cubicBezTo>
                  <a:pt x="607639" y="360898"/>
                  <a:pt x="601943" y="366587"/>
                  <a:pt x="594911" y="366587"/>
                </a:cubicBezTo>
                <a:lnTo>
                  <a:pt x="12639" y="366587"/>
                </a:lnTo>
                <a:cubicBezTo>
                  <a:pt x="5696" y="366587"/>
                  <a:pt x="0" y="360898"/>
                  <a:pt x="0" y="353965"/>
                </a:cubicBezTo>
                <a:lnTo>
                  <a:pt x="0" y="202231"/>
                </a:lnTo>
                <a:cubicBezTo>
                  <a:pt x="0" y="195209"/>
                  <a:pt x="5696" y="189609"/>
                  <a:pt x="12639" y="189609"/>
                </a:cubicBezTo>
                <a:close/>
                <a:moveTo>
                  <a:pt x="25278" y="25321"/>
                </a:moveTo>
                <a:lnTo>
                  <a:pt x="25278" y="139044"/>
                </a:lnTo>
                <a:lnTo>
                  <a:pt x="582273" y="139044"/>
                </a:lnTo>
                <a:lnTo>
                  <a:pt x="582273" y="25321"/>
                </a:lnTo>
                <a:close/>
                <a:moveTo>
                  <a:pt x="12639" y="0"/>
                </a:moveTo>
                <a:lnTo>
                  <a:pt x="594911" y="0"/>
                </a:lnTo>
                <a:cubicBezTo>
                  <a:pt x="601943" y="0"/>
                  <a:pt x="607639" y="5686"/>
                  <a:pt x="607639" y="12705"/>
                </a:cubicBezTo>
                <a:lnTo>
                  <a:pt x="607639" y="151660"/>
                </a:lnTo>
                <a:cubicBezTo>
                  <a:pt x="607639" y="158678"/>
                  <a:pt x="601943" y="164276"/>
                  <a:pt x="594911" y="164276"/>
                </a:cubicBezTo>
                <a:lnTo>
                  <a:pt x="12639" y="164276"/>
                </a:lnTo>
                <a:cubicBezTo>
                  <a:pt x="5696" y="164276"/>
                  <a:pt x="0" y="158678"/>
                  <a:pt x="0" y="151660"/>
                </a:cubicBezTo>
                <a:lnTo>
                  <a:pt x="0" y="12705"/>
                </a:lnTo>
                <a:cubicBezTo>
                  <a:pt x="0" y="5686"/>
                  <a:pt x="5696" y="0"/>
                  <a:pt x="12639" y="0"/>
                </a:cubicBezTo>
                <a:close/>
              </a:path>
            </a:pathLst>
          </a:custGeom>
          <a:solidFill>
            <a:srgbClr val="BB5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110A458-AD27-EA01-7D9F-11DEFAAD61AE}"/>
              </a:ext>
            </a:extLst>
          </p:cNvPr>
          <p:cNvSpPr txBox="1"/>
          <p:nvPr/>
        </p:nvSpPr>
        <p:spPr>
          <a:xfrm>
            <a:off x="6997037" y="40407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9A3F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zh-CN" altLang="en-US" sz="1600" dirty="0">
              <a:solidFill>
                <a:srgbClr val="D9A3F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803E7F24-6A7E-27BE-E298-2178E5961ED3}"/>
              </a:ext>
            </a:extLst>
          </p:cNvPr>
          <p:cNvSpPr/>
          <p:nvPr/>
        </p:nvSpPr>
        <p:spPr>
          <a:xfrm>
            <a:off x="11029364" y="2288732"/>
            <a:ext cx="609685" cy="55799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556126">
                <a:moveTo>
                  <a:pt x="25278" y="417171"/>
                </a:moveTo>
                <a:lnTo>
                  <a:pt x="25278" y="530894"/>
                </a:lnTo>
                <a:lnTo>
                  <a:pt x="582273" y="530894"/>
                </a:lnTo>
                <a:lnTo>
                  <a:pt x="582273" y="417171"/>
                </a:lnTo>
                <a:close/>
                <a:moveTo>
                  <a:pt x="12639" y="391850"/>
                </a:moveTo>
                <a:lnTo>
                  <a:pt x="594911" y="391850"/>
                </a:lnTo>
                <a:cubicBezTo>
                  <a:pt x="601943" y="391850"/>
                  <a:pt x="607639" y="397536"/>
                  <a:pt x="607639" y="404555"/>
                </a:cubicBezTo>
                <a:lnTo>
                  <a:pt x="607639" y="543510"/>
                </a:lnTo>
                <a:cubicBezTo>
                  <a:pt x="607639" y="550529"/>
                  <a:pt x="601943" y="556126"/>
                  <a:pt x="594911" y="556126"/>
                </a:cubicBezTo>
                <a:lnTo>
                  <a:pt x="12639" y="556126"/>
                </a:lnTo>
                <a:cubicBezTo>
                  <a:pt x="5696" y="556126"/>
                  <a:pt x="0" y="550529"/>
                  <a:pt x="0" y="543510"/>
                </a:cubicBezTo>
                <a:lnTo>
                  <a:pt x="0" y="404555"/>
                </a:lnTo>
                <a:cubicBezTo>
                  <a:pt x="0" y="397536"/>
                  <a:pt x="5696" y="391850"/>
                  <a:pt x="12639" y="391850"/>
                </a:cubicBezTo>
                <a:close/>
                <a:moveTo>
                  <a:pt x="25278" y="214853"/>
                </a:moveTo>
                <a:lnTo>
                  <a:pt x="25278" y="341253"/>
                </a:lnTo>
                <a:lnTo>
                  <a:pt x="582273" y="341253"/>
                </a:lnTo>
                <a:lnTo>
                  <a:pt x="582273" y="214853"/>
                </a:lnTo>
                <a:close/>
                <a:moveTo>
                  <a:pt x="12639" y="189609"/>
                </a:moveTo>
                <a:lnTo>
                  <a:pt x="594911" y="189609"/>
                </a:lnTo>
                <a:cubicBezTo>
                  <a:pt x="601943" y="189609"/>
                  <a:pt x="607639" y="195209"/>
                  <a:pt x="607639" y="202231"/>
                </a:cubicBezTo>
                <a:lnTo>
                  <a:pt x="607639" y="353965"/>
                </a:lnTo>
                <a:cubicBezTo>
                  <a:pt x="607639" y="360898"/>
                  <a:pt x="601943" y="366587"/>
                  <a:pt x="594911" y="366587"/>
                </a:cubicBezTo>
                <a:lnTo>
                  <a:pt x="12639" y="366587"/>
                </a:lnTo>
                <a:cubicBezTo>
                  <a:pt x="5696" y="366587"/>
                  <a:pt x="0" y="360898"/>
                  <a:pt x="0" y="353965"/>
                </a:cubicBezTo>
                <a:lnTo>
                  <a:pt x="0" y="202231"/>
                </a:lnTo>
                <a:cubicBezTo>
                  <a:pt x="0" y="195209"/>
                  <a:pt x="5696" y="189609"/>
                  <a:pt x="12639" y="189609"/>
                </a:cubicBezTo>
                <a:close/>
                <a:moveTo>
                  <a:pt x="25278" y="25321"/>
                </a:moveTo>
                <a:lnTo>
                  <a:pt x="25278" y="139044"/>
                </a:lnTo>
                <a:lnTo>
                  <a:pt x="582273" y="139044"/>
                </a:lnTo>
                <a:lnTo>
                  <a:pt x="582273" y="25321"/>
                </a:lnTo>
                <a:close/>
                <a:moveTo>
                  <a:pt x="12639" y="0"/>
                </a:moveTo>
                <a:lnTo>
                  <a:pt x="594911" y="0"/>
                </a:lnTo>
                <a:cubicBezTo>
                  <a:pt x="601943" y="0"/>
                  <a:pt x="607639" y="5686"/>
                  <a:pt x="607639" y="12705"/>
                </a:cubicBezTo>
                <a:lnTo>
                  <a:pt x="607639" y="151660"/>
                </a:lnTo>
                <a:cubicBezTo>
                  <a:pt x="607639" y="158678"/>
                  <a:pt x="601943" y="164276"/>
                  <a:pt x="594911" y="164276"/>
                </a:cubicBezTo>
                <a:lnTo>
                  <a:pt x="12639" y="164276"/>
                </a:lnTo>
                <a:cubicBezTo>
                  <a:pt x="5696" y="164276"/>
                  <a:pt x="0" y="158678"/>
                  <a:pt x="0" y="151660"/>
                </a:cubicBezTo>
                <a:lnTo>
                  <a:pt x="0" y="12705"/>
                </a:lnTo>
                <a:cubicBezTo>
                  <a:pt x="0" y="5686"/>
                  <a:pt x="5696" y="0"/>
                  <a:pt x="12639" y="0"/>
                </a:cubicBezTo>
                <a:close/>
              </a:path>
            </a:pathLst>
          </a:custGeom>
          <a:solidFill>
            <a:srgbClr val="D61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1C98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7023AD-03BB-300F-E455-3F8D61F53B4A}"/>
              </a:ext>
            </a:extLst>
          </p:cNvPr>
          <p:cNvSpPr txBox="1"/>
          <p:nvPr/>
        </p:nvSpPr>
        <p:spPr>
          <a:xfrm>
            <a:off x="10957559" y="19883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61C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zh-CN" altLang="en-US" sz="1600" dirty="0">
              <a:solidFill>
                <a:srgbClr val="D61C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A7E2E26-AB43-689F-6725-B014C28A7BC9}"/>
              </a:ext>
            </a:extLst>
          </p:cNvPr>
          <p:cNvSpPr txBox="1"/>
          <p:nvPr/>
        </p:nvSpPr>
        <p:spPr>
          <a:xfrm>
            <a:off x="7175278" y="298852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F2FD293-090F-D3E9-B10A-F24F49474FDA}"/>
              </a:ext>
            </a:extLst>
          </p:cNvPr>
          <p:cNvSpPr txBox="1"/>
          <p:nvPr/>
        </p:nvSpPr>
        <p:spPr>
          <a:xfrm>
            <a:off x="5644533" y="2273189"/>
            <a:ext cx="1716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创建对话任务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895145-85F3-7016-7B5E-F0E322AF62C8}"/>
              </a:ext>
            </a:extLst>
          </p:cNvPr>
          <p:cNvSpPr txBox="1"/>
          <p:nvPr/>
        </p:nvSpPr>
        <p:spPr>
          <a:xfrm>
            <a:off x="665016" y="5559271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dobe Gothic Std B" panose="020B0800000000000000" pitchFamily="34" charset="-128"/>
              </a:rPr>
              <a:t>API:</a:t>
            </a:r>
            <a:r>
              <a:rPr lang="zh-CN" altLang="en-US" sz="1600" dirty="0">
                <a:solidFill>
                  <a:schemeClr val="bg1"/>
                </a:solidFill>
                <a:latin typeface="Adobe Gothic Std B" panose="020B0800000000000000" pitchFamily="34" charset="-128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dobe Gothic Std B" panose="020B0800000000000000" pitchFamily="34" charset="-128"/>
              </a:rPr>
              <a:t>PluginSDK</a:t>
            </a:r>
            <a:r>
              <a:rPr lang="en-US" altLang="zh-CN" sz="1600" dirty="0">
                <a:solidFill>
                  <a:schemeClr val="bg1"/>
                </a:solidFill>
                <a:latin typeface="Adobe Gothic Std B" panose="020B0800000000000000" pitchFamily="34" charset="-128"/>
              </a:rPr>
              <a:t>/GTA-Reversed</a:t>
            </a:r>
            <a:endParaRPr lang="zh-CN" altLang="en-US" sz="16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303B5F-E127-615B-7683-F51ABAF46EF5}"/>
              </a:ext>
            </a:extLst>
          </p:cNvPr>
          <p:cNvSpPr txBox="1"/>
          <p:nvPr/>
        </p:nvSpPr>
        <p:spPr>
          <a:xfrm>
            <a:off x="4486856" y="55437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无名中字补丁</a:t>
            </a:r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2A27FB97-A9A7-9785-95C6-61FA4E18AF2B}"/>
              </a:ext>
            </a:extLst>
          </p:cNvPr>
          <p:cNvSpPr/>
          <p:nvPr/>
        </p:nvSpPr>
        <p:spPr>
          <a:xfrm>
            <a:off x="9293956" y="5688293"/>
            <a:ext cx="609685" cy="55799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556126">
                <a:moveTo>
                  <a:pt x="25278" y="417171"/>
                </a:moveTo>
                <a:lnTo>
                  <a:pt x="25278" y="530894"/>
                </a:lnTo>
                <a:lnTo>
                  <a:pt x="582273" y="530894"/>
                </a:lnTo>
                <a:lnTo>
                  <a:pt x="582273" y="417171"/>
                </a:lnTo>
                <a:close/>
                <a:moveTo>
                  <a:pt x="12639" y="391850"/>
                </a:moveTo>
                <a:lnTo>
                  <a:pt x="594911" y="391850"/>
                </a:lnTo>
                <a:cubicBezTo>
                  <a:pt x="601943" y="391850"/>
                  <a:pt x="607639" y="397536"/>
                  <a:pt x="607639" y="404555"/>
                </a:cubicBezTo>
                <a:lnTo>
                  <a:pt x="607639" y="543510"/>
                </a:lnTo>
                <a:cubicBezTo>
                  <a:pt x="607639" y="550529"/>
                  <a:pt x="601943" y="556126"/>
                  <a:pt x="594911" y="556126"/>
                </a:cubicBezTo>
                <a:lnTo>
                  <a:pt x="12639" y="556126"/>
                </a:lnTo>
                <a:cubicBezTo>
                  <a:pt x="5696" y="556126"/>
                  <a:pt x="0" y="550529"/>
                  <a:pt x="0" y="543510"/>
                </a:cubicBezTo>
                <a:lnTo>
                  <a:pt x="0" y="404555"/>
                </a:lnTo>
                <a:cubicBezTo>
                  <a:pt x="0" y="397536"/>
                  <a:pt x="5696" y="391850"/>
                  <a:pt x="12639" y="391850"/>
                </a:cubicBezTo>
                <a:close/>
                <a:moveTo>
                  <a:pt x="25278" y="214853"/>
                </a:moveTo>
                <a:lnTo>
                  <a:pt x="25278" y="341253"/>
                </a:lnTo>
                <a:lnTo>
                  <a:pt x="582273" y="341253"/>
                </a:lnTo>
                <a:lnTo>
                  <a:pt x="582273" y="214853"/>
                </a:lnTo>
                <a:close/>
                <a:moveTo>
                  <a:pt x="12639" y="189609"/>
                </a:moveTo>
                <a:lnTo>
                  <a:pt x="594911" y="189609"/>
                </a:lnTo>
                <a:cubicBezTo>
                  <a:pt x="601943" y="189609"/>
                  <a:pt x="607639" y="195209"/>
                  <a:pt x="607639" y="202231"/>
                </a:cubicBezTo>
                <a:lnTo>
                  <a:pt x="607639" y="353965"/>
                </a:lnTo>
                <a:cubicBezTo>
                  <a:pt x="607639" y="360898"/>
                  <a:pt x="601943" y="366587"/>
                  <a:pt x="594911" y="366587"/>
                </a:cubicBezTo>
                <a:lnTo>
                  <a:pt x="12639" y="366587"/>
                </a:lnTo>
                <a:cubicBezTo>
                  <a:pt x="5696" y="366587"/>
                  <a:pt x="0" y="360898"/>
                  <a:pt x="0" y="353965"/>
                </a:cubicBezTo>
                <a:lnTo>
                  <a:pt x="0" y="202231"/>
                </a:lnTo>
                <a:cubicBezTo>
                  <a:pt x="0" y="195209"/>
                  <a:pt x="5696" y="189609"/>
                  <a:pt x="12639" y="189609"/>
                </a:cubicBezTo>
                <a:close/>
                <a:moveTo>
                  <a:pt x="25278" y="25321"/>
                </a:moveTo>
                <a:lnTo>
                  <a:pt x="25278" y="139044"/>
                </a:lnTo>
                <a:lnTo>
                  <a:pt x="582273" y="139044"/>
                </a:lnTo>
                <a:lnTo>
                  <a:pt x="582273" y="25321"/>
                </a:lnTo>
                <a:close/>
                <a:moveTo>
                  <a:pt x="12639" y="0"/>
                </a:moveTo>
                <a:lnTo>
                  <a:pt x="594911" y="0"/>
                </a:lnTo>
                <a:cubicBezTo>
                  <a:pt x="601943" y="0"/>
                  <a:pt x="607639" y="5686"/>
                  <a:pt x="607639" y="12705"/>
                </a:cubicBezTo>
                <a:lnTo>
                  <a:pt x="607639" y="151660"/>
                </a:lnTo>
                <a:cubicBezTo>
                  <a:pt x="607639" y="158678"/>
                  <a:pt x="601943" y="164276"/>
                  <a:pt x="594911" y="164276"/>
                </a:cubicBezTo>
                <a:lnTo>
                  <a:pt x="12639" y="164276"/>
                </a:lnTo>
                <a:cubicBezTo>
                  <a:pt x="5696" y="164276"/>
                  <a:pt x="0" y="158678"/>
                  <a:pt x="0" y="151660"/>
                </a:cubicBezTo>
                <a:lnTo>
                  <a:pt x="0" y="12705"/>
                </a:lnTo>
                <a:cubicBezTo>
                  <a:pt x="0" y="5686"/>
                  <a:pt x="5696" y="0"/>
                  <a:pt x="12639" y="0"/>
                </a:cubicBezTo>
                <a:close/>
              </a:path>
            </a:pathLst>
          </a:custGeom>
          <a:solidFill>
            <a:srgbClr val="D61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1C98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FFCA28F-6729-3B5B-9472-DCA95EF653FF}"/>
              </a:ext>
            </a:extLst>
          </p:cNvPr>
          <p:cNvSpPr txBox="1"/>
          <p:nvPr/>
        </p:nvSpPr>
        <p:spPr>
          <a:xfrm>
            <a:off x="9222151" y="538787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61C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zh-CN" altLang="en-US" sz="1600" dirty="0">
              <a:solidFill>
                <a:srgbClr val="D61C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2CB8A232-DD2B-FC7C-D478-562203EEE289}"/>
              </a:ext>
            </a:extLst>
          </p:cNvPr>
          <p:cNvSpPr/>
          <p:nvPr/>
        </p:nvSpPr>
        <p:spPr>
          <a:xfrm>
            <a:off x="11029364" y="5687099"/>
            <a:ext cx="609685" cy="557998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556126">
                <a:moveTo>
                  <a:pt x="25278" y="417171"/>
                </a:moveTo>
                <a:lnTo>
                  <a:pt x="25278" y="530894"/>
                </a:lnTo>
                <a:lnTo>
                  <a:pt x="582273" y="530894"/>
                </a:lnTo>
                <a:lnTo>
                  <a:pt x="582273" y="417171"/>
                </a:lnTo>
                <a:close/>
                <a:moveTo>
                  <a:pt x="12639" y="391850"/>
                </a:moveTo>
                <a:lnTo>
                  <a:pt x="594911" y="391850"/>
                </a:lnTo>
                <a:cubicBezTo>
                  <a:pt x="601943" y="391850"/>
                  <a:pt x="607639" y="397536"/>
                  <a:pt x="607639" y="404555"/>
                </a:cubicBezTo>
                <a:lnTo>
                  <a:pt x="607639" y="543510"/>
                </a:lnTo>
                <a:cubicBezTo>
                  <a:pt x="607639" y="550529"/>
                  <a:pt x="601943" y="556126"/>
                  <a:pt x="594911" y="556126"/>
                </a:cubicBezTo>
                <a:lnTo>
                  <a:pt x="12639" y="556126"/>
                </a:lnTo>
                <a:cubicBezTo>
                  <a:pt x="5696" y="556126"/>
                  <a:pt x="0" y="550529"/>
                  <a:pt x="0" y="543510"/>
                </a:cubicBezTo>
                <a:lnTo>
                  <a:pt x="0" y="404555"/>
                </a:lnTo>
                <a:cubicBezTo>
                  <a:pt x="0" y="397536"/>
                  <a:pt x="5696" y="391850"/>
                  <a:pt x="12639" y="391850"/>
                </a:cubicBezTo>
                <a:close/>
                <a:moveTo>
                  <a:pt x="25278" y="214853"/>
                </a:moveTo>
                <a:lnTo>
                  <a:pt x="25278" y="341253"/>
                </a:lnTo>
                <a:lnTo>
                  <a:pt x="582273" y="341253"/>
                </a:lnTo>
                <a:lnTo>
                  <a:pt x="582273" y="214853"/>
                </a:lnTo>
                <a:close/>
                <a:moveTo>
                  <a:pt x="12639" y="189609"/>
                </a:moveTo>
                <a:lnTo>
                  <a:pt x="594911" y="189609"/>
                </a:lnTo>
                <a:cubicBezTo>
                  <a:pt x="601943" y="189609"/>
                  <a:pt x="607639" y="195209"/>
                  <a:pt x="607639" y="202231"/>
                </a:cubicBezTo>
                <a:lnTo>
                  <a:pt x="607639" y="353965"/>
                </a:lnTo>
                <a:cubicBezTo>
                  <a:pt x="607639" y="360898"/>
                  <a:pt x="601943" y="366587"/>
                  <a:pt x="594911" y="366587"/>
                </a:cubicBezTo>
                <a:lnTo>
                  <a:pt x="12639" y="366587"/>
                </a:lnTo>
                <a:cubicBezTo>
                  <a:pt x="5696" y="366587"/>
                  <a:pt x="0" y="360898"/>
                  <a:pt x="0" y="353965"/>
                </a:cubicBezTo>
                <a:lnTo>
                  <a:pt x="0" y="202231"/>
                </a:lnTo>
                <a:cubicBezTo>
                  <a:pt x="0" y="195209"/>
                  <a:pt x="5696" y="189609"/>
                  <a:pt x="12639" y="189609"/>
                </a:cubicBezTo>
                <a:close/>
                <a:moveTo>
                  <a:pt x="25278" y="25321"/>
                </a:moveTo>
                <a:lnTo>
                  <a:pt x="25278" y="139044"/>
                </a:lnTo>
                <a:lnTo>
                  <a:pt x="582273" y="139044"/>
                </a:lnTo>
                <a:lnTo>
                  <a:pt x="582273" y="25321"/>
                </a:lnTo>
                <a:close/>
                <a:moveTo>
                  <a:pt x="12639" y="0"/>
                </a:moveTo>
                <a:lnTo>
                  <a:pt x="594911" y="0"/>
                </a:lnTo>
                <a:cubicBezTo>
                  <a:pt x="601943" y="0"/>
                  <a:pt x="607639" y="5686"/>
                  <a:pt x="607639" y="12705"/>
                </a:cubicBezTo>
                <a:lnTo>
                  <a:pt x="607639" y="151660"/>
                </a:lnTo>
                <a:cubicBezTo>
                  <a:pt x="607639" y="158678"/>
                  <a:pt x="601943" y="164276"/>
                  <a:pt x="594911" y="164276"/>
                </a:cubicBezTo>
                <a:lnTo>
                  <a:pt x="12639" y="164276"/>
                </a:lnTo>
                <a:cubicBezTo>
                  <a:pt x="5696" y="164276"/>
                  <a:pt x="0" y="158678"/>
                  <a:pt x="0" y="151660"/>
                </a:cubicBezTo>
                <a:lnTo>
                  <a:pt x="0" y="12705"/>
                </a:lnTo>
                <a:cubicBezTo>
                  <a:pt x="0" y="5686"/>
                  <a:pt x="5696" y="0"/>
                  <a:pt x="12639" y="0"/>
                </a:cubicBezTo>
                <a:close/>
              </a:path>
            </a:pathLst>
          </a:custGeom>
          <a:solidFill>
            <a:srgbClr val="D61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61C98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22BA5-08BE-A48D-6146-003B72816D4F}"/>
              </a:ext>
            </a:extLst>
          </p:cNvPr>
          <p:cNvSpPr txBox="1"/>
          <p:nvPr/>
        </p:nvSpPr>
        <p:spPr>
          <a:xfrm>
            <a:off x="10957559" y="538668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D61C9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zh-CN" altLang="en-US" sz="1600" dirty="0">
              <a:solidFill>
                <a:srgbClr val="D61C9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E946972-F9F0-3DF2-FCF2-ACD2A9FB283A}"/>
              </a:ext>
            </a:extLst>
          </p:cNvPr>
          <p:cNvSpPr txBox="1"/>
          <p:nvPr/>
        </p:nvSpPr>
        <p:spPr>
          <a:xfrm>
            <a:off x="775188" y="10737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未来功能块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E965906-223F-622F-1E4A-FD3BDB258497}"/>
              </a:ext>
            </a:extLst>
          </p:cNvPr>
          <p:cNvSpPr txBox="1"/>
          <p:nvPr/>
        </p:nvSpPr>
        <p:spPr>
          <a:xfrm>
            <a:off x="731547" y="1415286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行为管理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智能刷新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语音控制</a:t>
            </a:r>
          </a:p>
        </p:txBody>
      </p:sp>
    </p:spTree>
    <p:extLst>
      <p:ext uri="{BB962C8B-B14F-4D97-AF65-F5344CB8AC3E}">
        <p14:creationId xmlns:p14="http://schemas.microsoft.com/office/powerpoint/2010/main" val="283487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160</Words>
  <Application>Microsoft Office PowerPoint</Application>
  <PresentationFormat>宽屏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Gothic Std B</vt:lpstr>
      <vt:lpstr>等线</vt:lpstr>
      <vt:lpstr>等线 Light</vt:lpstr>
      <vt:lpstr>微软雅黑 Light</vt:lpstr>
      <vt:lpstr>Arial</vt:lpstr>
      <vt:lpstr>Bahnschrift Condensed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总 蝈</dc:creator>
  <cp:lastModifiedBy>总 蝈</cp:lastModifiedBy>
  <cp:revision>93</cp:revision>
  <dcterms:created xsi:type="dcterms:W3CDTF">2024-08-08T09:49:35Z</dcterms:created>
  <dcterms:modified xsi:type="dcterms:W3CDTF">2024-08-27T05:36:17Z</dcterms:modified>
</cp:coreProperties>
</file>