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93" r:id="rId6"/>
    <p:sldId id="263" r:id="rId7"/>
    <p:sldId id="294" r:id="rId8"/>
    <p:sldId id="266" r:id="rId9"/>
    <p:sldId id="295" r:id="rId10"/>
    <p:sldId id="290" r:id="rId11"/>
    <p:sldId id="296" r:id="rId12"/>
    <p:sldId id="291" r:id="rId13"/>
    <p:sldId id="292" r:id="rId14"/>
    <p:sldId id="289" r:id="rId15"/>
  </p:sldIdLst>
  <p:sldSz cx="9144000" cy="5143500" type="screen16x9"/>
  <p:notesSz cx="6858000" cy="9144000"/>
  <p:embeddedFontLst>
    <p:embeddedFont>
      <p:font typeface="Asap" panose="020B0604020202020204" charset="0"/>
      <p:regular r:id="rId17"/>
      <p:bold r:id="rId18"/>
      <p:italic r:id="rId19"/>
      <p:boldItalic r:id="rId20"/>
    </p:embeddedFont>
    <p:embeddedFont>
      <p:font typeface="Baumans" panose="020B0604020202020204" charset="0"/>
      <p:regular r:id="rId21"/>
    </p:embeddedFont>
    <p:embeddedFont>
      <p:font typeface="Bebas Neu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41F69F-8AE7-4969-9F48-ABAA4019E92A}">
  <a:tblStyle styleId="{CF41F69F-8AE7-4969-9F48-ABAA4019E9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31443bd2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131443bd22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95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311c4d648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311c4d648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11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31443bd2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131443bd22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0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31443bd2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131443bd22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860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1326ef96ffa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1326ef96ffa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311c4d648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311c4d648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311c4d648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311c4d648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31443bd22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31443bd22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311c4d648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311c4d648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1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311c4d648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311c4d648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311c4d648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311c4d648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6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31443bd2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131443bd22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311c4d648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311c4d648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39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33900"/>
            <a:ext cx="6473400" cy="16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450" y="3247750"/>
            <a:ext cx="35511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t="7534" r="18785" b="37511"/>
          <a:stretch/>
        </p:blipFill>
        <p:spPr>
          <a:xfrm>
            <a:off x="4095625" y="1769738"/>
            <a:ext cx="5048376" cy="341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25957" b="25759"/>
          <a:stretch/>
        </p:blipFill>
        <p:spPr>
          <a:xfrm rot="1080998">
            <a:off x="263908" y="3687880"/>
            <a:ext cx="3227296" cy="155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t="25957" b="25759"/>
          <a:stretch/>
        </p:blipFill>
        <p:spPr>
          <a:xfrm rot="-1080998" flipH="1">
            <a:off x="-805992" y="-349107"/>
            <a:ext cx="3227296" cy="155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t="25957" b="25759"/>
          <a:stretch/>
        </p:blipFill>
        <p:spPr>
          <a:xfrm flipH="1">
            <a:off x="7374584" y="226717"/>
            <a:ext cx="3227295" cy="15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t="25957" r="35224" b="25759"/>
          <a:stretch/>
        </p:blipFill>
        <p:spPr>
          <a:xfrm rot="6480992">
            <a:off x="7554533" y="3687879"/>
            <a:ext cx="2090534" cy="155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9" name="Google Shape;1109;p36"/>
          <p:cNvPicPr preferRelativeResize="0"/>
          <p:nvPr/>
        </p:nvPicPr>
        <p:blipFill rotWithShape="1">
          <a:blip r:embed="rId2">
            <a:alphaModFix/>
          </a:blip>
          <a:srcRect l="21089" t="20777" r="38228" b="34191"/>
          <a:stretch/>
        </p:blipFill>
        <p:spPr>
          <a:xfrm>
            <a:off x="7677875" y="3520850"/>
            <a:ext cx="1466127" cy="162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6"/>
          <p:cNvPicPr preferRelativeResize="0"/>
          <p:nvPr/>
        </p:nvPicPr>
        <p:blipFill rotWithShape="1">
          <a:blip r:embed="rId3">
            <a:alphaModFix/>
          </a:blip>
          <a:srcRect t="26273" b="24089"/>
          <a:stretch/>
        </p:blipFill>
        <p:spPr>
          <a:xfrm rot="1119613">
            <a:off x="6759177" y="-442800"/>
            <a:ext cx="3851675" cy="191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6"/>
          <p:cNvPicPr preferRelativeResize="0"/>
          <p:nvPr/>
        </p:nvPicPr>
        <p:blipFill rotWithShape="1">
          <a:blip r:embed="rId4">
            <a:alphaModFix/>
          </a:blip>
          <a:srcRect t="33980" r="2477" b="27676"/>
          <a:stretch/>
        </p:blipFill>
        <p:spPr>
          <a:xfrm>
            <a:off x="6072450" y="3999669"/>
            <a:ext cx="3071549" cy="120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36"/>
          <p:cNvPicPr preferRelativeResize="0"/>
          <p:nvPr/>
        </p:nvPicPr>
        <p:blipFill rotWithShape="1">
          <a:blip r:embed="rId5">
            <a:alphaModFix/>
          </a:blip>
          <a:srcRect l="30589" t="28508" b="20611"/>
          <a:stretch/>
        </p:blipFill>
        <p:spPr>
          <a:xfrm>
            <a:off x="0" y="0"/>
            <a:ext cx="2179574" cy="1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6"/>
          <p:cNvPicPr preferRelativeResize="0"/>
          <p:nvPr/>
        </p:nvPicPr>
        <p:blipFill rotWithShape="1">
          <a:blip r:embed="rId6">
            <a:alphaModFix/>
          </a:blip>
          <a:srcRect l="49104" t="9345" b="61767"/>
          <a:stretch/>
        </p:blipFill>
        <p:spPr>
          <a:xfrm>
            <a:off x="0" y="3657600"/>
            <a:ext cx="2617825" cy="148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36"/>
          <p:cNvPicPr preferRelativeResize="0"/>
          <p:nvPr/>
        </p:nvPicPr>
        <p:blipFill rotWithShape="1">
          <a:blip r:embed="rId7">
            <a:alphaModFix/>
          </a:blip>
          <a:srcRect l="11074" t="6358" r="7618" b="10411"/>
          <a:stretch/>
        </p:blipFill>
        <p:spPr>
          <a:xfrm>
            <a:off x="4204801" y="4227662"/>
            <a:ext cx="734403" cy="75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36"/>
          <p:cNvPicPr preferRelativeResize="0"/>
          <p:nvPr/>
        </p:nvPicPr>
        <p:blipFill rotWithShape="1">
          <a:blip r:embed="rId7">
            <a:alphaModFix/>
          </a:blip>
          <a:srcRect l="11074" t="6358" r="7618" b="10411"/>
          <a:stretch/>
        </p:blipFill>
        <p:spPr>
          <a:xfrm>
            <a:off x="8588950" y="1389487"/>
            <a:ext cx="439071" cy="44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36"/>
          <p:cNvPicPr preferRelativeResize="0"/>
          <p:nvPr/>
        </p:nvPicPr>
        <p:blipFill rotWithShape="1">
          <a:blip r:embed="rId7">
            <a:alphaModFix/>
          </a:blip>
          <a:srcRect l="11074" t="6358" r="7618" b="10411"/>
          <a:stretch/>
        </p:blipFill>
        <p:spPr>
          <a:xfrm>
            <a:off x="225688" y="2202950"/>
            <a:ext cx="360325" cy="36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7" name="Google Shape;1117;p36"/>
          <p:cNvGrpSpPr/>
          <p:nvPr/>
        </p:nvGrpSpPr>
        <p:grpSpPr>
          <a:xfrm rot="10800000">
            <a:off x="112002" y="90611"/>
            <a:ext cx="587699" cy="449399"/>
            <a:chOff x="6337286" y="4422144"/>
            <a:chExt cx="587699" cy="449399"/>
          </a:xfrm>
        </p:grpSpPr>
        <p:grpSp>
          <p:nvGrpSpPr>
            <p:cNvPr id="1118" name="Google Shape;1118;p36"/>
            <p:cNvGrpSpPr/>
            <p:nvPr/>
          </p:nvGrpSpPr>
          <p:grpSpPr>
            <a:xfrm flipH="1">
              <a:off x="6337286" y="4422144"/>
              <a:ext cx="587699" cy="43865"/>
              <a:chOff x="5746200" y="741375"/>
              <a:chExt cx="840050" cy="62700"/>
            </a:xfrm>
          </p:grpSpPr>
          <p:sp>
            <p:nvSpPr>
              <p:cNvPr id="1119" name="Google Shape;1119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6"/>
            <p:cNvGrpSpPr/>
            <p:nvPr/>
          </p:nvGrpSpPr>
          <p:grpSpPr>
            <a:xfrm flipH="1">
              <a:off x="6337286" y="4624911"/>
              <a:ext cx="587699" cy="43865"/>
              <a:chOff x="5746200" y="741375"/>
              <a:chExt cx="840050" cy="62700"/>
            </a:xfrm>
          </p:grpSpPr>
          <p:sp>
            <p:nvSpPr>
              <p:cNvPr id="1123" name="Google Shape;1123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36"/>
            <p:cNvGrpSpPr/>
            <p:nvPr/>
          </p:nvGrpSpPr>
          <p:grpSpPr>
            <a:xfrm flipH="1">
              <a:off x="6337286" y="4827678"/>
              <a:ext cx="587699" cy="43865"/>
              <a:chOff x="5746200" y="741375"/>
              <a:chExt cx="840050" cy="62700"/>
            </a:xfrm>
          </p:grpSpPr>
          <p:sp>
            <p:nvSpPr>
              <p:cNvPr id="1127" name="Google Shape;1127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0" name="Google Shape;1130;p36"/>
          <p:cNvGrpSpPr/>
          <p:nvPr/>
        </p:nvGrpSpPr>
        <p:grpSpPr>
          <a:xfrm rot="10800000">
            <a:off x="1257719" y="4422144"/>
            <a:ext cx="1131533" cy="449399"/>
            <a:chOff x="4647734" y="90611"/>
            <a:chExt cx="1131533" cy="449399"/>
          </a:xfrm>
        </p:grpSpPr>
        <p:grpSp>
          <p:nvGrpSpPr>
            <p:cNvPr id="1131" name="Google Shape;1131;p36"/>
            <p:cNvGrpSpPr/>
            <p:nvPr/>
          </p:nvGrpSpPr>
          <p:grpSpPr>
            <a:xfrm flipH="1">
              <a:off x="4647734" y="90611"/>
              <a:ext cx="1131533" cy="43865"/>
              <a:chOff x="4968850" y="741375"/>
              <a:chExt cx="1617400" cy="62700"/>
            </a:xfrm>
          </p:grpSpPr>
          <p:sp>
            <p:nvSpPr>
              <p:cNvPr id="1132" name="Google Shape;1132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6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6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36"/>
            <p:cNvGrpSpPr/>
            <p:nvPr/>
          </p:nvGrpSpPr>
          <p:grpSpPr>
            <a:xfrm flipH="1">
              <a:off x="4647734" y="293378"/>
              <a:ext cx="1131533" cy="43865"/>
              <a:chOff x="4968850" y="741375"/>
              <a:chExt cx="1617400" cy="62700"/>
            </a:xfrm>
          </p:grpSpPr>
          <p:sp>
            <p:nvSpPr>
              <p:cNvPr id="1138" name="Google Shape;1138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6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6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36"/>
            <p:cNvGrpSpPr/>
            <p:nvPr/>
          </p:nvGrpSpPr>
          <p:grpSpPr>
            <a:xfrm flipH="1">
              <a:off x="4647734" y="496145"/>
              <a:ext cx="1131533" cy="43865"/>
              <a:chOff x="4968850" y="741375"/>
              <a:chExt cx="1617400" cy="62700"/>
            </a:xfrm>
          </p:grpSpPr>
          <p:sp>
            <p:nvSpPr>
              <p:cNvPr id="1144" name="Google Shape;1144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6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9" name="Google Shape;1149;p36"/>
          <p:cNvGrpSpPr/>
          <p:nvPr/>
        </p:nvGrpSpPr>
        <p:grpSpPr>
          <a:xfrm rot="10800000">
            <a:off x="8529149" y="2868139"/>
            <a:ext cx="449399" cy="1131533"/>
            <a:chOff x="112002" y="2005982"/>
            <a:chExt cx="449399" cy="1131533"/>
          </a:xfrm>
        </p:grpSpPr>
        <p:grpSp>
          <p:nvGrpSpPr>
            <p:cNvPr id="1150" name="Google Shape;1150;p36"/>
            <p:cNvGrpSpPr/>
            <p:nvPr/>
          </p:nvGrpSpPr>
          <p:grpSpPr>
            <a:xfrm rot="5400000" flipH="1">
              <a:off x="-26299" y="2549816"/>
              <a:ext cx="1131533" cy="43865"/>
              <a:chOff x="4968850" y="741375"/>
              <a:chExt cx="1617400" cy="62700"/>
            </a:xfrm>
          </p:grpSpPr>
          <p:sp>
            <p:nvSpPr>
              <p:cNvPr id="1151" name="Google Shape;1151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6" name="Google Shape;1156;p36"/>
            <p:cNvGrpSpPr/>
            <p:nvPr/>
          </p:nvGrpSpPr>
          <p:grpSpPr>
            <a:xfrm rot="5400000" flipH="1">
              <a:off x="-229066" y="2549816"/>
              <a:ext cx="1131533" cy="43865"/>
              <a:chOff x="4968850" y="741375"/>
              <a:chExt cx="1617400" cy="62700"/>
            </a:xfrm>
          </p:grpSpPr>
          <p:sp>
            <p:nvSpPr>
              <p:cNvPr id="1157" name="Google Shape;1157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2" name="Google Shape;1162;p36"/>
            <p:cNvGrpSpPr/>
            <p:nvPr/>
          </p:nvGrpSpPr>
          <p:grpSpPr>
            <a:xfrm rot="5400000" flipH="1">
              <a:off x="-431832" y="2549816"/>
              <a:ext cx="1131533" cy="43865"/>
              <a:chOff x="4968850" y="741375"/>
              <a:chExt cx="1617400" cy="62700"/>
            </a:xfrm>
          </p:grpSpPr>
          <p:sp>
            <p:nvSpPr>
              <p:cNvPr id="1163" name="Google Shape;1163;p36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l="34704" t="31907" b="13465"/>
          <a:stretch/>
        </p:blipFill>
        <p:spPr>
          <a:xfrm>
            <a:off x="0" y="0"/>
            <a:ext cx="307384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20817" t="29223" b="13453"/>
          <a:stretch/>
        </p:blipFill>
        <p:spPr>
          <a:xfrm rot="10800000">
            <a:off x="5429723" y="2439498"/>
            <a:ext cx="3727677" cy="269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477326" y="1563875"/>
            <a:ext cx="734403" cy="75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8534675" y="1866150"/>
            <a:ext cx="439071" cy="4493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114500" y="2423388"/>
            <a:ext cx="691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00700" y="1257888"/>
            <a:ext cx="94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518500" y="3292788"/>
            <a:ext cx="41070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t="25957" b="25759"/>
          <a:stretch/>
        </p:blipFill>
        <p:spPr>
          <a:xfrm rot="1080998">
            <a:off x="7223595" y="-239107"/>
            <a:ext cx="3227296" cy="155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l="22543" t="58334" r="35271" b="22017"/>
          <a:stretch/>
        </p:blipFill>
        <p:spPr>
          <a:xfrm rot="10800000">
            <a:off x="2" y="4556501"/>
            <a:ext cx="1260298" cy="5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76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20000" y="1217800"/>
            <a:ext cx="3852000" cy="3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722250" y="1217950"/>
            <a:ext cx="3701700" cy="3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9"/>
          <p:cNvPicPr preferRelativeResize="0"/>
          <p:nvPr/>
        </p:nvPicPr>
        <p:blipFill rotWithShape="1">
          <a:blip r:embed="rId2">
            <a:alphaModFix/>
          </a:blip>
          <a:srcRect r="37035" b="27703"/>
          <a:stretch/>
        </p:blipFill>
        <p:spPr>
          <a:xfrm flipH="1">
            <a:off x="-2" y="1424950"/>
            <a:ext cx="3238502" cy="371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l="11277" t="7822" r="7822" b="11277"/>
          <a:stretch/>
        </p:blipFill>
        <p:spPr>
          <a:xfrm>
            <a:off x="7263250" y="5200"/>
            <a:ext cx="1880750" cy="1880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9"/>
          <p:cNvGrpSpPr/>
          <p:nvPr/>
        </p:nvGrpSpPr>
        <p:grpSpPr>
          <a:xfrm rot="5400000">
            <a:off x="8239283" y="2432161"/>
            <a:ext cx="1131533" cy="449399"/>
            <a:chOff x="4968758" y="741361"/>
            <a:chExt cx="1131533" cy="449399"/>
          </a:xfrm>
        </p:grpSpPr>
        <p:grpSp>
          <p:nvGrpSpPr>
            <p:cNvPr id="119" name="Google Shape;119;p9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20" name="Google Shape;120;p9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9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9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7" name="Google Shape;137;p9"/>
          <p:cNvPicPr preferRelativeResize="0"/>
          <p:nvPr/>
        </p:nvPicPr>
        <p:blipFill rotWithShape="1">
          <a:blip r:embed="rId4">
            <a:alphaModFix/>
          </a:blip>
          <a:srcRect l="5147" t="16769" r="2601" b="17880"/>
          <a:stretch/>
        </p:blipFill>
        <p:spPr>
          <a:xfrm rot="2700004">
            <a:off x="7086462" y="3825313"/>
            <a:ext cx="3021528" cy="21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5">
            <a:alphaModFix/>
          </a:blip>
          <a:srcRect t="25957" b="25759"/>
          <a:stretch/>
        </p:blipFill>
        <p:spPr>
          <a:xfrm rot="-1080998" flipH="1">
            <a:off x="-802892" y="-198320"/>
            <a:ext cx="3227296" cy="155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4204801" y="4227662"/>
            <a:ext cx="734403" cy="75167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2646000" y="1583700"/>
            <a:ext cx="38520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2646000" y="2324700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2">
            <a:alphaModFix/>
          </a:blip>
          <a:srcRect t="25957" b="25759"/>
          <a:stretch/>
        </p:blipFill>
        <p:spPr>
          <a:xfrm rot="-1080998" flipH="1">
            <a:off x="-893658" y="95668"/>
            <a:ext cx="3227296" cy="155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r="31726" b="41100"/>
          <a:stretch/>
        </p:blipFill>
        <p:spPr>
          <a:xfrm flipH="1">
            <a:off x="-1" y="2822600"/>
            <a:ext cx="2690176" cy="23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l="44689" t="20975" r="20107" b="22622"/>
          <a:stretch/>
        </p:blipFill>
        <p:spPr>
          <a:xfrm rot="-5400016">
            <a:off x="4012614" y="3707265"/>
            <a:ext cx="1118751" cy="179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 rotWithShape="1">
          <a:blip r:embed="rId5">
            <a:alphaModFix/>
          </a:blip>
          <a:srcRect l="13458" t="20840" r="30765" b="39919"/>
          <a:stretch/>
        </p:blipFill>
        <p:spPr>
          <a:xfrm rot="10800000" flipH="1">
            <a:off x="6994926" y="3982800"/>
            <a:ext cx="2149074" cy="151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3"/>
          <p:cNvGrpSpPr/>
          <p:nvPr/>
        </p:nvGrpSpPr>
        <p:grpSpPr>
          <a:xfrm>
            <a:off x="3319808" y="4514049"/>
            <a:ext cx="1131533" cy="449399"/>
            <a:chOff x="4968758" y="741361"/>
            <a:chExt cx="1131533" cy="449399"/>
          </a:xfrm>
        </p:grpSpPr>
        <p:grpSp>
          <p:nvGrpSpPr>
            <p:cNvPr id="163" name="Google Shape;163;p1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64" name="Google Shape;164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" name="Google Shape;181;p13"/>
          <p:cNvGrpSpPr/>
          <p:nvPr/>
        </p:nvGrpSpPr>
        <p:grpSpPr>
          <a:xfrm>
            <a:off x="771958" y="180824"/>
            <a:ext cx="587699" cy="449399"/>
            <a:chOff x="5512592" y="741361"/>
            <a:chExt cx="587699" cy="449399"/>
          </a:xfrm>
        </p:grpSpPr>
        <p:grpSp>
          <p:nvGrpSpPr>
            <p:cNvPr id="182" name="Google Shape;182;p13"/>
            <p:cNvGrpSpPr/>
            <p:nvPr/>
          </p:nvGrpSpPr>
          <p:grpSpPr>
            <a:xfrm>
              <a:off x="5512592" y="741361"/>
              <a:ext cx="587699" cy="43865"/>
              <a:chOff x="5746200" y="741375"/>
              <a:chExt cx="840050" cy="62700"/>
            </a:xfrm>
          </p:grpSpPr>
          <p:sp>
            <p:nvSpPr>
              <p:cNvPr id="183" name="Google Shape;183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13"/>
            <p:cNvGrpSpPr/>
            <p:nvPr/>
          </p:nvGrpSpPr>
          <p:grpSpPr>
            <a:xfrm>
              <a:off x="5512592" y="944128"/>
              <a:ext cx="587699" cy="43865"/>
              <a:chOff x="5746200" y="741375"/>
              <a:chExt cx="840050" cy="62700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3"/>
            <p:cNvGrpSpPr/>
            <p:nvPr/>
          </p:nvGrpSpPr>
          <p:grpSpPr>
            <a:xfrm>
              <a:off x="5512592" y="1146895"/>
              <a:ext cx="587699" cy="43865"/>
              <a:chOff x="5746200" y="741375"/>
              <a:chExt cx="840050" cy="62700"/>
            </a:xfrm>
          </p:grpSpPr>
          <p:sp>
            <p:nvSpPr>
              <p:cNvPr id="191" name="Google Shape;191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" name="Google Shape;194;p13"/>
          <p:cNvGrpSpPr/>
          <p:nvPr/>
        </p:nvGrpSpPr>
        <p:grpSpPr>
          <a:xfrm rot="5400000">
            <a:off x="8196058" y="2347049"/>
            <a:ext cx="1131533" cy="449399"/>
            <a:chOff x="4968758" y="741361"/>
            <a:chExt cx="1131533" cy="449399"/>
          </a:xfrm>
        </p:grpSpPr>
        <p:grpSp>
          <p:nvGrpSpPr>
            <p:cNvPr id="195" name="Google Shape;195;p1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96" name="Google Shape;196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1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202" name="Google Shape;202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208" name="Google Shape;208;p1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3" name="Google Shape;213;p13"/>
          <p:cNvPicPr preferRelativeResize="0"/>
          <p:nvPr/>
        </p:nvPicPr>
        <p:blipFill rotWithShape="1">
          <a:blip r:embed="rId6">
            <a:alphaModFix/>
          </a:blip>
          <a:srcRect l="11074" t="6358" r="7618" b="10411"/>
          <a:stretch/>
        </p:blipFill>
        <p:spPr>
          <a:xfrm>
            <a:off x="8012438" y="-10"/>
            <a:ext cx="1131551" cy="115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 rotWithShape="1">
          <a:blip r:embed="rId2">
            <a:alphaModFix/>
          </a:blip>
          <a:srcRect t="25957" b="25759"/>
          <a:stretch/>
        </p:blipFill>
        <p:spPr>
          <a:xfrm rot="-1799997">
            <a:off x="6810359" y="3687881"/>
            <a:ext cx="3227295" cy="15582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>
            <a:spLocks noGrp="1"/>
          </p:cNvSpPr>
          <p:nvPr>
            <p:ph type="title" hasCustomPrompt="1"/>
          </p:nvPr>
        </p:nvSpPr>
        <p:spPr>
          <a:xfrm>
            <a:off x="712739" y="1713475"/>
            <a:ext cx="85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"/>
          </p:nvPr>
        </p:nvSpPr>
        <p:spPr>
          <a:xfrm>
            <a:off x="1567268" y="2119084"/>
            <a:ext cx="2762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2" hasCustomPrompt="1"/>
          </p:nvPr>
        </p:nvSpPr>
        <p:spPr>
          <a:xfrm>
            <a:off x="4803090" y="1713488"/>
            <a:ext cx="85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3"/>
          </p:nvPr>
        </p:nvSpPr>
        <p:spPr>
          <a:xfrm>
            <a:off x="5656200" y="2119098"/>
            <a:ext cx="276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4" hasCustomPrompt="1"/>
          </p:nvPr>
        </p:nvSpPr>
        <p:spPr>
          <a:xfrm>
            <a:off x="725364" y="3090552"/>
            <a:ext cx="85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5"/>
          </p:nvPr>
        </p:nvSpPr>
        <p:spPr>
          <a:xfrm>
            <a:off x="1588543" y="3496154"/>
            <a:ext cx="2762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6" hasCustomPrompt="1"/>
          </p:nvPr>
        </p:nvSpPr>
        <p:spPr>
          <a:xfrm>
            <a:off x="4803103" y="3090555"/>
            <a:ext cx="85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7"/>
          </p:nvPr>
        </p:nvSpPr>
        <p:spPr>
          <a:xfrm>
            <a:off x="5656189" y="3496155"/>
            <a:ext cx="276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8"/>
          </p:nvPr>
        </p:nvSpPr>
        <p:spPr>
          <a:xfrm>
            <a:off x="720000" y="489240"/>
            <a:ext cx="77040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9"/>
          </p:nvPr>
        </p:nvSpPr>
        <p:spPr>
          <a:xfrm>
            <a:off x="1567275" y="1713475"/>
            <a:ext cx="2762100" cy="4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3"/>
          </p:nvPr>
        </p:nvSpPr>
        <p:spPr>
          <a:xfrm>
            <a:off x="5656200" y="1713498"/>
            <a:ext cx="2767800" cy="4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4"/>
          </p:nvPr>
        </p:nvSpPr>
        <p:spPr>
          <a:xfrm>
            <a:off x="1588550" y="3090551"/>
            <a:ext cx="2762100" cy="4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5"/>
          </p:nvPr>
        </p:nvSpPr>
        <p:spPr>
          <a:xfrm>
            <a:off x="5656175" y="3090554"/>
            <a:ext cx="2767800" cy="40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27"/>
          <p:cNvPicPr preferRelativeResize="0"/>
          <p:nvPr/>
        </p:nvPicPr>
        <p:blipFill rotWithShape="1">
          <a:blip r:embed="rId2">
            <a:alphaModFix/>
          </a:blip>
          <a:srcRect t="7538" r="41293" b="41490"/>
          <a:stretch/>
        </p:blipFill>
        <p:spPr>
          <a:xfrm>
            <a:off x="6380300" y="2743875"/>
            <a:ext cx="2763699" cy="239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7"/>
          <p:cNvPicPr preferRelativeResize="0"/>
          <p:nvPr/>
        </p:nvPicPr>
        <p:blipFill rotWithShape="1">
          <a:blip r:embed="rId3">
            <a:alphaModFix/>
          </a:blip>
          <a:srcRect t="25957" b="25759"/>
          <a:stretch/>
        </p:blipFill>
        <p:spPr>
          <a:xfrm rot="-1080998" flipH="1">
            <a:off x="-1579842" y="-144532"/>
            <a:ext cx="3227296" cy="155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7"/>
          <p:cNvPicPr preferRelativeResize="0"/>
          <p:nvPr/>
        </p:nvPicPr>
        <p:blipFill rotWithShape="1">
          <a:blip r:embed="rId4">
            <a:alphaModFix/>
          </a:blip>
          <a:srcRect l="20502" t="20810" r="20104" b="22625"/>
          <a:stretch/>
        </p:blipFill>
        <p:spPr>
          <a:xfrm rot="7200004">
            <a:off x="-531037" y="3704654"/>
            <a:ext cx="1887576" cy="179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27"/>
          <p:cNvPicPr preferRelativeResize="0"/>
          <p:nvPr/>
        </p:nvPicPr>
        <p:blipFill rotWithShape="1">
          <a:blip r:embed="rId3">
            <a:alphaModFix/>
          </a:blip>
          <a:srcRect t="25957" b="25759"/>
          <a:stretch/>
        </p:blipFill>
        <p:spPr>
          <a:xfrm flipH="1">
            <a:off x="-548041" y="4147092"/>
            <a:ext cx="3227295" cy="15582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1" name="Google Shape;741;p27"/>
          <p:cNvGrpSpPr/>
          <p:nvPr/>
        </p:nvGrpSpPr>
        <p:grpSpPr>
          <a:xfrm rot="5400000">
            <a:off x="-153017" y="3465336"/>
            <a:ext cx="1131533" cy="449399"/>
            <a:chOff x="4968758" y="741361"/>
            <a:chExt cx="1131533" cy="449399"/>
          </a:xfrm>
        </p:grpSpPr>
        <p:grpSp>
          <p:nvGrpSpPr>
            <p:cNvPr id="742" name="Google Shape;742;p27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743" name="Google Shape;743;p2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8" name="Google Shape;748;p27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749" name="Google Shape;749;p2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27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755" name="Google Shape;755;p2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27"/>
          <p:cNvSpPr txBox="1">
            <a:spLocks noGrp="1"/>
          </p:cNvSpPr>
          <p:nvPr>
            <p:ph type="subTitle" idx="1"/>
          </p:nvPr>
        </p:nvSpPr>
        <p:spPr>
          <a:xfrm>
            <a:off x="720000" y="26394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1" name="Google Shape;761;p27"/>
          <p:cNvSpPr txBox="1">
            <a:spLocks noGrp="1"/>
          </p:cNvSpPr>
          <p:nvPr>
            <p:ph type="subTitle" idx="2"/>
          </p:nvPr>
        </p:nvSpPr>
        <p:spPr>
          <a:xfrm>
            <a:off x="720000" y="3124150"/>
            <a:ext cx="23364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7"/>
          <p:cNvSpPr txBox="1">
            <a:spLocks noGrp="1"/>
          </p:cNvSpPr>
          <p:nvPr>
            <p:ph type="subTitle" idx="3"/>
          </p:nvPr>
        </p:nvSpPr>
        <p:spPr>
          <a:xfrm>
            <a:off x="3403800" y="3124150"/>
            <a:ext cx="23364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7"/>
          <p:cNvSpPr txBox="1">
            <a:spLocks noGrp="1"/>
          </p:cNvSpPr>
          <p:nvPr>
            <p:ph type="subTitle" idx="4"/>
          </p:nvPr>
        </p:nvSpPr>
        <p:spPr>
          <a:xfrm>
            <a:off x="6087600" y="3124150"/>
            <a:ext cx="23364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7"/>
          <p:cNvSpPr txBox="1">
            <a:spLocks noGrp="1"/>
          </p:cNvSpPr>
          <p:nvPr>
            <p:ph type="title"/>
          </p:nvPr>
        </p:nvSpPr>
        <p:spPr>
          <a:xfrm>
            <a:off x="720000" y="5026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7"/>
          <p:cNvSpPr txBox="1">
            <a:spLocks noGrp="1"/>
          </p:cNvSpPr>
          <p:nvPr>
            <p:ph type="subTitle" idx="5"/>
          </p:nvPr>
        </p:nvSpPr>
        <p:spPr>
          <a:xfrm>
            <a:off x="3403800" y="26394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6" name="Google Shape;766;p27"/>
          <p:cNvSpPr txBox="1">
            <a:spLocks noGrp="1"/>
          </p:cNvSpPr>
          <p:nvPr>
            <p:ph type="subTitle" idx="6"/>
          </p:nvPr>
        </p:nvSpPr>
        <p:spPr>
          <a:xfrm>
            <a:off x="6087600" y="26394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30"/>
          <p:cNvPicPr preferRelativeResize="0"/>
          <p:nvPr/>
        </p:nvPicPr>
        <p:blipFill rotWithShape="1">
          <a:blip r:embed="rId2">
            <a:alphaModFix/>
          </a:blip>
          <a:srcRect l="4742" t="16264" r="4751" b="19014"/>
          <a:stretch/>
        </p:blipFill>
        <p:spPr>
          <a:xfrm rot="-5400000">
            <a:off x="7710938" y="4520901"/>
            <a:ext cx="2629724" cy="18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30"/>
          <p:cNvPicPr preferRelativeResize="0"/>
          <p:nvPr/>
        </p:nvPicPr>
        <p:blipFill rotWithShape="1">
          <a:blip r:embed="rId2">
            <a:alphaModFix/>
          </a:blip>
          <a:srcRect l="4742" t="16264" r="4751" b="19014"/>
          <a:stretch/>
        </p:blipFill>
        <p:spPr>
          <a:xfrm rot="-5400000">
            <a:off x="-1585440" y="3387225"/>
            <a:ext cx="3054925" cy="2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0"/>
          <p:cNvPicPr preferRelativeResize="0"/>
          <p:nvPr/>
        </p:nvPicPr>
        <p:blipFill rotWithShape="1">
          <a:blip r:embed="rId2">
            <a:alphaModFix/>
          </a:blip>
          <a:srcRect l="4742" t="16264" r="4751" b="19014"/>
          <a:stretch/>
        </p:blipFill>
        <p:spPr>
          <a:xfrm rot="4500001" flipH="1">
            <a:off x="7538112" y="-428323"/>
            <a:ext cx="3054924" cy="218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7" name="Google Shape;887;p30"/>
          <p:cNvGrpSpPr/>
          <p:nvPr/>
        </p:nvGrpSpPr>
        <p:grpSpPr>
          <a:xfrm rot="-5400000">
            <a:off x="8224940" y="3819609"/>
            <a:ext cx="1131533" cy="449399"/>
            <a:chOff x="4968758" y="741361"/>
            <a:chExt cx="1131533" cy="449399"/>
          </a:xfrm>
        </p:grpSpPr>
        <p:grpSp>
          <p:nvGrpSpPr>
            <p:cNvPr id="888" name="Google Shape;888;p30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889" name="Google Shape;889;p3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4" name="Google Shape;894;p30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895" name="Google Shape;895;p3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" name="Google Shape;900;p30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901" name="Google Shape;901;p3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06" name="Google Shape;906;p30"/>
          <p:cNvPicPr preferRelativeResize="0"/>
          <p:nvPr/>
        </p:nvPicPr>
        <p:blipFill rotWithShape="1">
          <a:blip r:embed="rId3">
            <a:alphaModFix/>
          </a:blip>
          <a:srcRect t="25957" b="25759"/>
          <a:stretch/>
        </p:blipFill>
        <p:spPr>
          <a:xfrm rot="4499998">
            <a:off x="-1249081" y="3360326"/>
            <a:ext cx="3227295" cy="15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30"/>
          <p:cNvPicPr preferRelativeResize="0"/>
          <p:nvPr/>
        </p:nvPicPr>
        <p:blipFill rotWithShape="1">
          <a:blip r:embed="rId3">
            <a:alphaModFix/>
          </a:blip>
          <a:srcRect t="25957" b="25759"/>
          <a:stretch/>
        </p:blipFill>
        <p:spPr>
          <a:xfrm rot="-9900004" flipH="1">
            <a:off x="6697282" y="-199871"/>
            <a:ext cx="3227294" cy="15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30"/>
          <p:cNvPicPr preferRelativeResize="0"/>
          <p:nvPr/>
        </p:nvPicPr>
        <p:blipFill rotWithShape="1">
          <a:blip r:embed="rId2">
            <a:alphaModFix/>
          </a:blip>
          <a:srcRect l="4742" t="16264" r="4751" b="19014"/>
          <a:stretch/>
        </p:blipFill>
        <p:spPr>
          <a:xfrm rot="-900001">
            <a:off x="-942925" y="-350168"/>
            <a:ext cx="2599352" cy="18587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30"/>
          <p:cNvGrpSpPr/>
          <p:nvPr/>
        </p:nvGrpSpPr>
        <p:grpSpPr>
          <a:xfrm rot="5400000">
            <a:off x="-209008" y="863375"/>
            <a:ext cx="1131533" cy="449399"/>
            <a:chOff x="4968758" y="741361"/>
            <a:chExt cx="1131533" cy="449399"/>
          </a:xfrm>
        </p:grpSpPr>
        <p:grpSp>
          <p:nvGrpSpPr>
            <p:cNvPr id="910" name="Google Shape;910;p30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911" name="Google Shape;911;p3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6" name="Google Shape;916;p30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917" name="Google Shape;917;p3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0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923" name="Google Shape;923;p3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8" name="Google Shape;928;p30"/>
          <p:cNvSpPr txBox="1">
            <a:spLocks noGrp="1"/>
          </p:cNvSpPr>
          <p:nvPr>
            <p:ph type="title"/>
          </p:nvPr>
        </p:nvSpPr>
        <p:spPr>
          <a:xfrm>
            <a:off x="720000" y="5024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30"/>
          <p:cNvSpPr txBox="1">
            <a:spLocks noGrp="1"/>
          </p:cNvSpPr>
          <p:nvPr>
            <p:ph type="subTitle" idx="1"/>
          </p:nvPr>
        </p:nvSpPr>
        <p:spPr>
          <a:xfrm>
            <a:off x="833775" y="2369665"/>
            <a:ext cx="2103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30"/>
          <p:cNvSpPr txBox="1">
            <a:spLocks noGrp="1"/>
          </p:cNvSpPr>
          <p:nvPr>
            <p:ph type="subTitle" idx="2"/>
          </p:nvPr>
        </p:nvSpPr>
        <p:spPr>
          <a:xfrm>
            <a:off x="3520025" y="2369665"/>
            <a:ext cx="2103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30"/>
          <p:cNvSpPr txBox="1">
            <a:spLocks noGrp="1"/>
          </p:cNvSpPr>
          <p:nvPr>
            <p:ph type="subTitle" idx="3"/>
          </p:nvPr>
        </p:nvSpPr>
        <p:spPr>
          <a:xfrm>
            <a:off x="6206325" y="2369665"/>
            <a:ext cx="2103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30"/>
          <p:cNvSpPr txBox="1">
            <a:spLocks noGrp="1"/>
          </p:cNvSpPr>
          <p:nvPr>
            <p:ph type="subTitle" idx="4"/>
          </p:nvPr>
        </p:nvSpPr>
        <p:spPr>
          <a:xfrm>
            <a:off x="833775" y="4129825"/>
            <a:ext cx="2103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5"/>
          </p:nvPr>
        </p:nvSpPr>
        <p:spPr>
          <a:xfrm>
            <a:off x="3520025" y="4129826"/>
            <a:ext cx="2103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30"/>
          <p:cNvSpPr txBox="1">
            <a:spLocks noGrp="1"/>
          </p:cNvSpPr>
          <p:nvPr>
            <p:ph type="subTitle" idx="6"/>
          </p:nvPr>
        </p:nvSpPr>
        <p:spPr>
          <a:xfrm>
            <a:off x="6206325" y="4129825"/>
            <a:ext cx="2103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30"/>
          <p:cNvSpPr txBox="1">
            <a:spLocks noGrp="1"/>
          </p:cNvSpPr>
          <p:nvPr>
            <p:ph type="subTitle" idx="7"/>
          </p:nvPr>
        </p:nvSpPr>
        <p:spPr>
          <a:xfrm>
            <a:off x="833775" y="2066550"/>
            <a:ext cx="2103900" cy="30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6" name="Google Shape;936;p30"/>
          <p:cNvSpPr txBox="1">
            <a:spLocks noGrp="1"/>
          </p:cNvSpPr>
          <p:nvPr>
            <p:ph type="subTitle" idx="8"/>
          </p:nvPr>
        </p:nvSpPr>
        <p:spPr>
          <a:xfrm>
            <a:off x="3520025" y="2066550"/>
            <a:ext cx="2103900" cy="30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7" name="Google Shape;937;p30"/>
          <p:cNvSpPr txBox="1">
            <a:spLocks noGrp="1"/>
          </p:cNvSpPr>
          <p:nvPr>
            <p:ph type="subTitle" idx="9"/>
          </p:nvPr>
        </p:nvSpPr>
        <p:spPr>
          <a:xfrm>
            <a:off x="6206325" y="2066550"/>
            <a:ext cx="2103900" cy="30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30"/>
          <p:cNvSpPr txBox="1">
            <a:spLocks noGrp="1"/>
          </p:cNvSpPr>
          <p:nvPr>
            <p:ph type="subTitle" idx="13"/>
          </p:nvPr>
        </p:nvSpPr>
        <p:spPr>
          <a:xfrm>
            <a:off x="833775" y="3825019"/>
            <a:ext cx="2103900" cy="3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30"/>
          <p:cNvSpPr txBox="1">
            <a:spLocks noGrp="1"/>
          </p:cNvSpPr>
          <p:nvPr>
            <p:ph type="subTitle" idx="14"/>
          </p:nvPr>
        </p:nvSpPr>
        <p:spPr>
          <a:xfrm>
            <a:off x="3520025" y="3825019"/>
            <a:ext cx="2103900" cy="3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0" name="Google Shape;940;p30"/>
          <p:cNvSpPr txBox="1">
            <a:spLocks noGrp="1"/>
          </p:cNvSpPr>
          <p:nvPr>
            <p:ph type="subTitle" idx="15"/>
          </p:nvPr>
        </p:nvSpPr>
        <p:spPr>
          <a:xfrm>
            <a:off x="6206325" y="3825019"/>
            <a:ext cx="2103900" cy="3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oogle Shape;1052;p35"/>
          <p:cNvPicPr preferRelativeResize="0"/>
          <p:nvPr/>
        </p:nvPicPr>
        <p:blipFill rotWithShape="1">
          <a:blip r:embed="rId2">
            <a:alphaModFix/>
          </a:blip>
          <a:srcRect t="27501" b="25607"/>
          <a:stretch/>
        </p:blipFill>
        <p:spPr>
          <a:xfrm rot="1246851">
            <a:off x="1179318" y="3781343"/>
            <a:ext cx="3691466" cy="1731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35"/>
          <p:cNvPicPr preferRelativeResize="0"/>
          <p:nvPr/>
        </p:nvPicPr>
        <p:blipFill rotWithShape="1">
          <a:blip r:embed="rId3">
            <a:alphaModFix/>
          </a:blip>
          <a:srcRect l="5924" t="13701" r="3626" b="52231"/>
          <a:stretch/>
        </p:blipFill>
        <p:spPr>
          <a:xfrm rot="5400000">
            <a:off x="-1053262" y="1935361"/>
            <a:ext cx="3379323" cy="127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5"/>
          <p:cNvPicPr preferRelativeResize="0"/>
          <p:nvPr/>
        </p:nvPicPr>
        <p:blipFill rotWithShape="1">
          <a:blip r:embed="rId4">
            <a:alphaModFix/>
          </a:blip>
          <a:srcRect t="43071" r="60739" b="13705"/>
          <a:stretch/>
        </p:blipFill>
        <p:spPr>
          <a:xfrm>
            <a:off x="7124650" y="0"/>
            <a:ext cx="2019348" cy="22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35"/>
          <p:cNvPicPr preferRelativeResize="0"/>
          <p:nvPr/>
        </p:nvPicPr>
        <p:blipFill rotWithShape="1">
          <a:blip r:embed="rId5">
            <a:alphaModFix/>
          </a:blip>
          <a:srcRect l="11074" t="6358" r="7618" b="10411"/>
          <a:stretch/>
        </p:blipFill>
        <p:spPr>
          <a:xfrm>
            <a:off x="8204463" y="4422150"/>
            <a:ext cx="439071" cy="44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35"/>
          <p:cNvPicPr preferRelativeResize="0"/>
          <p:nvPr/>
        </p:nvPicPr>
        <p:blipFill rotWithShape="1">
          <a:blip r:embed="rId5">
            <a:alphaModFix/>
          </a:blip>
          <a:srcRect l="11074" t="6358" r="7618" b="10411"/>
          <a:stretch/>
        </p:blipFill>
        <p:spPr>
          <a:xfrm>
            <a:off x="2463888" y="171200"/>
            <a:ext cx="360325" cy="36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7" name="Google Shape;1057;p35"/>
          <p:cNvGrpSpPr/>
          <p:nvPr/>
        </p:nvGrpSpPr>
        <p:grpSpPr>
          <a:xfrm>
            <a:off x="6337286" y="4422144"/>
            <a:ext cx="587699" cy="449399"/>
            <a:chOff x="6337286" y="4422144"/>
            <a:chExt cx="587699" cy="449399"/>
          </a:xfrm>
        </p:grpSpPr>
        <p:grpSp>
          <p:nvGrpSpPr>
            <p:cNvPr id="1058" name="Google Shape;1058;p35"/>
            <p:cNvGrpSpPr/>
            <p:nvPr/>
          </p:nvGrpSpPr>
          <p:grpSpPr>
            <a:xfrm flipH="1">
              <a:off x="6337286" y="4422144"/>
              <a:ext cx="587699" cy="43865"/>
              <a:chOff x="5746200" y="741375"/>
              <a:chExt cx="840050" cy="62700"/>
            </a:xfrm>
          </p:grpSpPr>
          <p:sp>
            <p:nvSpPr>
              <p:cNvPr id="1059" name="Google Shape;1059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35"/>
            <p:cNvGrpSpPr/>
            <p:nvPr/>
          </p:nvGrpSpPr>
          <p:grpSpPr>
            <a:xfrm flipH="1">
              <a:off x="6337286" y="4624911"/>
              <a:ext cx="587699" cy="43865"/>
              <a:chOff x="5746200" y="741375"/>
              <a:chExt cx="840050" cy="62700"/>
            </a:xfrm>
          </p:grpSpPr>
          <p:sp>
            <p:nvSpPr>
              <p:cNvPr id="1063" name="Google Shape;1063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6" name="Google Shape;1066;p35"/>
            <p:cNvGrpSpPr/>
            <p:nvPr/>
          </p:nvGrpSpPr>
          <p:grpSpPr>
            <a:xfrm flipH="1">
              <a:off x="6337286" y="4827678"/>
              <a:ext cx="587699" cy="43865"/>
              <a:chOff x="5746200" y="741375"/>
              <a:chExt cx="840050" cy="62700"/>
            </a:xfrm>
          </p:grpSpPr>
          <p:sp>
            <p:nvSpPr>
              <p:cNvPr id="1067" name="Google Shape;1067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0" name="Google Shape;1070;p35"/>
          <p:cNvGrpSpPr/>
          <p:nvPr/>
        </p:nvGrpSpPr>
        <p:grpSpPr>
          <a:xfrm>
            <a:off x="4647734" y="90611"/>
            <a:ext cx="1131533" cy="449399"/>
            <a:chOff x="4647734" y="90611"/>
            <a:chExt cx="1131533" cy="449399"/>
          </a:xfrm>
        </p:grpSpPr>
        <p:grpSp>
          <p:nvGrpSpPr>
            <p:cNvPr id="1071" name="Google Shape;1071;p35"/>
            <p:cNvGrpSpPr/>
            <p:nvPr/>
          </p:nvGrpSpPr>
          <p:grpSpPr>
            <a:xfrm flipH="1">
              <a:off x="4647734" y="90611"/>
              <a:ext cx="1131533" cy="43865"/>
              <a:chOff x="4968850" y="741375"/>
              <a:chExt cx="1617400" cy="62700"/>
            </a:xfrm>
          </p:grpSpPr>
          <p:sp>
            <p:nvSpPr>
              <p:cNvPr id="1072" name="Google Shape;1072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5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5"/>
            <p:cNvGrpSpPr/>
            <p:nvPr/>
          </p:nvGrpSpPr>
          <p:grpSpPr>
            <a:xfrm flipH="1">
              <a:off x="4647734" y="293378"/>
              <a:ext cx="1131533" cy="43865"/>
              <a:chOff x="4968850" y="741375"/>
              <a:chExt cx="1617400" cy="62700"/>
            </a:xfrm>
          </p:grpSpPr>
          <p:sp>
            <p:nvSpPr>
              <p:cNvPr id="1078" name="Google Shape;1078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35"/>
            <p:cNvGrpSpPr/>
            <p:nvPr/>
          </p:nvGrpSpPr>
          <p:grpSpPr>
            <a:xfrm flipH="1">
              <a:off x="4647734" y="496145"/>
              <a:ext cx="1131533" cy="43865"/>
              <a:chOff x="4968850" y="741375"/>
              <a:chExt cx="1617400" cy="62700"/>
            </a:xfrm>
          </p:grpSpPr>
          <p:sp>
            <p:nvSpPr>
              <p:cNvPr id="1084" name="Google Shape;1084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9" name="Google Shape;1089;p35"/>
          <p:cNvGrpSpPr/>
          <p:nvPr/>
        </p:nvGrpSpPr>
        <p:grpSpPr>
          <a:xfrm>
            <a:off x="112002" y="2005982"/>
            <a:ext cx="449399" cy="1131533"/>
            <a:chOff x="112002" y="2005982"/>
            <a:chExt cx="449399" cy="1131533"/>
          </a:xfrm>
        </p:grpSpPr>
        <p:grpSp>
          <p:nvGrpSpPr>
            <p:cNvPr id="1090" name="Google Shape;1090;p35"/>
            <p:cNvGrpSpPr/>
            <p:nvPr/>
          </p:nvGrpSpPr>
          <p:grpSpPr>
            <a:xfrm rot="5400000" flipH="1">
              <a:off x="-26299" y="2549816"/>
              <a:ext cx="1131533" cy="43865"/>
              <a:chOff x="4968850" y="741375"/>
              <a:chExt cx="1617400" cy="62700"/>
            </a:xfrm>
          </p:grpSpPr>
          <p:sp>
            <p:nvSpPr>
              <p:cNvPr id="1091" name="Google Shape;1091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5"/>
            <p:cNvGrpSpPr/>
            <p:nvPr/>
          </p:nvGrpSpPr>
          <p:grpSpPr>
            <a:xfrm rot="5400000" flipH="1">
              <a:off x="-229066" y="2549816"/>
              <a:ext cx="1131533" cy="43865"/>
              <a:chOff x="4968850" y="741375"/>
              <a:chExt cx="1617400" cy="62700"/>
            </a:xfrm>
          </p:grpSpPr>
          <p:sp>
            <p:nvSpPr>
              <p:cNvPr id="1097" name="Google Shape;1097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5"/>
            <p:cNvGrpSpPr/>
            <p:nvPr/>
          </p:nvGrpSpPr>
          <p:grpSpPr>
            <a:xfrm rot="5400000" flipH="1">
              <a:off x="-431832" y="2549816"/>
              <a:ext cx="1131533" cy="43865"/>
              <a:chOff x="4968850" y="741375"/>
              <a:chExt cx="1617400" cy="62700"/>
            </a:xfrm>
          </p:grpSpPr>
          <p:sp>
            <p:nvSpPr>
              <p:cNvPr id="1103" name="Google Shape;1103;p35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umans"/>
              <a:buNone/>
              <a:defRPr sz="2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●"/>
              <a:defRPr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73" r:id="rId7"/>
    <p:sldLayoutId id="2147483676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0"/>
          <p:cNvSpPr txBox="1">
            <a:spLocks noGrp="1"/>
          </p:cNvSpPr>
          <p:nvPr>
            <p:ph type="ctrTitle"/>
          </p:nvPr>
        </p:nvSpPr>
        <p:spPr>
          <a:xfrm>
            <a:off x="290183" y="791667"/>
            <a:ext cx="6473400" cy="2787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err="1" smtClean="0"/>
              <a:t>Езерский</a:t>
            </a:r>
            <a:r>
              <a:rPr lang="ru-RU" sz="6000" dirty="0" smtClean="0"/>
              <a:t> Артём </a:t>
            </a:r>
            <a:r>
              <a:rPr lang="ru-RU" sz="6000" dirty="0" smtClean="0"/>
              <a:t>Александрович</a:t>
            </a:r>
            <a:r>
              <a:rPr lang="ru-RU" sz="6000" dirty="0" smtClean="0"/>
              <a:t/>
            </a:r>
            <a:br>
              <a:rPr lang="ru-RU" sz="6000" dirty="0" smtClean="0"/>
            </a:br>
            <a:r>
              <a:rPr lang="ru-RU" sz="4000" dirty="0" smtClean="0"/>
              <a:t>Турагентство </a:t>
            </a:r>
            <a:r>
              <a:rPr lang="en" sz="4000" dirty="0" smtClean="0"/>
              <a:t>Horizon</a:t>
            </a:r>
            <a:endParaRPr sz="4000" dirty="0"/>
          </a:p>
        </p:txBody>
      </p:sp>
      <p:pic>
        <p:nvPicPr>
          <p:cNvPr id="1181" name="Google Shape;1181;p40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6496459" y="729169"/>
            <a:ext cx="734403" cy="75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40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8570250" y="1581800"/>
            <a:ext cx="439071" cy="44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40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4820500" y="3293350"/>
            <a:ext cx="360325" cy="36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4" name="Google Shape;1184;p40"/>
          <p:cNvGrpSpPr/>
          <p:nvPr/>
        </p:nvGrpSpPr>
        <p:grpSpPr>
          <a:xfrm>
            <a:off x="2764316" y="386133"/>
            <a:ext cx="1131533" cy="449399"/>
            <a:chOff x="4968758" y="741361"/>
            <a:chExt cx="1131533" cy="449399"/>
          </a:xfrm>
        </p:grpSpPr>
        <p:grpSp>
          <p:nvGrpSpPr>
            <p:cNvPr id="1185" name="Google Shape;1185;p40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186" name="Google Shape;1186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40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192" name="Google Shape;1192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40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198" name="Google Shape;1198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3" name="Google Shape;1203;p40"/>
          <p:cNvGrpSpPr/>
          <p:nvPr/>
        </p:nvGrpSpPr>
        <p:grpSpPr>
          <a:xfrm>
            <a:off x="6061858" y="3040411"/>
            <a:ext cx="1131533" cy="449399"/>
            <a:chOff x="4968758" y="741361"/>
            <a:chExt cx="1131533" cy="449399"/>
          </a:xfrm>
        </p:grpSpPr>
        <p:grpSp>
          <p:nvGrpSpPr>
            <p:cNvPr id="1204" name="Google Shape;1204;p40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205" name="Google Shape;1205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40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211" name="Google Shape;1211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6" name="Google Shape;1216;p40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217" name="Google Shape;1217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2" name="Google Shape;1222;p40"/>
          <p:cNvGrpSpPr/>
          <p:nvPr/>
        </p:nvGrpSpPr>
        <p:grpSpPr>
          <a:xfrm>
            <a:off x="4685004" y="205299"/>
            <a:ext cx="587699" cy="449399"/>
            <a:chOff x="5467142" y="205299"/>
            <a:chExt cx="587699" cy="449399"/>
          </a:xfrm>
        </p:grpSpPr>
        <p:grpSp>
          <p:nvGrpSpPr>
            <p:cNvPr id="1223" name="Google Shape;1223;p40"/>
            <p:cNvGrpSpPr/>
            <p:nvPr/>
          </p:nvGrpSpPr>
          <p:grpSpPr>
            <a:xfrm>
              <a:off x="5467142" y="205299"/>
              <a:ext cx="587699" cy="43865"/>
              <a:chOff x="5746200" y="741375"/>
              <a:chExt cx="840050" cy="62700"/>
            </a:xfrm>
          </p:grpSpPr>
          <p:sp>
            <p:nvSpPr>
              <p:cNvPr id="1224" name="Google Shape;1224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40"/>
            <p:cNvGrpSpPr/>
            <p:nvPr/>
          </p:nvGrpSpPr>
          <p:grpSpPr>
            <a:xfrm>
              <a:off x="5467142" y="408066"/>
              <a:ext cx="587699" cy="43865"/>
              <a:chOff x="5746200" y="741375"/>
              <a:chExt cx="840050" cy="62700"/>
            </a:xfrm>
          </p:grpSpPr>
          <p:sp>
            <p:nvSpPr>
              <p:cNvPr id="1228" name="Google Shape;1228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1" name="Google Shape;1231;p40"/>
            <p:cNvGrpSpPr/>
            <p:nvPr/>
          </p:nvGrpSpPr>
          <p:grpSpPr>
            <a:xfrm>
              <a:off x="5467142" y="610833"/>
              <a:ext cx="587699" cy="43865"/>
              <a:chOff x="5746200" y="741375"/>
              <a:chExt cx="840050" cy="62700"/>
            </a:xfrm>
          </p:grpSpPr>
          <p:sp>
            <p:nvSpPr>
              <p:cNvPr id="1232" name="Google Shape;1232;p40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28000">
              <a:schemeClr val="dk2"/>
            </a:gs>
            <a:gs pos="50000">
              <a:schemeClr val="lt2"/>
            </a:gs>
            <a:gs pos="76000">
              <a:srgbClr val="E0F8FB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50"/>
          <p:cNvSpPr txBox="1">
            <a:spLocks noGrp="1"/>
          </p:cNvSpPr>
          <p:nvPr>
            <p:ph type="title"/>
          </p:nvPr>
        </p:nvSpPr>
        <p:spPr>
          <a:xfrm>
            <a:off x="719999" y="2738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</a:t>
            </a:r>
            <a:endParaRPr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278" y="974166"/>
            <a:ext cx="681144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Основы CSS: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Селекторы: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коде используются различные селекторы для определения конкретных HTML-элементов. К ним относятся селекторы элементов (например,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селекторы классов (например,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intro-search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и селекторы ID (например,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Свойства и значения: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 селекторами следуют фигурные скобки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{}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которые содержат пары свойство-значение. Свойства определяют аспекты стиля элемента (например,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background-color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 значения устанавливают, как эти свойства применяются (например,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Модель коробки: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Код использует модель коробки для определения макета элементов. Свойства, такие как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управляют областью содержимого элемента, отступом, полем и размером границы.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Позиционирование: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Элементы можно позиционировать в макете с помощью свойств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bottom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Методы макета: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коде используется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гибких макетов. Свойства, такие как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justify-content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align-items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используются для управления тем, как дочерние элементы позиционируются в контейнерном элементе.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Сетка (не используется в данном коде):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Хотя в этом коде она не используется, CSS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предлагает еще один мощный способ структурирования макетов веб-сайтов с помощью строк и столбцов.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Другие функции: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Медиа-запросы: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коде используются медиа-запросы 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для корректировки стилей в зависимости от размера экрана.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Это гарантирует, что веб-сайт отзывчив и адаптируется к различным устройствам (настольные компьютеры, планшеты, мобильные устройства).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Переходы и анимации: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коде используются переходы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transition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и анимации 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keyframes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для создания плавных визуальных эффектов при наведении на элементы или при изменении фонового изображения.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5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43"/>
          <p:cNvGrpSpPr/>
          <p:nvPr/>
        </p:nvGrpSpPr>
        <p:grpSpPr>
          <a:xfrm>
            <a:off x="1837197" y="4154099"/>
            <a:ext cx="1131533" cy="449399"/>
            <a:chOff x="4968758" y="741361"/>
            <a:chExt cx="1131533" cy="449399"/>
          </a:xfrm>
        </p:grpSpPr>
        <p:grpSp>
          <p:nvGrpSpPr>
            <p:cNvPr id="1310" name="Google Shape;1310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11" name="Google Shape;131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1316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17" name="Google Shape;1317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8" name="Google Shape;1328;p43"/>
          <p:cNvGrpSpPr/>
          <p:nvPr/>
        </p:nvGrpSpPr>
        <p:grpSpPr>
          <a:xfrm>
            <a:off x="6639742" y="311399"/>
            <a:ext cx="587699" cy="449399"/>
            <a:chOff x="5512592" y="741361"/>
            <a:chExt cx="587699" cy="449399"/>
          </a:xfrm>
        </p:grpSpPr>
        <p:grpSp>
          <p:nvGrpSpPr>
            <p:cNvPr id="1329" name="Google Shape;1329;p43"/>
            <p:cNvGrpSpPr/>
            <p:nvPr/>
          </p:nvGrpSpPr>
          <p:grpSpPr>
            <a:xfrm>
              <a:off x="5512592" y="741361"/>
              <a:ext cx="587699" cy="43865"/>
              <a:chOff x="5746200" y="741375"/>
              <a:chExt cx="840050" cy="62700"/>
            </a:xfrm>
          </p:grpSpPr>
          <p:sp>
            <p:nvSpPr>
              <p:cNvPr id="1330" name="Google Shape;1330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3" name="Google Shape;1333;p43"/>
            <p:cNvGrpSpPr/>
            <p:nvPr/>
          </p:nvGrpSpPr>
          <p:grpSpPr>
            <a:xfrm>
              <a:off x="5512592" y="944128"/>
              <a:ext cx="587699" cy="43865"/>
              <a:chOff x="5746200" y="741375"/>
              <a:chExt cx="840050" cy="62700"/>
            </a:xfrm>
          </p:grpSpPr>
          <p:sp>
            <p:nvSpPr>
              <p:cNvPr id="1334" name="Google Shape;1334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43"/>
            <p:cNvGrpSpPr/>
            <p:nvPr/>
          </p:nvGrpSpPr>
          <p:grpSpPr>
            <a:xfrm>
              <a:off x="5512592" y="1146895"/>
              <a:ext cx="587699" cy="43865"/>
              <a:chOff x="5746200" y="741375"/>
              <a:chExt cx="840050" cy="62700"/>
            </a:xfrm>
          </p:grpSpPr>
          <p:sp>
            <p:nvSpPr>
              <p:cNvPr id="1338" name="Google Shape;1338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41" name="Google Shape;1341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6490050" y="4019375"/>
            <a:ext cx="360325" cy="3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3864125" y="961786"/>
            <a:ext cx="1401027" cy="14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3"/>
          <p:cNvSpPr txBox="1">
            <a:spLocks noGrp="1"/>
          </p:cNvSpPr>
          <p:nvPr>
            <p:ph type="title"/>
          </p:nvPr>
        </p:nvSpPr>
        <p:spPr>
          <a:xfrm>
            <a:off x="1114500" y="2423388"/>
            <a:ext cx="691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JavaScript</a:t>
            </a:r>
            <a:endParaRPr dirty="0"/>
          </a:p>
        </p:txBody>
      </p:sp>
      <p:sp>
        <p:nvSpPr>
          <p:cNvPr id="1345" name="Google Shape;1345;p43"/>
          <p:cNvSpPr txBox="1">
            <a:spLocks noGrp="1"/>
          </p:cNvSpPr>
          <p:nvPr>
            <p:ph type="title" idx="2"/>
          </p:nvPr>
        </p:nvSpPr>
        <p:spPr>
          <a:xfrm>
            <a:off x="3997753" y="1199593"/>
            <a:ext cx="10829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1347" name="Google Shape;1347;p43"/>
          <p:cNvGrpSpPr/>
          <p:nvPr/>
        </p:nvGrpSpPr>
        <p:grpSpPr>
          <a:xfrm>
            <a:off x="2276958" y="952961"/>
            <a:ext cx="1131533" cy="449399"/>
            <a:chOff x="4968758" y="741361"/>
            <a:chExt cx="1131533" cy="449399"/>
          </a:xfrm>
        </p:grpSpPr>
        <p:grpSp>
          <p:nvGrpSpPr>
            <p:cNvPr id="1348" name="Google Shape;1348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49" name="Google Shape;1349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55" name="Google Shape;1355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" name="Google Shape;1360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61" name="Google Shape;136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37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28000">
              <a:schemeClr val="dk2"/>
            </a:gs>
            <a:gs pos="50000">
              <a:schemeClr val="lt2"/>
            </a:gs>
            <a:gs pos="76000">
              <a:srgbClr val="E0F8FB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50"/>
          <p:cNvSpPr txBox="1">
            <a:spLocks noGrp="1"/>
          </p:cNvSpPr>
          <p:nvPr>
            <p:ph type="title"/>
          </p:nvPr>
        </p:nvSpPr>
        <p:spPr>
          <a:xfrm>
            <a:off x="720000" y="1750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</a:t>
            </a:r>
            <a:endParaRPr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859365"/>
            <a:ext cx="784752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Выбор элементов DOM: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Код использует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document.querySelectorAll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для выбора различных HTML-элементов,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таких как кнопки,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чекбоксы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контейнер для карточек.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Класс "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SearchCard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Определяется класс под названием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SearchCard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который представляет собой карточку с такими свойствами, как имя, месяц, возраст, страна и цена. Он также включает метод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getCardElem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для создания HTML-структуры карточки.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Данные карточек поиска: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Массив под названием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searchCards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содержит объекты типа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SearchCard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содержащие подробную информацию о каждой карточке.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Функции фильтрации: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Код определяет функции, такие как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checkMonths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checkCountry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checkPrice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чтобы проверить, соответствует ли данная карточка выбранным фильтрам на основе месяца, возраста, страны и цены соответственно.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Обновление карточек: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Функция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updateCards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перебирает все карточки и отображает только те,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которые соответствуют текущим выбранным фильтрам, используя метод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appendChild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Прослушиватели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событий кнопок: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Прослушиватели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событий добавляются к различным кнопкам, таким как 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rightBtn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leftBtn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кнопки фильтрации (месяцы, страны и т. д.), для обработки взаимодействия пользователя, например, перемещения слайдера и выбора фильтра.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Прослушиватели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событий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чекбоксов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Прослушиватели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событий добавляются к отдельным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чекбоксам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"выбрать все"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чекбоксам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каждой категории фильтра. Они обновляют выбранные фильтры 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chosenMonths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chosenCountries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т.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д.) и вызывают функцию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updateCards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чтобы отразить изменения.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Бургер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-меню: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Код обрабатывает функциональность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бургер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-меню для навигации. Он переключает видимость меню и меняет изображение иконки меню в зависимости от его состояния (открыто или закрыто).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810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28000">
              <a:schemeClr val="dk2"/>
            </a:gs>
            <a:gs pos="50000">
              <a:schemeClr val="lt2"/>
            </a:gs>
            <a:gs pos="76000">
              <a:srgbClr val="E0F8FB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50"/>
          <p:cNvSpPr txBox="1">
            <a:spLocks noGrp="1"/>
          </p:cNvSpPr>
          <p:nvPr>
            <p:ph type="title"/>
          </p:nvPr>
        </p:nvSpPr>
        <p:spPr>
          <a:xfrm>
            <a:off x="522292" y="1923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Спасибо за внимание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75587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5000">
              <a:srgbClr val="D6F4F7"/>
            </a:gs>
            <a:gs pos="50000">
              <a:srgbClr val="EBF6F7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73"/>
          <p:cNvSpPr txBox="1">
            <a:spLocks noGrp="1"/>
          </p:cNvSpPr>
          <p:nvPr>
            <p:ph type="title"/>
          </p:nvPr>
        </p:nvSpPr>
        <p:spPr>
          <a:xfrm>
            <a:off x="720000" y="4476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Использованные ресурсы</a:t>
            </a:r>
            <a:endParaRPr dirty="0"/>
          </a:p>
        </p:txBody>
      </p:sp>
      <p:sp>
        <p:nvSpPr>
          <p:cNvPr id="3160" name="Google Shape;3160;p73"/>
          <p:cNvSpPr txBox="1">
            <a:spLocks noGrp="1"/>
          </p:cNvSpPr>
          <p:nvPr>
            <p:ph type="body" idx="1"/>
          </p:nvPr>
        </p:nvSpPr>
        <p:spPr>
          <a:xfrm>
            <a:off x="2646000" y="1604617"/>
            <a:ext cx="3852000" cy="1972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 b="1" dirty="0" smtClean="0">
                <a:latin typeface="Baumans"/>
                <a:ea typeface="Baumans"/>
                <a:cs typeface="Baumans"/>
                <a:sym typeface="Baumans"/>
              </a:rPr>
              <a:t>Фото</a:t>
            </a:r>
            <a:endParaRPr sz="2500" b="1" dirty="0">
              <a:latin typeface="Baumans"/>
              <a:ea typeface="Baumans"/>
              <a:cs typeface="Baumans"/>
              <a:sym typeface="Baumans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2500" dirty="0">
                <a:uFill>
                  <a:noFill/>
                </a:uFill>
              </a:rPr>
              <a:t>r</a:t>
            </a:r>
            <a:r>
              <a:rPr lang="en-US" sz="2500" dirty="0" smtClean="0">
                <a:uFill>
                  <a:noFill/>
                </a:uFill>
              </a:rPr>
              <a:t>u.f</a:t>
            </a:r>
            <a:r>
              <a:rPr lang="en-US" sz="2500" dirty="0" smtClean="0">
                <a:uFill>
                  <a:noFill/>
                </a:uFill>
              </a:rPr>
              <a:t>reepik.com</a:t>
            </a:r>
            <a:endParaRPr sz="25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500" dirty="0">
                <a:uFill>
                  <a:noFill/>
                </a:uFill>
              </a:rPr>
              <a:t>p</a:t>
            </a:r>
            <a:r>
              <a:rPr lang="en-US" sz="2500" dirty="0" smtClean="0">
                <a:uFill>
                  <a:noFill/>
                </a:uFill>
              </a:rPr>
              <a:t>ixabay.com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/>
          </a:p>
        </p:txBody>
      </p:sp>
      <p:pic>
        <p:nvPicPr>
          <p:cNvPr id="3162" name="Google Shape;3162;p7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136600" y="266100"/>
            <a:ext cx="439071" cy="44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3" name="Google Shape;3163;p7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8600050" y="4419100"/>
            <a:ext cx="360325" cy="36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4" name="Google Shape;3164;p73"/>
          <p:cNvGrpSpPr/>
          <p:nvPr/>
        </p:nvGrpSpPr>
        <p:grpSpPr>
          <a:xfrm rot="5400000" flipH="1">
            <a:off x="-153016" y="2596524"/>
            <a:ext cx="1131533" cy="449399"/>
            <a:chOff x="4968758" y="741361"/>
            <a:chExt cx="1131533" cy="449399"/>
          </a:xfrm>
        </p:grpSpPr>
        <p:grpSp>
          <p:nvGrpSpPr>
            <p:cNvPr id="3165" name="Google Shape;3165;p7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3166" name="Google Shape;3166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7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7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1" name="Google Shape;3171;p7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3172" name="Google Shape;3172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7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7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7" name="Google Shape;3177;p7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3178" name="Google Shape;3178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7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7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3" name="Google Shape;3183;p73"/>
          <p:cNvGrpSpPr/>
          <p:nvPr/>
        </p:nvGrpSpPr>
        <p:grpSpPr>
          <a:xfrm flipH="1">
            <a:off x="8327861" y="2122344"/>
            <a:ext cx="587699" cy="449399"/>
            <a:chOff x="5467142" y="205299"/>
            <a:chExt cx="587699" cy="449399"/>
          </a:xfrm>
        </p:grpSpPr>
        <p:grpSp>
          <p:nvGrpSpPr>
            <p:cNvPr id="3184" name="Google Shape;3184;p73"/>
            <p:cNvGrpSpPr/>
            <p:nvPr/>
          </p:nvGrpSpPr>
          <p:grpSpPr>
            <a:xfrm>
              <a:off x="5467142" y="205299"/>
              <a:ext cx="587699" cy="43865"/>
              <a:chOff x="5746200" y="741375"/>
              <a:chExt cx="840050" cy="62700"/>
            </a:xfrm>
          </p:grpSpPr>
          <p:sp>
            <p:nvSpPr>
              <p:cNvPr id="3185" name="Google Shape;3185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8" name="Google Shape;3188;p73"/>
            <p:cNvGrpSpPr/>
            <p:nvPr/>
          </p:nvGrpSpPr>
          <p:grpSpPr>
            <a:xfrm>
              <a:off x="5467142" y="408066"/>
              <a:ext cx="587699" cy="43865"/>
              <a:chOff x="5746200" y="741375"/>
              <a:chExt cx="840050" cy="62700"/>
            </a:xfrm>
          </p:grpSpPr>
          <p:sp>
            <p:nvSpPr>
              <p:cNvPr id="3189" name="Google Shape;3189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2" name="Google Shape;3192;p73"/>
            <p:cNvGrpSpPr/>
            <p:nvPr/>
          </p:nvGrpSpPr>
          <p:grpSpPr>
            <a:xfrm>
              <a:off x="5467142" y="610833"/>
              <a:ext cx="587699" cy="43865"/>
              <a:chOff x="5746200" y="741375"/>
              <a:chExt cx="840050" cy="62700"/>
            </a:xfrm>
          </p:grpSpPr>
          <p:sp>
            <p:nvSpPr>
              <p:cNvPr id="3193" name="Google Shape;3193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6" name="Google Shape;3196;p73"/>
          <p:cNvGrpSpPr/>
          <p:nvPr/>
        </p:nvGrpSpPr>
        <p:grpSpPr>
          <a:xfrm flipH="1">
            <a:off x="5447834" y="4614336"/>
            <a:ext cx="1131533" cy="449399"/>
            <a:chOff x="4968758" y="741361"/>
            <a:chExt cx="1131533" cy="449399"/>
          </a:xfrm>
        </p:grpSpPr>
        <p:grpSp>
          <p:nvGrpSpPr>
            <p:cNvPr id="3197" name="Google Shape;3197;p7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3198" name="Google Shape;3198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7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7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3" name="Google Shape;3203;p7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3204" name="Google Shape;3204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7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7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9" name="Google Shape;3209;p7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3210" name="Google Shape;3210;p7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7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7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7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7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28000">
              <a:schemeClr val="dk2"/>
            </a:gs>
            <a:gs pos="50000">
              <a:schemeClr val="lt2"/>
            </a:gs>
            <a:gs pos="76000">
              <a:srgbClr val="E0F8FB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42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4685442" y="2505582"/>
            <a:ext cx="819195" cy="83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2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1061324" y="1309136"/>
            <a:ext cx="819195" cy="83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42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4703831" y="1325065"/>
            <a:ext cx="819195" cy="83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42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1072824" y="2392637"/>
            <a:ext cx="819195" cy="838477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42"/>
          <p:cNvSpPr txBox="1">
            <a:spLocks noGrp="1"/>
          </p:cNvSpPr>
          <p:nvPr>
            <p:ph type="title"/>
          </p:nvPr>
        </p:nvSpPr>
        <p:spPr>
          <a:xfrm>
            <a:off x="1041434" y="1431674"/>
            <a:ext cx="85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94" name="Google Shape;1294;p42"/>
          <p:cNvSpPr txBox="1">
            <a:spLocks noGrp="1"/>
          </p:cNvSpPr>
          <p:nvPr>
            <p:ph type="title" idx="2"/>
          </p:nvPr>
        </p:nvSpPr>
        <p:spPr>
          <a:xfrm>
            <a:off x="4685442" y="1447628"/>
            <a:ext cx="85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96" name="Google Shape;1296;p42"/>
          <p:cNvSpPr txBox="1">
            <a:spLocks noGrp="1"/>
          </p:cNvSpPr>
          <p:nvPr>
            <p:ph type="title" idx="4"/>
          </p:nvPr>
        </p:nvSpPr>
        <p:spPr>
          <a:xfrm>
            <a:off x="1041434" y="2515177"/>
            <a:ext cx="85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98" name="Google Shape;1298;p42"/>
          <p:cNvSpPr txBox="1">
            <a:spLocks noGrp="1"/>
          </p:cNvSpPr>
          <p:nvPr>
            <p:ph type="title" idx="6"/>
          </p:nvPr>
        </p:nvSpPr>
        <p:spPr>
          <a:xfrm>
            <a:off x="4667066" y="2628125"/>
            <a:ext cx="85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00" name="Google Shape;1300;p42"/>
          <p:cNvSpPr txBox="1">
            <a:spLocks noGrp="1"/>
          </p:cNvSpPr>
          <p:nvPr>
            <p:ph type="title" idx="8"/>
          </p:nvPr>
        </p:nvSpPr>
        <p:spPr>
          <a:xfrm>
            <a:off x="720000" y="489240"/>
            <a:ext cx="77040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Содержание</a:t>
            </a:r>
            <a:endParaRPr dirty="0"/>
          </a:p>
        </p:txBody>
      </p:sp>
      <p:sp>
        <p:nvSpPr>
          <p:cNvPr id="1301" name="Google Shape;1301;p42"/>
          <p:cNvSpPr txBox="1">
            <a:spLocks noGrp="1"/>
          </p:cNvSpPr>
          <p:nvPr>
            <p:ph type="subTitle" idx="13"/>
          </p:nvPr>
        </p:nvSpPr>
        <p:spPr>
          <a:xfrm>
            <a:off x="5523026" y="1467056"/>
            <a:ext cx="27678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</a:t>
            </a:r>
            <a:endParaRPr dirty="0"/>
          </a:p>
        </p:txBody>
      </p:sp>
      <p:sp>
        <p:nvSpPr>
          <p:cNvPr id="1302" name="Google Shape;1302;p42"/>
          <p:cNvSpPr txBox="1">
            <a:spLocks noGrp="1"/>
          </p:cNvSpPr>
          <p:nvPr>
            <p:ph type="subTitle" idx="14"/>
          </p:nvPr>
        </p:nvSpPr>
        <p:spPr>
          <a:xfrm>
            <a:off x="1922957" y="2603787"/>
            <a:ext cx="27621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HTML</a:t>
            </a:r>
            <a:endParaRPr dirty="0"/>
          </a:p>
        </p:txBody>
      </p:sp>
      <p:sp>
        <p:nvSpPr>
          <p:cNvPr id="1303" name="Google Shape;1303;p42"/>
          <p:cNvSpPr txBox="1">
            <a:spLocks noGrp="1"/>
          </p:cNvSpPr>
          <p:nvPr>
            <p:ph type="subTitle" idx="15"/>
          </p:nvPr>
        </p:nvSpPr>
        <p:spPr>
          <a:xfrm>
            <a:off x="5551143" y="2653678"/>
            <a:ext cx="27678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</a:t>
            </a:r>
            <a:endParaRPr dirty="0"/>
          </a:p>
        </p:txBody>
      </p:sp>
      <p:sp>
        <p:nvSpPr>
          <p:cNvPr id="1304" name="Google Shape;1304;p42"/>
          <p:cNvSpPr txBox="1">
            <a:spLocks noGrp="1"/>
          </p:cNvSpPr>
          <p:nvPr>
            <p:ph type="subTitle" idx="9"/>
          </p:nvPr>
        </p:nvSpPr>
        <p:spPr>
          <a:xfrm>
            <a:off x="1894636" y="1541503"/>
            <a:ext cx="27621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Описание сайта</a:t>
            </a:r>
            <a:endParaRPr dirty="0"/>
          </a:p>
        </p:txBody>
      </p:sp>
      <p:pic>
        <p:nvPicPr>
          <p:cNvPr id="19" name="Google Shape;1291;p42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3241145" y="3461350"/>
            <a:ext cx="819195" cy="8384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296;p42"/>
          <p:cNvSpPr txBox="1">
            <a:spLocks/>
          </p:cNvSpPr>
          <p:nvPr/>
        </p:nvSpPr>
        <p:spPr>
          <a:xfrm>
            <a:off x="3210140" y="3583888"/>
            <a:ext cx="850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500" b="1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000" b="0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000" b="0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000" b="0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000" b="0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000" b="0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000" b="0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000" b="0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umans"/>
              <a:buNone/>
              <a:defRPr sz="3000" b="0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9pPr>
          </a:lstStyle>
          <a:p>
            <a:r>
              <a:rPr lang="en" dirty="0" smtClean="0"/>
              <a:t>0</a:t>
            </a:r>
            <a:r>
              <a:rPr lang="ru-RU" dirty="0" smtClean="0"/>
              <a:t>5</a:t>
            </a:r>
            <a:endParaRPr lang="en" dirty="0"/>
          </a:p>
        </p:txBody>
      </p:sp>
      <p:sp>
        <p:nvSpPr>
          <p:cNvPr id="21" name="Google Shape;1303;p42"/>
          <p:cNvSpPr txBox="1">
            <a:spLocks/>
          </p:cNvSpPr>
          <p:nvPr/>
        </p:nvSpPr>
        <p:spPr>
          <a:xfrm>
            <a:off x="4060340" y="3677788"/>
            <a:ext cx="27678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 smtClean="0"/>
              <a:t>JavaScript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43"/>
          <p:cNvGrpSpPr/>
          <p:nvPr/>
        </p:nvGrpSpPr>
        <p:grpSpPr>
          <a:xfrm>
            <a:off x="1837197" y="4154099"/>
            <a:ext cx="1131533" cy="449399"/>
            <a:chOff x="4968758" y="741361"/>
            <a:chExt cx="1131533" cy="449399"/>
          </a:xfrm>
        </p:grpSpPr>
        <p:grpSp>
          <p:nvGrpSpPr>
            <p:cNvPr id="1310" name="Google Shape;1310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11" name="Google Shape;131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1316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17" name="Google Shape;1317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8" name="Google Shape;1328;p43"/>
          <p:cNvGrpSpPr/>
          <p:nvPr/>
        </p:nvGrpSpPr>
        <p:grpSpPr>
          <a:xfrm>
            <a:off x="6639742" y="311399"/>
            <a:ext cx="587699" cy="449399"/>
            <a:chOff x="5512592" y="741361"/>
            <a:chExt cx="587699" cy="449399"/>
          </a:xfrm>
        </p:grpSpPr>
        <p:grpSp>
          <p:nvGrpSpPr>
            <p:cNvPr id="1329" name="Google Shape;1329;p43"/>
            <p:cNvGrpSpPr/>
            <p:nvPr/>
          </p:nvGrpSpPr>
          <p:grpSpPr>
            <a:xfrm>
              <a:off x="5512592" y="741361"/>
              <a:ext cx="587699" cy="43865"/>
              <a:chOff x="5746200" y="741375"/>
              <a:chExt cx="840050" cy="62700"/>
            </a:xfrm>
          </p:grpSpPr>
          <p:sp>
            <p:nvSpPr>
              <p:cNvPr id="1330" name="Google Shape;1330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3" name="Google Shape;1333;p43"/>
            <p:cNvGrpSpPr/>
            <p:nvPr/>
          </p:nvGrpSpPr>
          <p:grpSpPr>
            <a:xfrm>
              <a:off x="5512592" y="944128"/>
              <a:ext cx="587699" cy="43865"/>
              <a:chOff x="5746200" y="741375"/>
              <a:chExt cx="840050" cy="62700"/>
            </a:xfrm>
          </p:grpSpPr>
          <p:sp>
            <p:nvSpPr>
              <p:cNvPr id="1334" name="Google Shape;1334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43"/>
            <p:cNvGrpSpPr/>
            <p:nvPr/>
          </p:nvGrpSpPr>
          <p:grpSpPr>
            <a:xfrm>
              <a:off x="5512592" y="1146895"/>
              <a:ext cx="587699" cy="43865"/>
              <a:chOff x="5746200" y="741375"/>
              <a:chExt cx="840050" cy="62700"/>
            </a:xfrm>
          </p:grpSpPr>
          <p:sp>
            <p:nvSpPr>
              <p:cNvPr id="1338" name="Google Shape;1338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41" name="Google Shape;1341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6490050" y="4019375"/>
            <a:ext cx="360325" cy="3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3864125" y="961786"/>
            <a:ext cx="1401027" cy="14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3"/>
          <p:cNvSpPr txBox="1">
            <a:spLocks noGrp="1"/>
          </p:cNvSpPr>
          <p:nvPr>
            <p:ph type="title"/>
          </p:nvPr>
        </p:nvSpPr>
        <p:spPr>
          <a:xfrm>
            <a:off x="1114500" y="2423388"/>
            <a:ext cx="691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Описание сайта</a:t>
            </a:r>
            <a:endParaRPr dirty="0"/>
          </a:p>
        </p:txBody>
      </p:sp>
      <p:sp>
        <p:nvSpPr>
          <p:cNvPr id="1345" name="Google Shape;1345;p43"/>
          <p:cNvSpPr txBox="1">
            <a:spLocks noGrp="1"/>
          </p:cNvSpPr>
          <p:nvPr>
            <p:ph type="title" idx="2"/>
          </p:nvPr>
        </p:nvSpPr>
        <p:spPr>
          <a:xfrm>
            <a:off x="4100700" y="1257888"/>
            <a:ext cx="94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47" name="Google Shape;1347;p43"/>
          <p:cNvGrpSpPr/>
          <p:nvPr/>
        </p:nvGrpSpPr>
        <p:grpSpPr>
          <a:xfrm>
            <a:off x="2276958" y="952961"/>
            <a:ext cx="1131533" cy="449399"/>
            <a:chOff x="4968758" y="741361"/>
            <a:chExt cx="1131533" cy="449399"/>
          </a:xfrm>
        </p:grpSpPr>
        <p:grpSp>
          <p:nvGrpSpPr>
            <p:cNvPr id="1348" name="Google Shape;1348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49" name="Google Shape;1349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55" name="Google Shape;1355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" name="Google Shape;1360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61" name="Google Shape;136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5000">
              <a:srgbClr val="D6F4F7"/>
            </a:gs>
            <a:gs pos="50000">
              <a:srgbClr val="EBF6F7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4"/>
          <p:cNvSpPr txBox="1">
            <a:spLocks noGrp="1"/>
          </p:cNvSpPr>
          <p:nvPr>
            <p:ph type="title"/>
          </p:nvPr>
        </p:nvSpPr>
        <p:spPr>
          <a:xfrm>
            <a:off x="2646000" y="1583700"/>
            <a:ext cx="38520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Horizon</a:t>
            </a:r>
            <a:endParaRPr dirty="0"/>
          </a:p>
        </p:txBody>
      </p:sp>
      <p:sp>
        <p:nvSpPr>
          <p:cNvPr id="1371" name="Google Shape;1371;p44"/>
          <p:cNvSpPr txBox="1">
            <a:spLocks noGrp="1"/>
          </p:cNvSpPr>
          <p:nvPr>
            <p:ph type="subTitle" idx="1"/>
          </p:nvPr>
        </p:nvSpPr>
        <p:spPr>
          <a:xfrm>
            <a:off x="2646000" y="2324700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Веб-сайт туристического агентства </a:t>
            </a:r>
            <a:r>
              <a:rPr lang="ru-RU" dirty="0" err="1"/>
              <a:t>Horizon</a:t>
            </a:r>
            <a:r>
              <a:rPr lang="ru-RU" dirty="0"/>
              <a:t> предлагает удобные туристические услуги по всему миру. Ознакомьтесь с нашим веб-сайтом, чтобы получить незабываемые впечатления от путешествия.</a:t>
            </a:r>
            <a:endParaRPr dirty="0"/>
          </a:p>
        </p:txBody>
      </p:sp>
      <p:grpSp>
        <p:nvGrpSpPr>
          <p:cNvPr id="1372" name="Google Shape;1372;p44"/>
          <p:cNvGrpSpPr/>
          <p:nvPr/>
        </p:nvGrpSpPr>
        <p:grpSpPr>
          <a:xfrm>
            <a:off x="868658" y="2773236"/>
            <a:ext cx="1131533" cy="449399"/>
            <a:chOff x="4968758" y="741361"/>
            <a:chExt cx="1131533" cy="449399"/>
          </a:xfrm>
        </p:grpSpPr>
        <p:grpSp>
          <p:nvGrpSpPr>
            <p:cNvPr id="1373" name="Google Shape;1373;p44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74" name="Google Shape;1374;p44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9" name="Google Shape;1379;p44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80" name="Google Shape;1380;p44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44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86" name="Google Shape;1386;p44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4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4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4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1" name="Google Shape;1391;p44"/>
          <p:cNvGrpSpPr/>
          <p:nvPr/>
        </p:nvGrpSpPr>
        <p:grpSpPr>
          <a:xfrm>
            <a:off x="4278154" y="315299"/>
            <a:ext cx="587699" cy="449399"/>
            <a:chOff x="5467142" y="205299"/>
            <a:chExt cx="587699" cy="449399"/>
          </a:xfrm>
        </p:grpSpPr>
        <p:grpSp>
          <p:nvGrpSpPr>
            <p:cNvPr id="1392" name="Google Shape;1392;p44"/>
            <p:cNvGrpSpPr/>
            <p:nvPr/>
          </p:nvGrpSpPr>
          <p:grpSpPr>
            <a:xfrm>
              <a:off x="5467142" y="205299"/>
              <a:ext cx="587699" cy="43865"/>
              <a:chOff x="5746200" y="741375"/>
              <a:chExt cx="840050" cy="62700"/>
            </a:xfrm>
          </p:grpSpPr>
          <p:sp>
            <p:nvSpPr>
              <p:cNvPr id="1393" name="Google Shape;1393;p44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4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4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44"/>
            <p:cNvGrpSpPr/>
            <p:nvPr/>
          </p:nvGrpSpPr>
          <p:grpSpPr>
            <a:xfrm>
              <a:off x="5467142" y="408066"/>
              <a:ext cx="587699" cy="43865"/>
              <a:chOff x="5746200" y="741375"/>
              <a:chExt cx="840050" cy="62700"/>
            </a:xfrm>
          </p:grpSpPr>
          <p:sp>
            <p:nvSpPr>
              <p:cNvPr id="1397" name="Google Shape;1397;p44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4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4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0" name="Google Shape;1400;p44"/>
            <p:cNvGrpSpPr/>
            <p:nvPr/>
          </p:nvGrpSpPr>
          <p:grpSpPr>
            <a:xfrm>
              <a:off x="5467142" y="610833"/>
              <a:ext cx="587699" cy="43865"/>
              <a:chOff x="5746200" y="741375"/>
              <a:chExt cx="840050" cy="62700"/>
            </a:xfrm>
          </p:grpSpPr>
          <p:sp>
            <p:nvSpPr>
              <p:cNvPr id="1401" name="Google Shape;1401;p44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4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4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04" name="Google Shape;1404;p44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1047250" y="1424950"/>
            <a:ext cx="439071" cy="44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44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7182363" y="2202950"/>
            <a:ext cx="360325" cy="3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43"/>
          <p:cNvGrpSpPr/>
          <p:nvPr/>
        </p:nvGrpSpPr>
        <p:grpSpPr>
          <a:xfrm>
            <a:off x="1837197" y="4154099"/>
            <a:ext cx="1131533" cy="449399"/>
            <a:chOff x="4968758" y="741361"/>
            <a:chExt cx="1131533" cy="449399"/>
          </a:xfrm>
        </p:grpSpPr>
        <p:grpSp>
          <p:nvGrpSpPr>
            <p:cNvPr id="1310" name="Google Shape;1310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11" name="Google Shape;131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1316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17" name="Google Shape;1317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8" name="Google Shape;1328;p43"/>
          <p:cNvGrpSpPr/>
          <p:nvPr/>
        </p:nvGrpSpPr>
        <p:grpSpPr>
          <a:xfrm>
            <a:off x="6639742" y="311399"/>
            <a:ext cx="587699" cy="449399"/>
            <a:chOff x="5512592" y="741361"/>
            <a:chExt cx="587699" cy="449399"/>
          </a:xfrm>
        </p:grpSpPr>
        <p:grpSp>
          <p:nvGrpSpPr>
            <p:cNvPr id="1329" name="Google Shape;1329;p43"/>
            <p:cNvGrpSpPr/>
            <p:nvPr/>
          </p:nvGrpSpPr>
          <p:grpSpPr>
            <a:xfrm>
              <a:off x="5512592" y="741361"/>
              <a:ext cx="587699" cy="43865"/>
              <a:chOff x="5746200" y="741375"/>
              <a:chExt cx="840050" cy="62700"/>
            </a:xfrm>
          </p:grpSpPr>
          <p:sp>
            <p:nvSpPr>
              <p:cNvPr id="1330" name="Google Shape;1330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3" name="Google Shape;1333;p43"/>
            <p:cNvGrpSpPr/>
            <p:nvPr/>
          </p:nvGrpSpPr>
          <p:grpSpPr>
            <a:xfrm>
              <a:off x="5512592" y="944128"/>
              <a:ext cx="587699" cy="43865"/>
              <a:chOff x="5746200" y="741375"/>
              <a:chExt cx="840050" cy="62700"/>
            </a:xfrm>
          </p:grpSpPr>
          <p:sp>
            <p:nvSpPr>
              <p:cNvPr id="1334" name="Google Shape;1334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43"/>
            <p:cNvGrpSpPr/>
            <p:nvPr/>
          </p:nvGrpSpPr>
          <p:grpSpPr>
            <a:xfrm>
              <a:off x="5512592" y="1146895"/>
              <a:ext cx="587699" cy="43865"/>
              <a:chOff x="5746200" y="741375"/>
              <a:chExt cx="840050" cy="62700"/>
            </a:xfrm>
          </p:grpSpPr>
          <p:sp>
            <p:nvSpPr>
              <p:cNvPr id="1338" name="Google Shape;1338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41" name="Google Shape;1341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6490050" y="4019375"/>
            <a:ext cx="360325" cy="3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3864125" y="961786"/>
            <a:ext cx="1401027" cy="14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3"/>
          <p:cNvSpPr txBox="1">
            <a:spLocks noGrp="1"/>
          </p:cNvSpPr>
          <p:nvPr>
            <p:ph type="title"/>
          </p:nvPr>
        </p:nvSpPr>
        <p:spPr>
          <a:xfrm>
            <a:off x="1114500" y="2423388"/>
            <a:ext cx="691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</a:t>
            </a:r>
            <a:endParaRPr dirty="0"/>
          </a:p>
        </p:txBody>
      </p:sp>
      <p:sp>
        <p:nvSpPr>
          <p:cNvPr id="1345" name="Google Shape;1345;p43"/>
          <p:cNvSpPr txBox="1">
            <a:spLocks noGrp="1"/>
          </p:cNvSpPr>
          <p:nvPr>
            <p:ph type="title" idx="2"/>
          </p:nvPr>
        </p:nvSpPr>
        <p:spPr>
          <a:xfrm>
            <a:off x="3997753" y="1199593"/>
            <a:ext cx="10465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u-RU" dirty="0" smtClean="0"/>
              <a:t>2</a:t>
            </a:r>
            <a:endParaRPr dirty="0"/>
          </a:p>
        </p:txBody>
      </p:sp>
      <p:grpSp>
        <p:nvGrpSpPr>
          <p:cNvPr id="1347" name="Google Shape;1347;p43"/>
          <p:cNvGrpSpPr/>
          <p:nvPr/>
        </p:nvGrpSpPr>
        <p:grpSpPr>
          <a:xfrm>
            <a:off x="2276958" y="952961"/>
            <a:ext cx="1131533" cy="449399"/>
            <a:chOff x="4968758" y="741361"/>
            <a:chExt cx="1131533" cy="449399"/>
          </a:xfrm>
        </p:grpSpPr>
        <p:grpSp>
          <p:nvGrpSpPr>
            <p:cNvPr id="1348" name="Google Shape;1348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49" name="Google Shape;1349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55" name="Google Shape;1355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" name="Google Shape;1360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61" name="Google Shape;136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265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28000">
              <a:schemeClr val="dk2"/>
            </a:gs>
            <a:gs pos="50000">
              <a:schemeClr val="lt2"/>
            </a:gs>
            <a:gs pos="76000">
              <a:srgbClr val="E0F8FB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7"/>
          <p:cNvSpPr txBox="1">
            <a:spLocks noGrp="1"/>
          </p:cNvSpPr>
          <p:nvPr>
            <p:ph type="title"/>
          </p:nvPr>
        </p:nvSpPr>
        <p:spPr>
          <a:xfrm>
            <a:off x="687843" y="865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</a:t>
            </a:r>
            <a:endParaRPr dirty="0"/>
          </a:p>
        </p:txBody>
      </p:sp>
      <p:sp>
        <p:nvSpPr>
          <p:cNvPr id="1526" name="Google Shape;1526;p47"/>
          <p:cNvSpPr txBox="1">
            <a:spLocks noGrp="1"/>
          </p:cNvSpPr>
          <p:nvPr>
            <p:ph type="subTitle" idx="1"/>
          </p:nvPr>
        </p:nvSpPr>
        <p:spPr>
          <a:xfrm>
            <a:off x="720000" y="28433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</a:t>
            </a:r>
            <a:endParaRPr dirty="0"/>
          </a:p>
        </p:txBody>
      </p:sp>
      <p:sp>
        <p:nvSpPr>
          <p:cNvPr id="1530" name="Google Shape;1530;p47"/>
          <p:cNvSpPr txBox="1">
            <a:spLocks noGrp="1"/>
          </p:cNvSpPr>
          <p:nvPr>
            <p:ph type="subTitle" idx="5"/>
          </p:nvPr>
        </p:nvSpPr>
        <p:spPr>
          <a:xfrm>
            <a:off x="3403800" y="28433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</a:t>
            </a:r>
            <a:endParaRPr dirty="0"/>
          </a:p>
        </p:txBody>
      </p:sp>
      <p:sp>
        <p:nvSpPr>
          <p:cNvPr id="1531" name="Google Shape;1531;p47"/>
          <p:cNvSpPr txBox="1">
            <a:spLocks noGrp="1"/>
          </p:cNvSpPr>
          <p:nvPr>
            <p:ph type="subTitle" idx="6"/>
          </p:nvPr>
        </p:nvSpPr>
        <p:spPr>
          <a:xfrm>
            <a:off x="6087600" y="28433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JavaScript</a:t>
            </a:r>
            <a:endParaRPr dirty="0"/>
          </a:p>
        </p:txBody>
      </p:sp>
      <p:grpSp>
        <p:nvGrpSpPr>
          <p:cNvPr id="1532" name="Google Shape;1532;p47"/>
          <p:cNvGrpSpPr/>
          <p:nvPr/>
        </p:nvGrpSpPr>
        <p:grpSpPr>
          <a:xfrm>
            <a:off x="7453617" y="781149"/>
            <a:ext cx="587699" cy="449399"/>
            <a:chOff x="5512592" y="741361"/>
            <a:chExt cx="587699" cy="449399"/>
          </a:xfrm>
        </p:grpSpPr>
        <p:grpSp>
          <p:nvGrpSpPr>
            <p:cNvPr id="1533" name="Google Shape;1533;p47"/>
            <p:cNvGrpSpPr/>
            <p:nvPr/>
          </p:nvGrpSpPr>
          <p:grpSpPr>
            <a:xfrm>
              <a:off x="5512592" y="741361"/>
              <a:ext cx="587699" cy="43865"/>
              <a:chOff x="5746200" y="741375"/>
              <a:chExt cx="840050" cy="62700"/>
            </a:xfrm>
          </p:grpSpPr>
          <p:sp>
            <p:nvSpPr>
              <p:cNvPr id="1534" name="Google Shape;1534;p4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47"/>
            <p:cNvGrpSpPr/>
            <p:nvPr/>
          </p:nvGrpSpPr>
          <p:grpSpPr>
            <a:xfrm>
              <a:off x="5512592" y="944128"/>
              <a:ext cx="587699" cy="43865"/>
              <a:chOff x="5746200" y="741375"/>
              <a:chExt cx="840050" cy="62700"/>
            </a:xfrm>
          </p:grpSpPr>
          <p:sp>
            <p:nvSpPr>
              <p:cNvPr id="1538" name="Google Shape;1538;p4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1" name="Google Shape;1541;p47"/>
            <p:cNvGrpSpPr/>
            <p:nvPr/>
          </p:nvGrpSpPr>
          <p:grpSpPr>
            <a:xfrm>
              <a:off x="5512592" y="1146895"/>
              <a:ext cx="587699" cy="43865"/>
              <a:chOff x="5746200" y="741375"/>
              <a:chExt cx="840050" cy="62700"/>
            </a:xfrm>
          </p:grpSpPr>
          <p:sp>
            <p:nvSpPr>
              <p:cNvPr id="1542" name="Google Shape;1542;p4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45" name="Google Shape;1545;p47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8623225" y="67275"/>
            <a:ext cx="360325" cy="36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6" name="Google Shape;1546;p47"/>
          <p:cNvGrpSpPr/>
          <p:nvPr/>
        </p:nvGrpSpPr>
        <p:grpSpPr>
          <a:xfrm>
            <a:off x="6018983" y="4412011"/>
            <a:ext cx="1131533" cy="449399"/>
            <a:chOff x="4968758" y="741361"/>
            <a:chExt cx="1131533" cy="449399"/>
          </a:xfrm>
        </p:grpSpPr>
        <p:grpSp>
          <p:nvGrpSpPr>
            <p:cNvPr id="1547" name="Google Shape;1547;p47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548" name="Google Shape;1548;p4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7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7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3" name="Google Shape;1553;p47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554" name="Google Shape;1554;p4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7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7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" name="Google Shape;1559;p47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560" name="Google Shape;1560;p47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7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7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7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7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65" name="Google Shape;1565;p47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1478603" y="1949574"/>
            <a:ext cx="819195" cy="83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6" name="Google Shape;1566;p47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6846203" y="1949574"/>
            <a:ext cx="819195" cy="83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p47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4162403" y="1949574"/>
            <a:ext cx="819195" cy="83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социального, html5, HTML знач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92" y="2085666"/>
            <a:ext cx="548415" cy="54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 CSS,  знач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29" y="2115545"/>
            <a:ext cx="491741" cy="49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рог, яш значо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762" y="2173211"/>
            <a:ext cx="434076" cy="4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43"/>
          <p:cNvGrpSpPr/>
          <p:nvPr/>
        </p:nvGrpSpPr>
        <p:grpSpPr>
          <a:xfrm>
            <a:off x="1837197" y="4154099"/>
            <a:ext cx="1131533" cy="449399"/>
            <a:chOff x="4968758" y="741361"/>
            <a:chExt cx="1131533" cy="449399"/>
          </a:xfrm>
        </p:grpSpPr>
        <p:grpSp>
          <p:nvGrpSpPr>
            <p:cNvPr id="1310" name="Google Shape;1310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11" name="Google Shape;131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1316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17" name="Google Shape;1317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8" name="Google Shape;1328;p43"/>
          <p:cNvGrpSpPr/>
          <p:nvPr/>
        </p:nvGrpSpPr>
        <p:grpSpPr>
          <a:xfrm>
            <a:off x="6639742" y="311399"/>
            <a:ext cx="587699" cy="449399"/>
            <a:chOff x="5512592" y="741361"/>
            <a:chExt cx="587699" cy="449399"/>
          </a:xfrm>
        </p:grpSpPr>
        <p:grpSp>
          <p:nvGrpSpPr>
            <p:cNvPr id="1329" name="Google Shape;1329;p43"/>
            <p:cNvGrpSpPr/>
            <p:nvPr/>
          </p:nvGrpSpPr>
          <p:grpSpPr>
            <a:xfrm>
              <a:off x="5512592" y="741361"/>
              <a:ext cx="587699" cy="43865"/>
              <a:chOff x="5746200" y="741375"/>
              <a:chExt cx="840050" cy="62700"/>
            </a:xfrm>
          </p:grpSpPr>
          <p:sp>
            <p:nvSpPr>
              <p:cNvPr id="1330" name="Google Shape;1330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3" name="Google Shape;1333;p43"/>
            <p:cNvGrpSpPr/>
            <p:nvPr/>
          </p:nvGrpSpPr>
          <p:grpSpPr>
            <a:xfrm>
              <a:off x="5512592" y="944128"/>
              <a:ext cx="587699" cy="43865"/>
              <a:chOff x="5746200" y="741375"/>
              <a:chExt cx="840050" cy="62700"/>
            </a:xfrm>
          </p:grpSpPr>
          <p:sp>
            <p:nvSpPr>
              <p:cNvPr id="1334" name="Google Shape;1334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43"/>
            <p:cNvGrpSpPr/>
            <p:nvPr/>
          </p:nvGrpSpPr>
          <p:grpSpPr>
            <a:xfrm>
              <a:off x="5512592" y="1146895"/>
              <a:ext cx="587699" cy="43865"/>
              <a:chOff x="5746200" y="741375"/>
              <a:chExt cx="840050" cy="62700"/>
            </a:xfrm>
          </p:grpSpPr>
          <p:sp>
            <p:nvSpPr>
              <p:cNvPr id="1338" name="Google Shape;1338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41" name="Google Shape;1341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6490050" y="4019375"/>
            <a:ext cx="360325" cy="3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3864125" y="961786"/>
            <a:ext cx="1401027" cy="14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3"/>
          <p:cNvSpPr txBox="1">
            <a:spLocks noGrp="1"/>
          </p:cNvSpPr>
          <p:nvPr>
            <p:ph type="title"/>
          </p:nvPr>
        </p:nvSpPr>
        <p:spPr>
          <a:xfrm>
            <a:off x="1114500" y="2423388"/>
            <a:ext cx="691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HTML</a:t>
            </a:r>
            <a:endParaRPr dirty="0"/>
          </a:p>
        </p:txBody>
      </p:sp>
      <p:sp>
        <p:nvSpPr>
          <p:cNvPr id="1345" name="Google Shape;1345;p43"/>
          <p:cNvSpPr txBox="1">
            <a:spLocks noGrp="1"/>
          </p:cNvSpPr>
          <p:nvPr>
            <p:ph type="title" idx="2"/>
          </p:nvPr>
        </p:nvSpPr>
        <p:spPr>
          <a:xfrm>
            <a:off x="3997753" y="1199593"/>
            <a:ext cx="10465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1347" name="Google Shape;1347;p43"/>
          <p:cNvGrpSpPr/>
          <p:nvPr/>
        </p:nvGrpSpPr>
        <p:grpSpPr>
          <a:xfrm>
            <a:off x="2276958" y="952961"/>
            <a:ext cx="1131533" cy="449399"/>
            <a:chOff x="4968758" y="741361"/>
            <a:chExt cx="1131533" cy="449399"/>
          </a:xfrm>
        </p:grpSpPr>
        <p:grpSp>
          <p:nvGrpSpPr>
            <p:cNvPr id="1348" name="Google Shape;1348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49" name="Google Shape;1349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55" name="Google Shape;1355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" name="Google Shape;1360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61" name="Google Shape;136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881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28000">
              <a:schemeClr val="dk2"/>
            </a:gs>
            <a:gs pos="50000">
              <a:schemeClr val="lt2"/>
            </a:gs>
            <a:gs pos="76000">
              <a:srgbClr val="E0F8FB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50"/>
          <p:cNvSpPr txBox="1">
            <a:spLocks noGrp="1"/>
          </p:cNvSpPr>
          <p:nvPr>
            <p:ph type="title"/>
          </p:nvPr>
        </p:nvSpPr>
        <p:spPr>
          <a:xfrm>
            <a:off x="720000" y="5024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</a:t>
            </a:r>
            <a:endParaRPr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10265" y="1123177"/>
            <a:ext cx="579078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Ссылочные внешние ресурсы: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&lt;link rel="stylesheet" href="style.css"&gt;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Эта строка ссылается на внешний файл стилей "style.css" в HTML-документ. Этот файл стилей будет содержать код CSS, который определяет стили для различных элементов HTML на веб-странице (например, шрифты, цвета, макет).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&lt;link rel="icon" type="image/png" href="./images/favicon.png"/&gt;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Эта строка ссылается на значок веб-страницы. Фавикон - это небольшой значок, который отображается во вкладке браузера или закладке.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Заголовки: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&lt;h2&gt;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&lt;h3&gt;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и т. д. определяют заголовки разных размеров.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Изображения: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&lt;img src="./images/logo2.png" alt="logo"&gt;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Этот тег вставляет изображение на веб-страницу. Атрибут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указывает путь к файлу изображения, а атрибут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provides alternative text for the image, which is useful for accessibility purposes.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Гиперссылки: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 href="#intro"&gt;Intro&lt;/a&gt;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Этот тег создает гиперссылку на другой раздел веб-страницы или внешний веб-сайт. Атрибут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указывает URL-адрес назначения, а текст между открывающим и закрывающим тегами - это видимый текст для ссылки.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Списки: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Теги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&lt;ul&gt;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используются для создания неупорядоченных списков. Упорядоченные списки можно создавать с помощью тегов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&lt;ol&gt;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Абзацы: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Теги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определяют абзацы текста.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Формы: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Теги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&lt;form&gt;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&lt;input&gt;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используются для создания форм, позволяющих пользователям отправлять информацию.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43"/>
          <p:cNvGrpSpPr/>
          <p:nvPr/>
        </p:nvGrpSpPr>
        <p:grpSpPr>
          <a:xfrm>
            <a:off x="1837197" y="4154099"/>
            <a:ext cx="1131533" cy="449399"/>
            <a:chOff x="4968758" y="741361"/>
            <a:chExt cx="1131533" cy="449399"/>
          </a:xfrm>
        </p:grpSpPr>
        <p:grpSp>
          <p:nvGrpSpPr>
            <p:cNvPr id="1310" name="Google Shape;1310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11" name="Google Shape;131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1316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17" name="Google Shape;1317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23" name="Google Shape;1323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8" name="Google Shape;1328;p43"/>
          <p:cNvGrpSpPr/>
          <p:nvPr/>
        </p:nvGrpSpPr>
        <p:grpSpPr>
          <a:xfrm>
            <a:off x="6639742" y="311399"/>
            <a:ext cx="587699" cy="449399"/>
            <a:chOff x="5512592" y="741361"/>
            <a:chExt cx="587699" cy="449399"/>
          </a:xfrm>
        </p:grpSpPr>
        <p:grpSp>
          <p:nvGrpSpPr>
            <p:cNvPr id="1329" name="Google Shape;1329;p43"/>
            <p:cNvGrpSpPr/>
            <p:nvPr/>
          </p:nvGrpSpPr>
          <p:grpSpPr>
            <a:xfrm>
              <a:off x="5512592" y="741361"/>
              <a:ext cx="587699" cy="43865"/>
              <a:chOff x="5746200" y="741375"/>
              <a:chExt cx="840050" cy="62700"/>
            </a:xfrm>
          </p:grpSpPr>
          <p:sp>
            <p:nvSpPr>
              <p:cNvPr id="1330" name="Google Shape;1330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3" name="Google Shape;1333;p43"/>
            <p:cNvGrpSpPr/>
            <p:nvPr/>
          </p:nvGrpSpPr>
          <p:grpSpPr>
            <a:xfrm>
              <a:off x="5512592" y="944128"/>
              <a:ext cx="587699" cy="43865"/>
              <a:chOff x="5746200" y="741375"/>
              <a:chExt cx="840050" cy="62700"/>
            </a:xfrm>
          </p:grpSpPr>
          <p:sp>
            <p:nvSpPr>
              <p:cNvPr id="1334" name="Google Shape;1334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7" name="Google Shape;1337;p43"/>
            <p:cNvGrpSpPr/>
            <p:nvPr/>
          </p:nvGrpSpPr>
          <p:grpSpPr>
            <a:xfrm>
              <a:off x="5512592" y="1146895"/>
              <a:ext cx="587699" cy="43865"/>
              <a:chOff x="5746200" y="741375"/>
              <a:chExt cx="840050" cy="62700"/>
            </a:xfrm>
          </p:grpSpPr>
          <p:sp>
            <p:nvSpPr>
              <p:cNvPr id="1338" name="Google Shape;1338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41" name="Google Shape;1341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6490050" y="4019375"/>
            <a:ext cx="360325" cy="3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43"/>
          <p:cNvPicPr preferRelativeResize="0"/>
          <p:nvPr/>
        </p:nvPicPr>
        <p:blipFill rotWithShape="1">
          <a:blip r:embed="rId3">
            <a:alphaModFix/>
          </a:blip>
          <a:srcRect l="11074" t="6358" r="7618" b="10411"/>
          <a:stretch/>
        </p:blipFill>
        <p:spPr>
          <a:xfrm>
            <a:off x="3864125" y="961786"/>
            <a:ext cx="1401027" cy="14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3"/>
          <p:cNvSpPr txBox="1">
            <a:spLocks noGrp="1"/>
          </p:cNvSpPr>
          <p:nvPr>
            <p:ph type="title"/>
          </p:nvPr>
        </p:nvSpPr>
        <p:spPr>
          <a:xfrm>
            <a:off x="1114500" y="2423388"/>
            <a:ext cx="691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CSS</a:t>
            </a:r>
            <a:endParaRPr dirty="0"/>
          </a:p>
        </p:txBody>
      </p:sp>
      <p:sp>
        <p:nvSpPr>
          <p:cNvPr id="1345" name="Google Shape;1345;p43"/>
          <p:cNvSpPr txBox="1">
            <a:spLocks noGrp="1"/>
          </p:cNvSpPr>
          <p:nvPr>
            <p:ph type="title" idx="2"/>
          </p:nvPr>
        </p:nvSpPr>
        <p:spPr>
          <a:xfrm>
            <a:off x="3997753" y="1199593"/>
            <a:ext cx="10829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 smtClean="0"/>
              <a:t>4</a:t>
            </a:r>
            <a:endParaRPr dirty="0"/>
          </a:p>
        </p:txBody>
      </p:sp>
      <p:grpSp>
        <p:nvGrpSpPr>
          <p:cNvPr id="1347" name="Google Shape;1347;p43"/>
          <p:cNvGrpSpPr/>
          <p:nvPr/>
        </p:nvGrpSpPr>
        <p:grpSpPr>
          <a:xfrm>
            <a:off x="2276958" y="952961"/>
            <a:ext cx="1131533" cy="449399"/>
            <a:chOff x="4968758" y="741361"/>
            <a:chExt cx="1131533" cy="449399"/>
          </a:xfrm>
        </p:grpSpPr>
        <p:grpSp>
          <p:nvGrpSpPr>
            <p:cNvPr id="1348" name="Google Shape;1348;p43"/>
            <p:cNvGrpSpPr/>
            <p:nvPr/>
          </p:nvGrpSpPr>
          <p:grpSpPr>
            <a:xfrm>
              <a:off x="4968758" y="741361"/>
              <a:ext cx="1131533" cy="43865"/>
              <a:chOff x="4968850" y="741375"/>
              <a:chExt cx="1617400" cy="62700"/>
            </a:xfrm>
          </p:grpSpPr>
          <p:sp>
            <p:nvSpPr>
              <p:cNvPr id="1349" name="Google Shape;1349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3"/>
            <p:cNvGrpSpPr/>
            <p:nvPr/>
          </p:nvGrpSpPr>
          <p:grpSpPr>
            <a:xfrm>
              <a:off x="4968758" y="944128"/>
              <a:ext cx="1131533" cy="43865"/>
              <a:chOff x="4968850" y="741375"/>
              <a:chExt cx="1617400" cy="62700"/>
            </a:xfrm>
          </p:grpSpPr>
          <p:sp>
            <p:nvSpPr>
              <p:cNvPr id="1355" name="Google Shape;1355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" name="Google Shape;1360;p43"/>
            <p:cNvGrpSpPr/>
            <p:nvPr/>
          </p:nvGrpSpPr>
          <p:grpSpPr>
            <a:xfrm>
              <a:off x="4968758" y="1146895"/>
              <a:ext cx="1131533" cy="43865"/>
              <a:chOff x="4968850" y="741375"/>
              <a:chExt cx="1617400" cy="62700"/>
            </a:xfrm>
          </p:grpSpPr>
          <p:sp>
            <p:nvSpPr>
              <p:cNvPr id="1361" name="Google Shape;1361;p43"/>
              <p:cNvSpPr/>
              <p:nvPr/>
            </p:nvSpPr>
            <p:spPr>
              <a:xfrm>
                <a:off x="65235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613487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574620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3"/>
              <p:cNvSpPr/>
              <p:nvPr/>
            </p:nvSpPr>
            <p:spPr>
              <a:xfrm>
                <a:off x="5357525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3"/>
              <p:cNvSpPr/>
              <p:nvPr/>
            </p:nvSpPr>
            <p:spPr>
              <a:xfrm>
                <a:off x="4968850" y="741375"/>
                <a:ext cx="62700" cy="62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2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Courses Company Profile by Slidesgo">
  <a:themeElements>
    <a:clrScheme name="Simple Light">
      <a:dk1>
        <a:srgbClr val="000000"/>
      </a:dk1>
      <a:lt1>
        <a:srgbClr val="C7EEF2"/>
      </a:lt1>
      <a:dk2>
        <a:srgbClr val="C0F1F6"/>
      </a:dk2>
      <a:lt2>
        <a:srgbClr val="87DBE5"/>
      </a:lt2>
      <a:accent1>
        <a:srgbClr val="6BD3D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882</Words>
  <Application>Microsoft Office PowerPoint</Application>
  <PresentationFormat>Экран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Asap</vt:lpstr>
      <vt:lpstr>Baumans</vt:lpstr>
      <vt:lpstr>Bebas Neue</vt:lpstr>
      <vt:lpstr>Arial</vt:lpstr>
      <vt:lpstr>Arial Unicode MS</vt:lpstr>
      <vt:lpstr>Online Courses Company Profile by Slidesgo</vt:lpstr>
      <vt:lpstr>Езерский Артём Александрович Турагентство Horizon</vt:lpstr>
      <vt:lpstr>01</vt:lpstr>
      <vt:lpstr>Описание сайта</vt:lpstr>
      <vt:lpstr>Horizon</vt:lpstr>
      <vt:lpstr>Технологии</vt:lpstr>
      <vt:lpstr>Технологии</vt:lpstr>
      <vt:lpstr>HTML</vt:lpstr>
      <vt:lpstr>HTML</vt:lpstr>
      <vt:lpstr>CSS</vt:lpstr>
      <vt:lpstr>CSS</vt:lpstr>
      <vt:lpstr>JavaScript</vt:lpstr>
      <vt:lpstr>JavaScript</vt:lpstr>
      <vt:lpstr>Спасибо за внимание</vt:lpstr>
      <vt:lpstr>Использованные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COURSES COMPANY PROFILE</dc:title>
  <dc:creator>Пользователь</dc:creator>
  <cp:lastModifiedBy>Пользователь</cp:lastModifiedBy>
  <cp:revision>15</cp:revision>
  <dcterms:modified xsi:type="dcterms:W3CDTF">2024-06-20T12:09:15Z</dcterms:modified>
</cp:coreProperties>
</file>