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75" d="100"/>
          <a:sy n="75" d="100"/>
        </p:scale>
        <p:origin x="138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0AF20-561E-4841-8E6B-091D0A9ECA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799CF7-4B40-4A8F-A3C0-794AC5B6720E}">
      <dgm:prSet/>
      <dgm:spPr/>
      <dgm:t>
        <a:bodyPr/>
        <a:lstStyle/>
        <a:p>
          <a:r>
            <a:rPr lang="id-ID"/>
            <a:t>Diskusi mengenai kebutuhan pengguna</a:t>
          </a:r>
          <a:endParaRPr lang="en-US"/>
        </a:p>
      </dgm:t>
    </dgm:pt>
    <dgm:pt modelId="{D74B5023-D8BB-4895-9205-CA9CFF361EA1}" type="parTrans" cxnId="{3867DD6F-111F-4203-8FAA-4F3AB31B9D0B}">
      <dgm:prSet/>
      <dgm:spPr/>
      <dgm:t>
        <a:bodyPr/>
        <a:lstStyle/>
        <a:p>
          <a:endParaRPr lang="en-US"/>
        </a:p>
      </dgm:t>
    </dgm:pt>
    <dgm:pt modelId="{ED203DB9-032B-4879-85F4-503BDCAAD02B}" type="sibTrans" cxnId="{3867DD6F-111F-4203-8FAA-4F3AB31B9D0B}">
      <dgm:prSet/>
      <dgm:spPr/>
      <dgm:t>
        <a:bodyPr/>
        <a:lstStyle/>
        <a:p>
          <a:endParaRPr lang="en-US"/>
        </a:p>
      </dgm:t>
    </dgm:pt>
    <dgm:pt modelId="{55674717-66E6-4BA7-BFB3-4924F1AD200B}">
      <dgm:prSet/>
      <dgm:spPr/>
      <dgm:t>
        <a:bodyPr/>
        <a:lstStyle/>
        <a:p>
          <a:r>
            <a:rPr lang="id-ID"/>
            <a:t>Mendefinisikan  Rancangan Model</a:t>
          </a:r>
          <a:endParaRPr lang="en-US"/>
        </a:p>
      </dgm:t>
    </dgm:pt>
    <dgm:pt modelId="{CFC99408-0784-4C9C-9739-865124C58AA1}" type="parTrans" cxnId="{9C4469C7-04D5-4EC1-B439-3DFDCA6234B4}">
      <dgm:prSet/>
      <dgm:spPr/>
      <dgm:t>
        <a:bodyPr/>
        <a:lstStyle/>
        <a:p>
          <a:endParaRPr lang="en-US"/>
        </a:p>
      </dgm:t>
    </dgm:pt>
    <dgm:pt modelId="{80DCF706-4CB5-4EE6-B72A-FD0E6604EF4F}" type="sibTrans" cxnId="{9C4469C7-04D5-4EC1-B439-3DFDCA6234B4}">
      <dgm:prSet/>
      <dgm:spPr/>
      <dgm:t>
        <a:bodyPr/>
        <a:lstStyle/>
        <a:p>
          <a:endParaRPr lang="en-US"/>
        </a:p>
      </dgm:t>
    </dgm:pt>
    <dgm:pt modelId="{CE4DB2D5-846E-4D9F-A405-69BB210E719A}">
      <dgm:prSet/>
      <dgm:spPr/>
      <dgm:t>
        <a:bodyPr/>
        <a:lstStyle/>
        <a:p>
          <a:r>
            <a:rPr lang="id-ID"/>
            <a:t>Menentukan Arsitektur Teknologi yang akan digunakan</a:t>
          </a:r>
          <a:endParaRPr lang="en-US"/>
        </a:p>
      </dgm:t>
    </dgm:pt>
    <dgm:pt modelId="{68819772-7BFF-48A5-8593-98316AB99A74}" type="parTrans" cxnId="{D98B6075-09AA-4B9C-9BD1-237CB6654A76}">
      <dgm:prSet/>
      <dgm:spPr/>
      <dgm:t>
        <a:bodyPr/>
        <a:lstStyle/>
        <a:p>
          <a:endParaRPr lang="en-US"/>
        </a:p>
      </dgm:t>
    </dgm:pt>
    <dgm:pt modelId="{21B37293-9208-492C-854A-0763D9510A46}" type="sibTrans" cxnId="{D98B6075-09AA-4B9C-9BD1-237CB6654A76}">
      <dgm:prSet/>
      <dgm:spPr/>
      <dgm:t>
        <a:bodyPr/>
        <a:lstStyle/>
        <a:p>
          <a:endParaRPr lang="en-US"/>
        </a:p>
      </dgm:t>
    </dgm:pt>
    <dgm:pt modelId="{95BAE364-5CDF-43EA-8F62-C7A6502F38C3}">
      <dgm:prSet/>
      <dgm:spPr/>
      <dgm:t>
        <a:bodyPr/>
        <a:lstStyle/>
        <a:p>
          <a:r>
            <a:rPr lang="id-ID"/>
            <a:t>Melakukan Implementasi</a:t>
          </a:r>
          <a:endParaRPr lang="en-US"/>
        </a:p>
      </dgm:t>
    </dgm:pt>
    <dgm:pt modelId="{D1D5C5A5-EAA4-49B3-8C4E-366FBAFBF337}" type="parTrans" cxnId="{7E4CBA1D-D04C-4A82-9853-561A9A8C07E1}">
      <dgm:prSet/>
      <dgm:spPr/>
      <dgm:t>
        <a:bodyPr/>
        <a:lstStyle/>
        <a:p>
          <a:endParaRPr lang="en-US"/>
        </a:p>
      </dgm:t>
    </dgm:pt>
    <dgm:pt modelId="{C52F54FD-9AE2-4FD3-9522-7827FBB478EA}" type="sibTrans" cxnId="{7E4CBA1D-D04C-4A82-9853-561A9A8C07E1}">
      <dgm:prSet/>
      <dgm:spPr/>
      <dgm:t>
        <a:bodyPr/>
        <a:lstStyle/>
        <a:p>
          <a:endParaRPr lang="en-US"/>
        </a:p>
      </dgm:t>
    </dgm:pt>
    <dgm:pt modelId="{186780DF-5E1B-4C5E-907F-8B1B197769E9}">
      <dgm:prSet/>
      <dgm:spPr/>
      <dgm:t>
        <a:bodyPr/>
        <a:lstStyle/>
        <a:p>
          <a:r>
            <a:rPr lang="id-ID"/>
            <a:t>Dokumentasi sebagai penggunaan aplikasi</a:t>
          </a:r>
          <a:endParaRPr lang="en-US"/>
        </a:p>
      </dgm:t>
    </dgm:pt>
    <dgm:pt modelId="{641D4234-82B2-4DD5-8F86-1B7B4B1A15FC}" type="parTrans" cxnId="{93BBD63D-EAF8-4787-AE39-152BAC9D9C98}">
      <dgm:prSet/>
      <dgm:spPr/>
      <dgm:t>
        <a:bodyPr/>
        <a:lstStyle/>
        <a:p>
          <a:endParaRPr lang="en-US"/>
        </a:p>
      </dgm:t>
    </dgm:pt>
    <dgm:pt modelId="{27C40787-AD7E-470C-ACB2-059E1B8DCE6F}" type="sibTrans" cxnId="{93BBD63D-EAF8-4787-AE39-152BAC9D9C98}">
      <dgm:prSet/>
      <dgm:spPr/>
      <dgm:t>
        <a:bodyPr/>
        <a:lstStyle/>
        <a:p>
          <a:endParaRPr lang="en-US"/>
        </a:p>
      </dgm:t>
    </dgm:pt>
    <dgm:pt modelId="{FAE656A2-4269-4100-ADA5-55ECC34D709F}" type="pres">
      <dgm:prSet presAssocID="{8830AF20-561E-4841-8E6B-091D0A9ECAB4}" presName="outerComposite" presStyleCnt="0">
        <dgm:presLayoutVars>
          <dgm:chMax val="5"/>
          <dgm:dir/>
          <dgm:resizeHandles val="exact"/>
        </dgm:presLayoutVars>
      </dgm:prSet>
      <dgm:spPr/>
    </dgm:pt>
    <dgm:pt modelId="{C943AC10-3C6B-48F8-A636-C18EE4F7F449}" type="pres">
      <dgm:prSet presAssocID="{8830AF20-561E-4841-8E6B-091D0A9ECAB4}" presName="dummyMaxCanvas" presStyleCnt="0">
        <dgm:presLayoutVars/>
      </dgm:prSet>
      <dgm:spPr/>
    </dgm:pt>
    <dgm:pt modelId="{6D9C97ED-53AD-4411-A214-9789D41FDC55}" type="pres">
      <dgm:prSet presAssocID="{8830AF20-561E-4841-8E6B-091D0A9ECAB4}" presName="FiveNodes_1" presStyleLbl="node1" presStyleIdx="0" presStyleCnt="5">
        <dgm:presLayoutVars>
          <dgm:bulletEnabled val="1"/>
        </dgm:presLayoutVars>
      </dgm:prSet>
      <dgm:spPr/>
    </dgm:pt>
    <dgm:pt modelId="{ECA3CAB0-57E7-4FE8-8A67-6F80C060F425}" type="pres">
      <dgm:prSet presAssocID="{8830AF20-561E-4841-8E6B-091D0A9ECAB4}" presName="FiveNodes_2" presStyleLbl="node1" presStyleIdx="1" presStyleCnt="5">
        <dgm:presLayoutVars>
          <dgm:bulletEnabled val="1"/>
        </dgm:presLayoutVars>
      </dgm:prSet>
      <dgm:spPr/>
    </dgm:pt>
    <dgm:pt modelId="{896D2E31-7691-46A6-9B7B-D03B114F9281}" type="pres">
      <dgm:prSet presAssocID="{8830AF20-561E-4841-8E6B-091D0A9ECAB4}" presName="FiveNodes_3" presStyleLbl="node1" presStyleIdx="2" presStyleCnt="5">
        <dgm:presLayoutVars>
          <dgm:bulletEnabled val="1"/>
        </dgm:presLayoutVars>
      </dgm:prSet>
      <dgm:spPr/>
    </dgm:pt>
    <dgm:pt modelId="{3C031B5E-B337-4754-BB4C-5C3A20909793}" type="pres">
      <dgm:prSet presAssocID="{8830AF20-561E-4841-8E6B-091D0A9ECAB4}" presName="FiveNodes_4" presStyleLbl="node1" presStyleIdx="3" presStyleCnt="5">
        <dgm:presLayoutVars>
          <dgm:bulletEnabled val="1"/>
        </dgm:presLayoutVars>
      </dgm:prSet>
      <dgm:spPr/>
    </dgm:pt>
    <dgm:pt modelId="{74317A43-3E40-43E4-8FD8-5E093191DE80}" type="pres">
      <dgm:prSet presAssocID="{8830AF20-561E-4841-8E6B-091D0A9ECAB4}" presName="FiveNodes_5" presStyleLbl="node1" presStyleIdx="4" presStyleCnt="5">
        <dgm:presLayoutVars>
          <dgm:bulletEnabled val="1"/>
        </dgm:presLayoutVars>
      </dgm:prSet>
      <dgm:spPr/>
    </dgm:pt>
    <dgm:pt modelId="{A4FBF996-6BCF-4443-A147-264B5C7921AE}" type="pres">
      <dgm:prSet presAssocID="{8830AF20-561E-4841-8E6B-091D0A9ECAB4}" presName="FiveConn_1-2" presStyleLbl="fgAccFollowNode1" presStyleIdx="0" presStyleCnt="4">
        <dgm:presLayoutVars>
          <dgm:bulletEnabled val="1"/>
        </dgm:presLayoutVars>
      </dgm:prSet>
      <dgm:spPr/>
    </dgm:pt>
    <dgm:pt modelId="{9B8D31B1-0610-4957-B432-6B2BACD64DA4}" type="pres">
      <dgm:prSet presAssocID="{8830AF20-561E-4841-8E6B-091D0A9ECAB4}" presName="FiveConn_2-3" presStyleLbl="fgAccFollowNode1" presStyleIdx="1" presStyleCnt="4">
        <dgm:presLayoutVars>
          <dgm:bulletEnabled val="1"/>
        </dgm:presLayoutVars>
      </dgm:prSet>
      <dgm:spPr/>
    </dgm:pt>
    <dgm:pt modelId="{F158FEE9-3491-4893-B0F2-691F357F6CEA}" type="pres">
      <dgm:prSet presAssocID="{8830AF20-561E-4841-8E6B-091D0A9ECAB4}" presName="FiveConn_3-4" presStyleLbl="fgAccFollowNode1" presStyleIdx="2" presStyleCnt="4">
        <dgm:presLayoutVars>
          <dgm:bulletEnabled val="1"/>
        </dgm:presLayoutVars>
      </dgm:prSet>
      <dgm:spPr/>
    </dgm:pt>
    <dgm:pt modelId="{487CCF88-5E35-4AC2-8D8F-BD149E3B1A48}" type="pres">
      <dgm:prSet presAssocID="{8830AF20-561E-4841-8E6B-091D0A9ECAB4}" presName="FiveConn_4-5" presStyleLbl="fgAccFollowNode1" presStyleIdx="3" presStyleCnt="4">
        <dgm:presLayoutVars>
          <dgm:bulletEnabled val="1"/>
        </dgm:presLayoutVars>
      </dgm:prSet>
      <dgm:spPr/>
    </dgm:pt>
    <dgm:pt modelId="{FB5621D1-4CE7-4359-8E15-3210801D5530}" type="pres">
      <dgm:prSet presAssocID="{8830AF20-561E-4841-8E6B-091D0A9ECAB4}" presName="FiveNodes_1_text" presStyleLbl="node1" presStyleIdx="4" presStyleCnt="5">
        <dgm:presLayoutVars>
          <dgm:bulletEnabled val="1"/>
        </dgm:presLayoutVars>
      </dgm:prSet>
      <dgm:spPr/>
    </dgm:pt>
    <dgm:pt modelId="{FDED40AD-F01B-404F-979D-69808677E89E}" type="pres">
      <dgm:prSet presAssocID="{8830AF20-561E-4841-8E6B-091D0A9ECAB4}" presName="FiveNodes_2_text" presStyleLbl="node1" presStyleIdx="4" presStyleCnt="5">
        <dgm:presLayoutVars>
          <dgm:bulletEnabled val="1"/>
        </dgm:presLayoutVars>
      </dgm:prSet>
      <dgm:spPr/>
    </dgm:pt>
    <dgm:pt modelId="{B9FF4B08-5470-49D1-886F-65153E4CBD4C}" type="pres">
      <dgm:prSet presAssocID="{8830AF20-561E-4841-8E6B-091D0A9ECAB4}" presName="FiveNodes_3_text" presStyleLbl="node1" presStyleIdx="4" presStyleCnt="5">
        <dgm:presLayoutVars>
          <dgm:bulletEnabled val="1"/>
        </dgm:presLayoutVars>
      </dgm:prSet>
      <dgm:spPr/>
    </dgm:pt>
    <dgm:pt modelId="{65199F90-086F-4344-B196-C65284D95C5C}" type="pres">
      <dgm:prSet presAssocID="{8830AF20-561E-4841-8E6B-091D0A9ECAB4}" presName="FiveNodes_4_text" presStyleLbl="node1" presStyleIdx="4" presStyleCnt="5">
        <dgm:presLayoutVars>
          <dgm:bulletEnabled val="1"/>
        </dgm:presLayoutVars>
      </dgm:prSet>
      <dgm:spPr/>
    </dgm:pt>
    <dgm:pt modelId="{9DEBAC0C-BBFC-4109-89E4-7B0CB36E1C8D}" type="pres">
      <dgm:prSet presAssocID="{8830AF20-561E-4841-8E6B-091D0A9ECAB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AA4BA11-2B52-4DDF-B3CA-2F2859F883B1}" type="presOf" srcId="{C52F54FD-9AE2-4FD3-9522-7827FBB478EA}" destId="{487CCF88-5E35-4AC2-8D8F-BD149E3B1A48}" srcOrd="0" destOrd="0" presId="urn:microsoft.com/office/officeart/2005/8/layout/vProcess5"/>
    <dgm:cxn modelId="{7E4CBA1D-D04C-4A82-9853-561A9A8C07E1}" srcId="{8830AF20-561E-4841-8E6B-091D0A9ECAB4}" destId="{95BAE364-5CDF-43EA-8F62-C7A6502F38C3}" srcOrd="3" destOrd="0" parTransId="{D1D5C5A5-EAA4-49B3-8C4E-366FBAFBF337}" sibTransId="{C52F54FD-9AE2-4FD3-9522-7827FBB478EA}"/>
    <dgm:cxn modelId="{68621722-2DDB-4F32-A0B2-992F2F222223}" type="presOf" srcId="{55674717-66E6-4BA7-BFB3-4924F1AD200B}" destId="{ECA3CAB0-57E7-4FE8-8A67-6F80C060F425}" srcOrd="0" destOrd="0" presId="urn:microsoft.com/office/officeart/2005/8/layout/vProcess5"/>
    <dgm:cxn modelId="{DDDA1F26-FC14-4AA2-A395-4FA9D597A948}" type="presOf" srcId="{95BAE364-5CDF-43EA-8F62-C7A6502F38C3}" destId="{3C031B5E-B337-4754-BB4C-5C3A20909793}" srcOrd="0" destOrd="0" presId="urn:microsoft.com/office/officeart/2005/8/layout/vProcess5"/>
    <dgm:cxn modelId="{C408BE37-6B91-4B51-862E-8C7CCD85CB76}" type="presOf" srcId="{186780DF-5E1B-4C5E-907F-8B1B197769E9}" destId="{74317A43-3E40-43E4-8FD8-5E093191DE80}" srcOrd="0" destOrd="0" presId="urn:microsoft.com/office/officeart/2005/8/layout/vProcess5"/>
    <dgm:cxn modelId="{93BBD63D-EAF8-4787-AE39-152BAC9D9C98}" srcId="{8830AF20-561E-4841-8E6B-091D0A9ECAB4}" destId="{186780DF-5E1B-4C5E-907F-8B1B197769E9}" srcOrd="4" destOrd="0" parTransId="{641D4234-82B2-4DD5-8F86-1B7B4B1A15FC}" sibTransId="{27C40787-AD7E-470C-ACB2-059E1B8DCE6F}"/>
    <dgm:cxn modelId="{8E19AF60-A35A-4065-8CD5-34FCF742F8E3}" type="presOf" srcId="{ED203DB9-032B-4879-85F4-503BDCAAD02B}" destId="{A4FBF996-6BCF-4443-A147-264B5C7921AE}" srcOrd="0" destOrd="0" presId="urn:microsoft.com/office/officeart/2005/8/layout/vProcess5"/>
    <dgm:cxn modelId="{6CE25743-6E7F-4B76-A5F1-3ACB795E5D63}" type="presOf" srcId="{95BAE364-5CDF-43EA-8F62-C7A6502F38C3}" destId="{65199F90-086F-4344-B196-C65284D95C5C}" srcOrd="1" destOrd="0" presId="urn:microsoft.com/office/officeart/2005/8/layout/vProcess5"/>
    <dgm:cxn modelId="{87CBC446-28C5-400C-9AE0-1E73EF8F954F}" type="presOf" srcId="{55674717-66E6-4BA7-BFB3-4924F1AD200B}" destId="{FDED40AD-F01B-404F-979D-69808677E89E}" srcOrd="1" destOrd="0" presId="urn:microsoft.com/office/officeart/2005/8/layout/vProcess5"/>
    <dgm:cxn modelId="{ADA7E247-3A4B-4F56-82E2-5419033FBA0A}" type="presOf" srcId="{80DCF706-4CB5-4EE6-B72A-FD0E6604EF4F}" destId="{9B8D31B1-0610-4957-B432-6B2BACD64DA4}" srcOrd="0" destOrd="0" presId="urn:microsoft.com/office/officeart/2005/8/layout/vProcess5"/>
    <dgm:cxn modelId="{3867DD6F-111F-4203-8FAA-4F3AB31B9D0B}" srcId="{8830AF20-561E-4841-8E6B-091D0A9ECAB4}" destId="{46799CF7-4B40-4A8F-A3C0-794AC5B6720E}" srcOrd="0" destOrd="0" parTransId="{D74B5023-D8BB-4895-9205-CA9CFF361EA1}" sibTransId="{ED203DB9-032B-4879-85F4-503BDCAAD02B}"/>
    <dgm:cxn modelId="{D98B6075-09AA-4B9C-9BD1-237CB6654A76}" srcId="{8830AF20-561E-4841-8E6B-091D0A9ECAB4}" destId="{CE4DB2D5-846E-4D9F-A405-69BB210E719A}" srcOrd="2" destOrd="0" parTransId="{68819772-7BFF-48A5-8593-98316AB99A74}" sibTransId="{21B37293-9208-492C-854A-0763D9510A46}"/>
    <dgm:cxn modelId="{0836DD55-7A41-45AC-9B23-FCB8B0BA5760}" type="presOf" srcId="{CE4DB2D5-846E-4D9F-A405-69BB210E719A}" destId="{896D2E31-7691-46A6-9B7B-D03B114F9281}" srcOrd="0" destOrd="0" presId="urn:microsoft.com/office/officeart/2005/8/layout/vProcess5"/>
    <dgm:cxn modelId="{F9F4D89B-6E0E-4D35-B945-4014F256FF3F}" type="presOf" srcId="{46799CF7-4B40-4A8F-A3C0-794AC5B6720E}" destId="{FB5621D1-4CE7-4359-8E15-3210801D5530}" srcOrd="1" destOrd="0" presId="urn:microsoft.com/office/officeart/2005/8/layout/vProcess5"/>
    <dgm:cxn modelId="{D1DFB4AC-D8F8-410B-A774-1714E7DFC150}" type="presOf" srcId="{186780DF-5E1B-4C5E-907F-8B1B197769E9}" destId="{9DEBAC0C-BBFC-4109-89E4-7B0CB36E1C8D}" srcOrd="1" destOrd="0" presId="urn:microsoft.com/office/officeart/2005/8/layout/vProcess5"/>
    <dgm:cxn modelId="{9B6C24AE-D95C-4FA5-9D85-403A89917D77}" type="presOf" srcId="{CE4DB2D5-846E-4D9F-A405-69BB210E719A}" destId="{B9FF4B08-5470-49D1-886F-65153E4CBD4C}" srcOrd="1" destOrd="0" presId="urn:microsoft.com/office/officeart/2005/8/layout/vProcess5"/>
    <dgm:cxn modelId="{9C4469C7-04D5-4EC1-B439-3DFDCA6234B4}" srcId="{8830AF20-561E-4841-8E6B-091D0A9ECAB4}" destId="{55674717-66E6-4BA7-BFB3-4924F1AD200B}" srcOrd="1" destOrd="0" parTransId="{CFC99408-0784-4C9C-9739-865124C58AA1}" sibTransId="{80DCF706-4CB5-4EE6-B72A-FD0E6604EF4F}"/>
    <dgm:cxn modelId="{3C6529DA-E088-4529-BD1E-D2ACA5CDE591}" type="presOf" srcId="{8830AF20-561E-4841-8E6B-091D0A9ECAB4}" destId="{FAE656A2-4269-4100-ADA5-55ECC34D709F}" srcOrd="0" destOrd="0" presId="urn:microsoft.com/office/officeart/2005/8/layout/vProcess5"/>
    <dgm:cxn modelId="{ACC47AE7-C315-41BD-B9A6-D104B9037EC7}" type="presOf" srcId="{46799CF7-4B40-4A8F-A3C0-794AC5B6720E}" destId="{6D9C97ED-53AD-4411-A214-9789D41FDC55}" srcOrd="0" destOrd="0" presId="urn:microsoft.com/office/officeart/2005/8/layout/vProcess5"/>
    <dgm:cxn modelId="{F60F77FB-F043-4A25-895F-C09D23306503}" type="presOf" srcId="{21B37293-9208-492C-854A-0763D9510A46}" destId="{F158FEE9-3491-4893-B0F2-691F357F6CEA}" srcOrd="0" destOrd="0" presId="urn:microsoft.com/office/officeart/2005/8/layout/vProcess5"/>
    <dgm:cxn modelId="{C9C2AAD6-C09F-4B9F-BAC7-07F5D51FC202}" type="presParOf" srcId="{FAE656A2-4269-4100-ADA5-55ECC34D709F}" destId="{C943AC10-3C6B-48F8-A636-C18EE4F7F449}" srcOrd="0" destOrd="0" presId="urn:microsoft.com/office/officeart/2005/8/layout/vProcess5"/>
    <dgm:cxn modelId="{BAD9FE26-2989-48EF-8AC9-4CD7DB6629A0}" type="presParOf" srcId="{FAE656A2-4269-4100-ADA5-55ECC34D709F}" destId="{6D9C97ED-53AD-4411-A214-9789D41FDC55}" srcOrd="1" destOrd="0" presId="urn:microsoft.com/office/officeart/2005/8/layout/vProcess5"/>
    <dgm:cxn modelId="{818E4C42-C510-4E68-94B2-0052F18B0BBE}" type="presParOf" srcId="{FAE656A2-4269-4100-ADA5-55ECC34D709F}" destId="{ECA3CAB0-57E7-4FE8-8A67-6F80C060F425}" srcOrd="2" destOrd="0" presId="urn:microsoft.com/office/officeart/2005/8/layout/vProcess5"/>
    <dgm:cxn modelId="{DEDC3012-BA9B-4CDF-A074-9757B5350153}" type="presParOf" srcId="{FAE656A2-4269-4100-ADA5-55ECC34D709F}" destId="{896D2E31-7691-46A6-9B7B-D03B114F9281}" srcOrd="3" destOrd="0" presId="urn:microsoft.com/office/officeart/2005/8/layout/vProcess5"/>
    <dgm:cxn modelId="{09BBBF76-D341-416D-AD00-09AA2727C708}" type="presParOf" srcId="{FAE656A2-4269-4100-ADA5-55ECC34D709F}" destId="{3C031B5E-B337-4754-BB4C-5C3A20909793}" srcOrd="4" destOrd="0" presId="urn:microsoft.com/office/officeart/2005/8/layout/vProcess5"/>
    <dgm:cxn modelId="{D87BDE33-0EB0-4874-9702-4EC0BE0853CA}" type="presParOf" srcId="{FAE656A2-4269-4100-ADA5-55ECC34D709F}" destId="{74317A43-3E40-43E4-8FD8-5E093191DE80}" srcOrd="5" destOrd="0" presId="urn:microsoft.com/office/officeart/2005/8/layout/vProcess5"/>
    <dgm:cxn modelId="{F48DF12C-291C-4A74-ADDA-15DDC4767EB6}" type="presParOf" srcId="{FAE656A2-4269-4100-ADA5-55ECC34D709F}" destId="{A4FBF996-6BCF-4443-A147-264B5C7921AE}" srcOrd="6" destOrd="0" presId="urn:microsoft.com/office/officeart/2005/8/layout/vProcess5"/>
    <dgm:cxn modelId="{B867CDDA-BA0B-416E-A9B0-F3BCFBA8EA08}" type="presParOf" srcId="{FAE656A2-4269-4100-ADA5-55ECC34D709F}" destId="{9B8D31B1-0610-4957-B432-6B2BACD64DA4}" srcOrd="7" destOrd="0" presId="urn:microsoft.com/office/officeart/2005/8/layout/vProcess5"/>
    <dgm:cxn modelId="{BAD30D46-524F-4E47-860E-5AC3B57A6ED2}" type="presParOf" srcId="{FAE656A2-4269-4100-ADA5-55ECC34D709F}" destId="{F158FEE9-3491-4893-B0F2-691F357F6CEA}" srcOrd="8" destOrd="0" presId="urn:microsoft.com/office/officeart/2005/8/layout/vProcess5"/>
    <dgm:cxn modelId="{27DD21AE-E151-4EAB-A153-D9E3561729B1}" type="presParOf" srcId="{FAE656A2-4269-4100-ADA5-55ECC34D709F}" destId="{487CCF88-5E35-4AC2-8D8F-BD149E3B1A48}" srcOrd="9" destOrd="0" presId="urn:microsoft.com/office/officeart/2005/8/layout/vProcess5"/>
    <dgm:cxn modelId="{DDFC7AA1-D3BF-4B70-8302-177B621A6754}" type="presParOf" srcId="{FAE656A2-4269-4100-ADA5-55ECC34D709F}" destId="{FB5621D1-4CE7-4359-8E15-3210801D5530}" srcOrd="10" destOrd="0" presId="urn:microsoft.com/office/officeart/2005/8/layout/vProcess5"/>
    <dgm:cxn modelId="{D927CA9A-74A3-4CEC-9437-4D2D31AD8BD0}" type="presParOf" srcId="{FAE656A2-4269-4100-ADA5-55ECC34D709F}" destId="{FDED40AD-F01B-404F-979D-69808677E89E}" srcOrd="11" destOrd="0" presId="urn:microsoft.com/office/officeart/2005/8/layout/vProcess5"/>
    <dgm:cxn modelId="{5E5885FB-C156-4594-9538-118CB9B2249B}" type="presParOf" srcId="{FAE656A2-4269-4100-ADA5-55ECC34D709F}" destId="{B9FF4B08-5470-49D1-886F-65153E4CBD4C}" srcOrd="12" destOrd="0" presId="urn:microsoft.com/office/officeart/2005/8/layout/vProcess5"/>
    <dgm:cxn modelId="{FCA564A3-DE21-4684-9197-D53949EF5D6A}" type="presParOf" srcId="{FAE656A2-4269-4100-ADA5-55ECC34D709F}" destId="{65199F90-086F-4344-B196-C65284D95C5C}" srcOrd="13" destOrd="0" presId="urn:microsoft.com/office/officeart/2005/8/layout/vProcess5"/>
    <dgm:cxn modelId="{3A5C3A2D-92F7-4082-83B5-3048AD4D7BEE}" type="presParOf" srcId="{FAE656A2-4269-4100-ADA5-55ECC34D709F}" destId="{9DEBAC0C-BBFC-4109-89E4-7B0CB36E1C8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03CBF-C21B-4F78-B277-2C1D3173F9B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DB8BD9-60DD-4AD6-848A-20611D5D67D9}">
      <dgm:prSet/>
      <dgm:spPr/>
      <dgm:t>
        <a:bodyPr/>
        <a:lstStyle/>
        <a:p>
          <a:r>
            <a:rPr lang="id-ID" b="1" dirty="0">
              <a:highlight>
                <a:srgbClr val="FFFF00"/>
              </a:highlight>
            </a:rPr>
            <a:t>Ngoding</a:t>
          </a:r>
          <a:endParaRPr lang="en-US" b="1" dirty="0">
            <a:highlight>
              <a:srgbClr val="FFFF00"/>
            </a:highlight>
          </a:endParaRPr>
        </a:p>
      </dgm:t>
    </dgm:pt>
    <dgm:pt modelId="{4A2DD947-8CFD-4BDD-BEB7-CA3771C67250}" type="parTrans" cxnId="{F1935C37-6D5C-4EEE-819D-6FBAE9B7A75D}">
      <dgm:prSet/>
      <dgm:spPr/>
      <dgm:t>
        <a:bodyPr/>
        <a:lstStyle/>
        <a:p>
          <a:endParaRPr lang="en-US"/>
        </a:p>
      </dgm:t>
    </dgm:pt>
    <dgm:pt modelId="{2D73D523-54E0-4081-A285-37693121588E}" type="sibTrans" cxnId="{F1935C37-6D5C-4EEE-819D-6FBAE9B7A75D}">
      <dgm:prSet/>
      <dgm:spPr/>
      <dgm:t>
        <a:bodyPr/>
        <a:lstStyle/>
        <a:p>
          <a:endParaRPr lang="en-US"/>
        </a:p>
      </dgm:t>
    </dgm:pt>
    <dgm:pt modelId="{40A163E1-BB25-43B6-B45D-823434C0D575}">
      <dgm:prSet/>
      <dgm:spPr/>
      <dgm:t>
        <a:bodyPr/>
        <a:lstStyle/>
        <a:p>
          <a:r>
            <a:rPr lang="id-ID" dirty="0">
              <a:highlight>
                <a:srgbClr val="00FF00"/>
              </a:highlight>
            </a:rPr>
            <a:t>Teliti</a:t>
          </a:r>
          <a:endParaRPr lang="en-US" dirty="0">
            <a:highlight>
              <a:srgbClr val="00FF00"/>
            </a:highlight>
          </a:endParaRPr>
        </a:p>
      </dgm:t>
    </dgm:pt>
    <dgm:pt modelId="{C38192A5-35B6-4A65-A649-F9E0F9FC1E7F}" type="parTrans" cxnId="{FF96A3B1-2904-4664-92EF-C31564B2DC2E}">
      <dgm:prSet/>
      <dgm:spPr/>
      <dgm:t>
        <a:bodyPr/>
        <a:lstStyle/>
        <a:p>
          <a:endParaRPr lang="en-US"/>
        </a:p>
      </dgm:t>
    </dgm:pt>
    <dgm:pt modelId="{96D25278-EC92-4039-8390-ADAC3D8E2CEA}" type="sibTrans" cxnId="{FF96A3B1-2904-4664-92EF-C31564B2DC2E}">
      <dgm:prSet/>
      <dgm:spPr/>
      <dgm:t>
        <a:bodyPr/>
        <a:lstStyle/>
        <a:p>
          <a:endParaRPr lang="en-US"/>
        </a:p>
      </dgm:t>
    </dgm:pt>
    <dgm:pt modelId="{E030A02B-B9B9-4E89-8322-C2FFD3FC949C}">
      <dgm:prSet/>
      <dgm:spPr/>
      <dgm:t>
        <a:bodyPr/>
        <a:lstStyle/>
        <a:p>
          <a:r>
            <a:rPr lang="id-ID" dirty="0">
              <a:highlight>
                <a:srgbClr val="FF0000"/>
              </a:highlight>
            </a:rPr>
            <a:t>Bisa bekerja sama</a:t>
          </a:r>
          <a:endParaRPr lang="en-US" dirty="0">
            <a:highlight>
              <a:srgbClr val="FF0000"/>
            </a:highlight>
          </a:endParaRPr>
        </a:p>
      </dgm:t>
    </dgm:pt>
    <dgm:pt modelId="{10346DD7-6E8E-45C4-BE5F-AFE6E344E170}" type="parTrans" cxnId="{E1F0A744-4565-42E6-AC56-E98676663267}">
      <dgm:prSet/>
      <dgm:spPr/>
      <dgm:t>
        <a:bodyPr/>
        <a:lstStyle/>
        <a:p>
          <a:endParaRPr lang="en-US"/>
        </a:p>
      </dgm:t>
    </dgm:pt>
    <dgm:pt modelId="{9F76BE70-14D1-4022-84EE-5DEB16A2291F}" type="sibTrans" cxnId="{E1F0A744-4565-42E6-AC56-E98676663267}">
      <dgm:prSet/>
      <dgm:spPr/>
      <dgm:t>
        <a:bodyPr/>
        <a:lstStyle/>
        <a:p>
          <a:endParaRPr lang="en-US"/>
        </a:p>
      </dgm:t>
    </dgm:pt>
    <dgm:pt modelId="{197262FA-B359-49F4-AA06-05314AAE9E6A}">
      <dgm:prSet/>
      <dgm:spPr/>
      <dgm:t>
        <a:bodyPr/>
        <a:lstStyle/>
        <a:p>
          <a:r>
            <a:rPr lang="id-ID" dirty="0">
              <a:highlight>
                <a:srgbClr val="FF00FF"/>
              </a:highlight>
            </a:rPr>
            <a:t>Fleksibel</a:t>
          </a:r>
          <a:endParaRPr lang="en-US" dirty="0">
            <a:highlight>
              <a:srgbClr val="FF00FF"/>
            </a:highlight>
          </a:endParaRPr>
        </a:p>
      </dgm:t>
    </dgm:pt>
    <dgm:pt modelId="{19A64450-B093-4877-B77E-123CB336F7A9}" type="parTrans" cxnId="{C9764AC8-0F72-4BC3-9485-B0E21A780D9E}">
      <dgm:prSet/>
      <dgm:spPr/>
      <dgm:t>
        <a:bodyPr/>
        <a:lstStyle/>
        <a:p>
          <a:endParaRPr lang="en-US"/>
        </a:p>
      </dgm:t>
    </dgm:pt>
    <dgm:pt modelId="{0DEAFC1A-D514-4785-83CD-B230227CBDB1}" type="sibTrans" cxnId="{C9764AC8-0F72-4BC3-9485-B0E21A780D9E}">
      <dgm:prSet/>
      <dgm:spPr/>
      <dgm:t>
        <a:bodyPr/>
        <a:lstStyle/>
        <a:p>
          <a:endParaRPr lang="en-US"/>
        </a:p>
      </dgm:t>
    </dgm:pt>
    <dgm:pt modelId="{68F9B769-57D4-47B7-A89F-4F19E45396D3}" type="pres">
      <dgm:prSet presAssocID="{C4603CBF-C21B-4F78-B277-2C1D3173F9B7}" presName="vert0" presStyleCnt="0">
        <dgm:presLayoutVars>
          <dgm:dir/>
          <dgm:animOne val="branch"/>
          <dgm:animLvl val="lvl"/>
        </dgm:presLayoutVars>
      </dgm:prSet>
      <dgm:spPr/>
    </dgm:pt>
    <dgm:pt modelId="{692F7DC6-D5DC-4761-A321-44D6D2A47571}" type="pres">
      <dgm:prSet presAssocID="{C7DB8BD9-60DD-4AD6-848A-20611D5D67D9}" presName="thickLine" presStyleLbl="alignNode1" presStyleIdx="0" presStyleCnt="4"/>
      <dgm:spPr/>
    </dgm:pt>
    <dgm:pt modelId="{02087B05-4D55-4F3C-9F05-9AA91B836CB5}" type="pres">
      <dgm:prSet presAssocID="{C7DB8BD9-60DD-4AD6-848A-20611D5D67D9}" presName="horz1" presStyleCnt="0"/>
      <dgm:spPr/>
    </dgm:pt>
    <dgm:pt modelId="{0445A196-290A-4909-8A29-B251DD9A41E7}" type="pres">
      <dgm:prSet presAssocID="{C7DB8BD9-60DD-4AD6-848A-20611D5D67D9}" presName="tx1" presStyleLbl="revTx" presStyleIdx="0" presStyleCnt="4"/>
      <dgm:spPr/>
    </dgm:pt>
    <dgm:pt modelId="{A27B85CE-D2AD-4748-8ACB-3B2638C97C2B}" type="pres">
      <dgm:prSet presAssocID="{C7DB8BD9-60DD-4AD6-848A-20611D5D67D9}" presName="vert1" presStyleCnt="0"/>
      <dgm:spPr/>
    </dgm:pt>
    <dgm:pt modelId="{2E5DFD83-780D-48B2-AA53-EA7C54930EBA}" type="pres">
      <dgm:prSet presAssocID="{40A163E1-BB25-43B6-B45D-823434C0D575}" presName="thickLine" presStyleLbl="alignNode1" presStyleIdx="1" presStyleCnt="4"/>
      <dgm:spPr/>
    </dgm:pt>
    <dgm:pt modelId="{803BB99C-D269-40BC-B2D6-68D79187403E}" type="pres">
      <dgm:prSet presAssocID="{40A163E1-BB25-43B6-B45D-823434C0D575}" presName="horz1" presStyleCnt="0"/>
      <dgm:spPr/>
    </dgm:pt>
    <dgm:pt modelId="{E33F638D-08BA-422E-A222-1B9C51D4517B}" type="pres">
      <dgm:prSet presAssocID="{40A163E1-BB25-43B6-B45D-823434C0D575}" presName="tx1" presStyleLbl="revTx" presStyleIdx="1" presStyleCnt="4"/>
      <dgm:spPr/>
    </dgm:pt>
    <dgm:pt modelId="{C9CE024B-4ED2-4D20-8F85-254713B421BF}" type="pres">
      <dgm:prSet presAssocID="{40A163E1-BB25-43B6-B45D-823434C0D575}" presName="vert1" presStyleCnt="0"/>
      <dgm:spPr/>
    </dgm:pt>
    <dgm:pt modelId="{4D65AF9E-53A1-4D95-8A4E-32BB6E17885F}" type="pres">
      <dgm:prSet presAssocID="{E030A02B-B9B9-4E89-8322-C2FFD3FC949C}" presName="thickLine" presStyleLbl="alignNode1" presStyleIdx="2" presStyleCnt="4"/>
      <dgm:spPr/>
    </dgm:pt>
    <dgm:pt modelId="{603A6406-ADDE-4C46-8C3C-67BD71386AB0}" type="pres">
      <dgm:prSet presAssocID="{E030A02B-B9B9-4E89-8322-C2FFD3FC949C}" presName="horz1" presStyleCnt="0"/>
      <dgm:spPr/>
    </dgm:pt>
    <dgm:pt modelId="{3541CBC0-365B-4544-BEA1-84EDCE0A6E31}" type="pres">
      <dgm:prSet presAssocID="{E030A02B-B9B9-4E89-8322-C2FFD3FC949C}" presName="tx1" presStyleLbl="revTx" presStyleIdx="2" presStyleCnt="4"/>
      <dgm:spPr/>
    </dgm:pt>
    <dgm:pt modelId="{A5CC52E3-2DB9-44C2-A863-402D841255A4}" type="pres">
      <dgm:prSet presAssocID="{E030A02B-B9B9-4E89-8322-C2FFD3FC949C}" presName="vert1" presStyleCnt="0"/>
      <dgm:spPr/>
    </dgm:pt>
    <dgm:pt modelId="{BEECFB40-1BC7-407F-9322-2CC24BA3C8BB}" type="pres">
      <dgm:prSet presAssocID="{197262FA-B359-49F4-AA06-05314AAE9E6A}" presName="thickLine" presStyleLbl="alignNode1" presStyleIdx="3" presStyleCnt="4"/>
      <dgm:spPr/>
    </dgm:pt>
    <dgm:pt modelId="{335A7891-AA34-4E4E-8870-F2050F653531}" type="pres">
      <dgm:prSet presAssocID="{197262FA-B359-49F4-AA06-05314AAE9E6A}" presName="horz1" presStyleCnt="0"/>
      <dgm:spPr/>
    </dgm:pt>
    <dgm:pt modelId="{AF0D5B5A-6F98-401F-9F24-2B79732718A6}" type="pres">
      <dgm:prSet presAssocID="{197262FA-B359-49F4-AA06-05314AAE9E6A}" presName="tx1" presStyleLbl="revTx" presStyleIdx="3" presStyleCnt="4"/>
      <dgm:spPr/>
    </dgm:pt>
    <dgm:pt modelId="{E7D31CB2-03BF-4ED1-BBDA-A16E7BCE047B}" type="pres">
      <dgm:prSet presAssocID="{197262FA-B359-49F4-AA06-05314AAE9E6A}" presName="vert1" presStyleCnt="0"/>
      <dgm:spPr/>
    </dgm:pt>
  </dgm:ptLst>
  <dgm:cxnLst>
    <dgm:cxn modelId="{41783315-CB62-4552-A354-46F806893845}" type="presOf" srcId="{C4603CBF-C21B-4F78-B277-2C1D3173F9B7}" destId="{68F9B769-57D4-47B7-A89F-4F19E45396D3}" srcOrd="0" destOrd="0" presId="urn:microsoft.com/office/officeart/2008/layout/LinedList"/>
    <dgm:cxn modelId="{F1935C37-6D5C-4EEE-819D-6FBAE9B7A75D}" srcId="{C4603CBF-C21B-4F78-B277-2C1D3173F9B7}" destId="{C7DB8BD9-60DD-4AD6-848A-20611D5D67D9}" srcOrd="0" destOrd="0" parTransId="{4A2DD947-8CFD-4BDD-BEB7-CA3771C67250}" sibTransId="{2D73D523-54E0-4081-A285-37693121588E}"/>
    <dgm:cxn modelId="{E1F0A744-4565-42E6-AC56-E98676663267}" srcId="{C4603CBF-C21B-4F78-B277-2C1D3173F9B7}" destId="{E030A02B-B9B9-4E89-8322-C2FFD3FC949C}" srcOrd="2" destOrd="0" parTransId="{10346DD7-6E8E-45C4-BE5F-AFE6E344E170}" sibTransId="{9F76BE70-14D1-4022-84EE-5DEB16A2291F}"/>
    <dgm:cxn modelId="{738AF459-8FCC-4F95-8701-379A8A973C2A}" type="presOf" srcId="{E030A02B-B9B9-4E89-8322-C2FFD3FC949C}" destId="{3541CBC0-365B-4544-BEA1-84EDCE0A6E31}" srcOrd="0" destOrd="0" presId="urn:microsoft.com/office/officeart/2008/layout/LinedList"/>
    <dgm:cxn modelId="{B4DA6C8B-6399-439C-BF03-75E23C6A96C8}" type="presOf" srcId="{40A163E1-BB25-43B6-B45D-823434C0D575}" destId="{E33F638D-08BA-422E-A222-1B9C51D4517B}" srcOrd="0" destOrd="0" presId="urn:microsoft.com/office/officeart/2008/layout/LinedList"/>
    <dgm:cxn modelId="{D44C9092-7705-4F06-AD8A-B232B284E740}" type="presOf" srcId="{C7DB8BD9-60DD-4AD6-848A-20611D5D67D9}" destId="{0445A196-290A-4909-8A29-B251DD9A41E7}" srcOrd="0" destOrd="0" presId="urn:microsoft.com/office/officeart/2008/layout/LinedList"/>
    <dgm:cxn modelId="{FF96A3B1-2904-4664-92EF-C31564B2DC2E}" srcId="{C4603CBF-C21B-4F78-B277-2C1D3173F9B7}" destId="{40A163E1-BB25-43B6-B45D-823434C0D575}" srcOrd="1" destOrd="0" parTransId="{C38192A5-35B6-4A65-A649-F9E0F9FC1E7F}" sibTransId="{96D25278-EC92-4039-8390-ADAC3D8E2CEA}"/>
    <dgm:cxn modelId="{45C5AEB2-4516-4F23-BF0D-35349A07C230}" type="presOf" srcId="{197262FA-B359-49F4-AA06-05314AAE9E6A}" destId="{AF0D5B5A-6F98-401F-9F24-2B79732718A6}" srcOrd="0" destOrd="0" presId="urn:microsoft.com/office/officeart/2008/layout/LinedList"/>
    <dgm:cxn modelId="{C9764AC8-0F72-4BC3-9485-B0E21A780D9E}" srcId="{C4603CBF-C21B-4F78-B277-2C1D3173F9B7}" destId="{197262FA-B359-49F4-AA06-05314AAE9E6A}" srcOrd="3" destOrd="0" parTransId="{19A64450-B093-4877-B77E-123CB336F7A9}" sibTransId="{0DEAFC1A-D514-4785-83CD-B230227CBDB1}"/>
    <dgm:cxn modelId="{0719B992-FCE0-41FD-AA96-5D69378844DD}" type="presParOf" srcId="{68F9B769-57D4-47B7-A89F-4F19E45396D3}" destId="{692F7DC6-D5DC-4761-A321-44D6D2A47571}" srcOrd="0" destOrd="0" presId="urn:microsoft.com/office/officeart/2008/layout/LinedList"/>
    <dgm:cxn modelId="{CE4B2E7D-96C5-4227-A452-06192556D596}" type="presParOf" srcId="{68F9B769-57D4-47B7-A89F-4F19E45396D3}" destId="{02087B05-4D55-4F3C-9F05-9AA91B836CB5}" srcOrd="1" destOrd="0" presId="urn:microsoft.com/office/officeart/2008/layout/LinedList"/>
    <dgm:cxn modelId="{B55E9956-C321-4FFA-9060-0B8F01E4CDF1}" type="presParOf" srcId="{02087B05-4D55-4F3C-9F05-9AA91B836CB5}" destId="{0445A196-290A-4909-8A29-B251DD9A41E7}" srcOrd="0" destOrd="0" presId="urn:microsoft.com/office/officeart/2008/layout/LinedList"/>
    <dgm:cxn modelId="{26D96CC8-C176-4128-8364-8522C1FDF8FC}" type="presParOf" srcId="{02087B05-4D55-4F3C-9F05-9AA91B836CB5}" destId="{A27B85CE-D2AD-4748-8ACB-3B2638C97C2B}" srcOrd="1" destOrd="0" presId="urn:microsoft.com/office/officeart/2008/layout/LinedList"/>
    <dgm:cxn modelId="{B11FEDA8-9B98-4A7D-AB85-006097F3310F}" type="presParOf" srcId="{68F9B769-57D4-47B7-A89F-4F19E45396D3}" destId="{2E5DFD83-780D-48B2-AA53-EA7C54930EBA}" srcOrd="2" destOrd="0" presId="urn:microsoft.com/office/officeart/2008/layout/LinedList"/>
    <dgm:cxn modelId="{2C32F2F8-AD30-4106-9314-BC982E626951}" type="presParOf" srcId="{68F9B769-57D4-47B7-A89F-4F19E45396D3}" destId="{803BB99C-D269-40BC-B2D6-68D79187403E}" srcOrd="3" destOrd="0" presId="urn:microsoft.com/office/officeart/2008/layout/LinedList"/>
    <dgm:cxn modelId="{03B2095D-4A0C-4818-A007-5D30A6CBC785}" type="presParOf" srcId="{803BB99C-D269-40BC-B2D6-68D79187403E}" destId="{E33F638D-08BA-422E-A222-1B9C51D4517B}" srcOrd="0" destOrd="0" presId="urn:microsoft.com/office/officeart/2008/layout/LinedList"/>
    <dgm:cxn modelId="{A8439D1B-A653-4372-9821-9D530B0F41F2}" type="presParOf" srcId="{803BB99C-D269-40BC-B2D6-68D79187403E}" destId="{C9CE024B-4ED2-4D20-8F85-254713B421BF}" srcOrd="1" destOrd="0" presId="urn:microsoft.com/office/officeart/2008/layout/LinedList"/>
    <dgm:cxn modelId="{AFE5B963-E048-4E09-A6EB-7261C983411E}" type="presParOf" srcId="{68F9B769-57D4-47B7-A89F-4F19E45396D3}" destId="{4D65AF9E-53A1-4D95-8A4E-32BB6E17885F}" srcOrd="4" destOrd="0" presId="urn:microsoft.com/office/officeart/2008/layout/LinedList"/>
    <dgm:cxn modelId="{02021E92-1291-489A-B74A-AF9944B3EE7C}" type="presParOf" srcId="{68F9B769-57D4-47B7-A89F-4F19E45396D3}" destId="{603A6406-ADDE-4C46-8C3C-67BD71386AB0}" srcOrd="5" destOrd="0" presId="urn:microsoft.com/office/officeart/2008/layout/LinedList"/>
    <dgm:cxn modelId="{726DDAF0-756F-4BCB-A205-38B82C4F21C1}" type="presParOf" srcId="{603A6406-ADDE-4C46-8C3C-67BD71386AB0}" destId="{3541CBC0-365B-4544-BEA1-84EDCE0A6E31}" srcOrd="0" destOrd="0" presId="urn:microsoft.com/office/officeart/2008/layout/LinedList"/>
    <dgm:cxn modelId="{26B12FCF-6E59-431D-96B4-662D95BF6EC6}" type="presParOf" srcId="{603A6406-ADDE-4C46-8C3C-67BD71386AB0}" destId="{A5CC52E3-2DB9-44C2-A863-402D841255A4}" srcOrd="1" destOrd="0" presId="urn:microsoft.com/office/officeart/2008/layout/LinedList"/>
    <dgm:cxn modelId="{3C981B46-A4CA-4D11-8AAC-26DDA5FB0C6A}" type="presParOf" srcId="{68F9B769-57D4-47B7-A89F-4F19E45396D3}" destId="{BEECFB40-1BC7-407F-9322-2CC24BA3C8BB}" srcOrd="6" destOrd="0" presId="urn:microsoft.com/office/officeart/2008/layout/LinedList"/>
    <dgm:cxn modelId="{19DA0181-6599-47DF-AEBA-F3FF07A15F1E}" type="presParOf" srcId="{68F9B769-57D4-47B7-A89F-4F19E45396D3}" destId="{335A7891-AA34-4E4E-8870-F2050F653531}" srcOrd="7" destOrd="0" presId="urn:microsoft.com/office/officeart/2008/layout/LinedList"/>
    <dgm:cxn modelId="{FB93D8D0-E2A8-4E3F-81A9-A38195840E53}" type="presParOf" srcId="{335A7891-AA34-4E4E-8870-F2050F653531}" destId="{AF0D5B5A-6F98-401F-9F24-2B79732718A6}" srcOrd="0" destOrd="0" presId="urn:microsoft.com/office/officeart/2008/layout/LinedList"/>
    <dgm:cxn modelId="{CC55D234-2CE2-49B3-853C-FC976B329E37}" type="presParOf" srcId="{335A7891-AA34-4E4E-8870-F2050F653531}" destId="{E7D31CB2-03BF-4ED1-BBDA-A16E7BCE04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51DC78-25B9-425F-AEBF-5D9D6CD14A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293C96-B2A5-491D-86AB-73CD8A8F7D57}">
      <dgm:prSet/>
      <dgm:spPr/>
      <dgm:t>
        <a:bodyPr/>
        <a:lstStyle/>
        <a:p>
          <a:r>
            <a:rPr lang="id-ID"/>
            <a:t>Belajar mengikuti pertemuan</a:t>
          </a:r>
          <a:endParaRPr lang="en-US"/>
        </a:p>
      </dgm:t>
    </dgm:pt>
    <dgm:pt modelId="{652A1368-2173-43B5-B1D8-F6F11DAE5615}" type="parTrans" cxnId="{C0EA5D26-3F83-4DCB-9407-3D3EE3348D89}">
      <dgm:prSet/>
      <dgm:spPr/>
      <dgm:t>
        <a:bodyPr/>
        <a:lstStyle/>
        <a:p>
          <a:endParaRPr lang="en-US"/>
        </a:p>
      </dgm:t>
    </dgm:pt>
    <dgm:pt modelId="{5C710F0D-9556-49F4-AA6E-0C83658EB58E}" type="sibTrans" cxnId="{C0EA5D26-3F83-4DCB-9407-3D3EE3348D89}">
      <dgm:prSet/>
      <dgm:spPr/>
      <dgm:t>
        <a:bodyPr/>
        <a:lstStyle/>
        <a:p>
          <a:endParaRPr lang="en-US"/>
        </a:p>
      </dgm:t>
    </dgm:pt>
    <dgm:pt modelId="{8C063EC4-D12A-4C25-93EB-D4D63EB028B1}">
      <dgm:prSet/>
      <dgm:spPr/>
      <dgm:t>
        <a:bodyPr/>
        <a:lstStyle/>
        <a:p>
          <a:r>
            <a:rPr lang="id-ID"/>
            <a:t>Hasil dari pembelajaran akan membuat projek sebagai bukti bahwa apa yang dipelajari sudah paham</a:t>
          </a:r>
          <a:endParaRPr lang="en-US"/>
        </a:p>
      </dgm:t>
    </dgm:pt>
    <dgm:pt modelId="{A50826A8-B5C6-474C-872B-950BF0FDEABD}" type="parTrans" cxnId="{9DDB00B6-C946-4784-9430-C90A0B290708}">
      <dgm:prSet/>
      <dgm:spPr/>
      <dgm:t>
        <a:bodyPr/>
        <a:lstStyle/>
        <a:p>
          <a:endParaRPr lang="en-US"/>
        </a:p>
      </dgm:t>
    </dgm:pt>
    <dgm:pt modelId="{72A2ADA5-5042-498E-A183-E366B778EB04}" type="sibTrans" cxnId="{9DDB00B6-C946-4784-9430-C90A0B290708}">
      <dgm:prSet/>
      <dgm:spPr/>
      <dgm:t>
        <a:bodyPr/>
        <a:lstStyle/>
        <a:p>
          <a:endParaRPr lang="en-US"/>
        </a:p>
      </dgm:t>
    </dgm:pt>
    <dgm:pt modelId="{63A73503-FB71-4CA0-9399-0F78BD6EFB30}" type="pres">
      <dgm:prSet presAssocID="{FF51DC78-25B9-425F-AEBF-5D9D6CD14A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0D183A-F971-4674-9A2E-78102F345EFE}" type="pres">
      <dgm:prSet presAssocID="{4E293C96-B2A5-491D-86AB-73CD8A8F7D57}" presName="hierRoot1" presStyleCnt="0"/>
      <dgm:spPr/>
    </dgm:pt>
    <dgm:pt modelId="{04899EA7-D59F-4E9E-80CF-DA61F2304D11}" type="pres">
      <dgm:prSet presAssocID="{4E293C96-B2A5-491D-86AB-73CD8A8F7D57}" presName="composite" presStyleCnt="0"/>
      <dgm:spPr/>
    </dgm:pt>
    <dgm:pt modelId="{DE93D41D-9651-47EA-8FBA-553663EE2A21}" type="pres">
      <dgm:prSet presAssocID="{4E293C96-B2A5-491D-86AB-73CD8A8F7D57}" presName="background" presStyleLbl="node0" presStyleIdx="0" presStyleCnt="2"/>
      <dgm:spPr/>
    </dgm:pt>
    <dgm:pt modelId="{40E257FB-E8E2-4D5B-88F7-23D0F858B5DB}" type="pres">
      <dgm:prSet presAssocID="{4E293C96-B2A5-491D-86AB-73CD8A8F7D57}" presName="text" presStyleLbl="fgAcc0" presStyleIdx="0" presStyleCnt="2">
        <dgm:presLayoutVars>
          <dgm:chPref val="3"/>
        </dgm:presLayoutVars>
      </dgm:prSet>
      <dgm:spPr/>
    </dgm:pt>
    <dgm:pt modelId="{34FB9FF8-4562-43E4-8311-CC29A1FFD29A}" type="pres">
      <dgm:prSet presAssocID="{4E293C96-B2A5-491D-86AB-73CD8A8F7D57}" presName="hierChild2" presStyleCnt="0"/>
      <dgm:spPr/>
    </dgm:pt>
    <dgm:pt modelId="{EF3BE377-B038-42C1-B74B-6BC6BF44E515}" type="pres">
      <dgm:prSet presAssocID="{8C063EC4-D12A-4C25-93EB-D4D63EB028B1}" presName="hierRoot1" presStyleCnt="0"/>
      <dgm:spPr/>
    </dgm:pt>
    <dgm:pt modelId="{FDD4D008-1C1D-4F28-AC4C-B8F70A78F48A}" type="pres">
      <dgm:prSet presAssocID="{8C063EC4-D12A-4C25-93EB-D4D63EB028B1}" presName="composite" presStyleCnt="0"/>
      <dgm:spPr/>
    </dgm:pt>
    <dgm:pt modelId="{7C80BDDE-6A72-4845-BE92-225F5EFC65F9}" type="pres">
      <dgm:prSet presAssocID="{8C063EC4-D12A-4C25-93EB-D4D63EB028B1}" presName="background" presStyleLbl="node0" presStyleIdx="1" presStyleCnt="2"/>
      <dgm:spPr/>
    </dgm:pt>
    <dgm:pt modelId="{7D81836C-7525-42EC-AD34-64B9242B5334}" type="pres">
      <dgm:prSet presAssocID="{8C063EC4-D12A-4C25-93EB-D4D63EB028B1}" presName="text" presStyleLbl="fgAcc0" presStyleIdx="1" presStyleCnt="2">
        <dgm:presLayoutVars>
          <dgm:chPref val="3"/>
        </dgm:presLayoutVars>
      </dgm:prSet>
      <dgm:spPr/>
    </dgm:pt>
    <dgm:pt modelId="{6A19457F-82EB-4628-879D-CBA1781A4F4E}" type="pres">
      <dgm:prSet presAssocID="{8C063EC4-D12A-4C25-93EB-D4D63EB028B1}" presName="hierChild2" presStyleCnt="0"/>
      <dgm:spPr/>
    </dgm:pt>
  </dgm:ptLst>
  <dgm:cxnLst>
    <dgm:cxn modelId="{C0EA5D26-3F83-4DCB-9407-3D3EE3348D89}" srcId="{FF51DC78-25B9-425F-AEBF-5D9D6CD14A2F}" destId="{4E293C96-B2A5-491D-86AB-73CD8A8F7D57}" srcOrd="0" destOrd="0" parTransId="{652A1368-2173-43B5-B1D8-F6F11DAE5615}" sibTransId="{5C710F0D-9556-49F4-AA6E-0C83658EB58E}"/>
    <dgm:cxn modelId="{C2416336-7C3F-4C16-8DA5-736DBD69DED7}" type="presOf" srcId="{8C063EC4-D12A-4C25-93EB-D4D63EB028B1}" destId="{7D81836C-7525-42EC-AD34-64B9242B5334}" srcOrd="0" destOrd="0" presId="urn:microsoft.com/office/officeart/2005/8/layout/hierarchy1"/>
    <dgm:cxn modelId="{9DDB00B6-C946-4784-9430-C90A0B290708}" srcId="{FF51DC78-25B9-425F-AEBF-5D9D6CD14A2F}" destId="{8C063EC4-D12A-4C25-93EB-D4D63EB028B1}" srcOrd="1" destOrd="0" parTransId="{A50826A8-B5C6-474C-872B-950BF0FDEABD}" sibTransId="{72A2ADA5-5042-498E-A183-E366B778EB04}"/>
    <dgm:cxn modelId="{EEF6E5B6-95A4-4134-8D11-B95FAA1BA227}" type="presOf" srcId="{4E293C96-B2A5-491D-86AB-73CD8A8F7D57}" destId="{40E257FB-E8E2-4D5B-88F7-23D0F858B5DB}" srcOrd="0" destOrd="0" presId="urn:microsoft.com/office/officeart/2005/8/layout/hierarchy1"/>
    <dgm:cxn modelId="{223571BE-E2C5-4E33-8A44-E2C8A0103818}" type="presOf" srcId="{FF51DC78-25B9-425F-AEBF-5D9D6CD14A2F}" destId="{63A73503-FB71-4CA0-9399-0F78BD6EFB30}" srcOrd="0" destOrd="0" presId="urn:microsoft.com/office/officeart/2005/8/layout/hierarchy1"/>
    <dgm:cxn modelId="{F361FD67-F894-42FA-A582-191EEA1C8517}" type="presParOf" srcId="{63A73503-FB71-4CA0-9399-0F78BD6EFB30}" destId="{230D183A-F971-4674-9A2E-78102F345EFE}" srcOrd="0" destOrd="0" presId="urn:microsoft.com/office/officeart/2005/8/layout/hierarchy1"/>
    <dgm:cxn modelId="{EDA7094C-E6EA-42D6-AB17-74A4B9BCC2B6}" type="presParOf" srcId="{230D183A-F971-4674-9A2E-78102F345EFE}" destId="{04899EA7-D59F-4E9E-80CF-DA61F2304D11}" srcOrd="0" destOrd="0" presId="urn:microsoft.com/office/officeart/2005/8/layout/hierarchy1"/>
    <dgm:cxn modelId="{7860E337-ECCD-4CFE-99ED-E9772D487846}" type="presParOf" srcId="{04899EA7-D59F-4E9E-80CF-DA61F2304D11}" destId="{DE93D41D-9651-47EA-8FBA-553663EE2A21}" srcOrd="0" destOrd="0" presId="urn:microsoft.com/office/officeart/2005/8/layout/hierarchy1"/>
    <dgm:cxn modelId="{ED2BE283-2E13-4F71-9FF7-53652A5FFC42}" type="presParOf" srcId="{04899EA7-D59F-4E9E-80CF-DA61F2304D11}" destId="{40E257FB-E8E2-4D5B-88F7-23D0F858B5DB}" srcOrd="1" destOrd="0" presId="urn:microsoft.com/office/officeart/2005/8/layout/hierarchy1"/>
    <dgm:cxn modelId="{85DA71DA-689E-41C5-8FAE-EA0C123FF40B}" type="presParOf" srcId="{230D183A-F971-4674-9A2E-78102F345EFE}" destId="{34FB9FF8-4562-43E4-8311-CC29A1FFD29A}" srcOrd="1" destOrd="0" presId="urn:microsoft.com/office/officeart/2005/8/layout/hierarchy1"/>
    <dgm:cxn modelId="{0E9479C2-46E1-4ABC-8FE6-E487BC70F9EA}" type="presParOf" srcId="{63A73503-FB71-4CA0-9399-0F78BD6EFB30}" destId="{EF3BE377-B038-42C1-B74B-6BC6BF44E515}" srcOrd="1" destOrd="0" presId="urn:microsoft.com/office/officeart/2005/8/layout/hierarchy1"/>
    <dgm:cxn modelId="{950ED8EF-017C-4B6A-889C-A94FA24AE145}" type="presParOf" srcId="{EF3BE377-B038-42C1-B74B-6BC6BF44E515}" destId="{FDD4D008-1C1D-4F28-AC4C-B8F70A78F48A}" srcOrd="0" destOrd="0" presId="urn:microsoft.com/office/officeart/2005/8/layout/hierarchy1"/>
    <dgm:cxn modelId="{82B3C4C2-2EE0-4AF2-8EAF-EEC53F5F2420}" type="presParOf" srcId="{FDD4D008-1C1D-4F28-AC4C-B8F70A78F48A}" destId="{7C80BDDE-6A72-4845-BE92-225F5EFC65F9}" srcOrd="0" destOrd="0" presId="urn:microsoft.com/office/officeart/2005/8/layout/hierarchy1"/>
    <dgm:cxn modelId="{DE27D67A-8B2C-4A53-833D-F1ED3D30EE7D}" type="presParOf" srcId="{FDD4D008-1C1D-4F28-AC4C-B8F70A78F48A}" destId="{7D81836C-7525-42EC-AD34-64B9242B5334}" srcOrd="1" destOrd="0" presId="urn:microsoft.com/office/officeart/2005/8/layout/hierarchy1"/>
    <dgm:cxn modelId="{CEDC5758-0C16-436A-BAF6-559F0CCDDE79}" type="presParOf" srcId="{EF3BE377-B038-42C1-B74B-6BC6BF44E515}" destId="{6A19457F-82EB-4628-879D-CBA1781A4F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7EAE1-5FA6-4FE8-9BC6-31BA1CF67A7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FB4B13-7D0C-440A-BA3A-0D906822B741}">
      <dgm:prSet/>
      <dgm:spPr/>
      <dgm:t>
        <a:bodyPr/>
        <a:lstStyle/>
        <a:p>
          <a:r>
            <a:rPr lang="id-ID" dirty="0"/>
            <a:t>Node.js (Javascript)</a:t>
          </a:r>
          <a:endParaRPr lang="en-US" dirty="0"/>
        </a:p>
      </dgm:t>
    </dgm:pt>
    <dgm:pt modelId="{06497B3B-B3F9-4519-8E24-989186B694BC}" type="parTrans" cxnId="{EFE9E3BA-1B7B-4338-8D21-B92C04EBB44F}">
      <dgm:prSet/>
      <dgm:spPr/>
      <dgm:t>
        <a:bodyPr/>
        <a:lstStyle/>
        <a:p>
          <a:endParaRPr lang="en-US"/>
        </a:p>
      </dgm:t>
    </dgm:pt>
    <dgm:pt modelId="{6CF22480-BB89-4766-9C40-79C0175BBC33}" type="sibTrans" cxnId="{EFE9E3BA-1B7B-4338-8D21-B92C04EBB44F}">
      <dgm:prSet/>
      <dgm:spPr/>
      <dgm:t>
        <a:bodyPr/>
        <a:lstStyle/>
        <a:p>
          <a:endParaRPr lang="en-US"/>
        </a:p>
      </dgm:t>
    </dgm:pt>
    <dgm:pt modelId="{F8D50DA8-41B6-485F-AE97-95332A38A69A}">
      <dgm:prSet custT="1"/>
      <dgm:spPr/>
      <dgm:t>
        <a:bodyPr/>
        <a:lstStyle/>
        <a:p>
          <a:r>
            <a:rPr lang="id-ID" sz="4800" dirty="0"/>
            <a:t>GIT / GITHUB</a:t>
          </a:r>
          <a:endParaRPr lang="en-US" sz="4800" dirty="0"/>
        </a:p>
      </dgm:t>
    </dgm:pt>
    <dgm:pt modelId="{0AF51008-D509-4136-9E1B-08FD4718A114}" type="parTrans" cxnId="{41FA1395-2F9B-4C19-A8DF-C84F7C2F92A6}">
      <dgm:prSet/>
      <dgm:spPr/>
      <dgm:t>
        <a:bodyPr/>
        <a:lstStyle/>
        <a:p>
          <a:endParaRPr lang="en-US"/>
        </a:p>
      </dgm:t>
    </dgm:pt>
    <dgm:pt modelId="{7C3FA837-F7E9-4913-95B3-CB52194143D8}" type="sibTrans" cxnId="{41FA1395-2F9B-4C19-A8DF-C84F7C2F92A6}">
      <dgm:prSet/>
      <dgm:spPr/>
      <dgm:t>
        <a:bodyPr/>
        <a:lstStyle/>
        <a:p>
          <a:endParaRPr lang="en-US"/>
        </a:p>
      </dgm:t>
    </dgm:pt>
    <dgm:pt modelId="{1B81CCBE-6DA6-4B38-9193-492D9797FD1F}">
      <dgm:prSet/>
      <dgm:spPr/>
      <dgm:t>
        <a:bodyPr/>
        <a:lstStyle/>
        <a:p>
          <a:r>
            <a:rPr lang="id-ID" dirty="0"/>
            <a:t>HTML, CSS, JS (Browser)</a:t>
          </a:r>
          <a:endParaRPr lang="en-US" dirty="0"/>
        </a:p>
      </dgm:t>
    </dgm:pt>
    <dgm:pt modelId="{18CFB6CD-B669-4CC1-97BA-EFCDF6221BBB}" type="parTrans" cxnId="{EF0DCED9-EB5F-4E01-A855-DABCE0221B0F}">
      <dgm:prSet/>
      <dgm:spPr/>
      <dgm:t>
        <a:bodyPr/>
        <a:lstStyle/>
        <a:p>
          <a:endParaRPr lang="en-US"/>
        </a:p>
      </dgm:t>
    </dgm:pt>
    <dgm:pt modelId="{5900A734-CCDE-4678-A719-52910FC6D9D0}" type="sibTrans" cxnId="{EF0DCED9-EB5F-4E01-A855-DABCE0221B0F}">
      <dgm:prSet/>
      <dgm:spPr/>
      <dgm:t>
        <a:bodyPr/>
        <a:lstStyle/>
        <a:p>
          <a:endParaRPr lang="en-US"/>
        </a:p>
      </dgm:t>
    </dgm:pt>
    <dgm:pt modelId="{7D2510F9-C9A4-4EDA-965B-D6791215F4A7}" type="pres">
      <dgm:prSet presAssocID="{6307EAE1-5FA6-4FE8-9BC6-31BA1CF67A7D}" presName="Name0" presStyleCnt="0">
        <dgm:presLayoutVars>
          <dgm:dir/>
          <dgm:animLvl val="lvl"/>
          <dgm:resizeHandles val="exact"/>
        </dgm:presLayoutVars>
      </dgm:prSet>
      <dgm:spPr/>
    </dgm:pt>
    <dgm:pt modelId="{204BE5FB-8BA6-48E9-8EF4-D82338818A43}" type="pres">
      <dgm:prSet presAssocID="{13FB4B13-7D0C-440A-BA3A-0D906822B741}" presName="linNode" presStyleCnt="0"/>
      <dgm:spPr/>
    </dgm:pt>
    <dgm:pt modelId="{9F84CE31-1A61-41A3-BAB2-F69584F73657}" type="pres">
      <dgm:prSet presAssocID="{13FB4B13-7D0C-440A-BA3A-0D906822B7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14AE669-06DD-4A27-A7D4-31657BF61C75}" type="pres">
      <dgm:prSet presAssocID="{6CF22480-BB89-4766-9C40-79C0175BBC33}" presName="sp" presStyleCnt="0"/>
      <dgm:spPr/>
    </dgm:pt>
    <dgm:pt modelId="{411F023B-52E0-4815-9703-993568A82B25}" type="pres">
      <dgm:prSet presAssocID="{F8D50DA8-41B6-485F-AE97-95332A38A69A}" presName="linNode" presStyleCnt="0"/>
      <dgm:spPr/>
    </dgm:pt>
    <dgm:pt modelId="{3AA9580C-6AEA-483D-9CD1-A97A301245BB}" type="pres">
      <dgm:prSet presAssocID="{F8D50DA8-41B6-485F-AE97-95332A38A69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C1CDCB9-0A56-4853-AE70-20DE73BC9CCD}" type="pres">
      <dgm:prSet presAssocID="{7C3FA837-F7E9-4913-95B3-CB52194143D8}" presName="sp" presStyleCnt="0"/>
      <dgm:spPr/>
    </dgm:pt>
    <dgm:pt modelId="{36EFE7BD-2EE0-4DE5-81C4-0044DDF1FEAA}" type="pres">
      <dgm:prSet presAssocID="{1B81CCBE-6DA6-4B38-9193-492D9797FD1F}" presName="linNode" presStyleCnt="0"/>
      <dgm:spPr/>
    </dgm:pt>
    <dgm:pt modelId="{3D657F27-F122-454D-B40B-F1238355BDB4}" type="pres">
      <dgm:prSet presAssocID="{1B81CCBE-6DA6-4B38-9193-492D9797FD1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0257D6F-4D39-4D79-89F1-208C2B49D00C}" type="presOf" srcId="{1B81CCBE-6DA6-4B38-9193-492D9797FD1F}" destId="{3D657F27-F122-454D-B40B-F1238355BDB4}" srcOrd="0" destOrd="0" presId="urn:microsoft.com/office/officeart/2005/8/layout/vList5"/>
    <dgm:cxn modelId="{2D481B77-9C2F-4D6B-810F-76EB37A8A8FF}" type="presOf" srcId="{F8D50DA8-41B6-485F-AE97-95332A38A69A}" destId="{3AA9580C-6AEA-483D-9CD1-A97A301245BB}" srcOrd="0" destOrd="0" presId="urn:microsoft.com/office/officeart/2005/8/layout/vList5"/>
    <dgm:cxn modelId="{41FA1395-2F9B-4C19-A8DF-C84F7C2F92A6}" srcId="{6307EAE1-5FA6-4FE8-9BC6-31BA1CF67A7D}" destId="{F8D50DA8-41B6-485F-AE97-95332A38A69A}" srcOrd="1" destOrd="0" parTransId="{0AF51008-D509-4136-9E1B-08FD4718A114}" sibTransId="{7C3FA837-F7E9-4913-95B3-CB52194143D8}"/>
    <dgm:cxn modelId="{5093C4AE-A527-40B6-A4D5-55C7C603F389}" type="presOf" srcId="{13FB4B13-7D0C-440A-BA3A-0D906822B741}" destId="{9F84CE31-1A61-41A3-BAB2-F69584F73657}" srcOrd="0" destOrd="0" presId="urn:microsoft.com/office/officeart/2005/8/layout/vList5"/>
    <dgm:cxn modelId="{EFE9E3BA-1B7B-4338-8D21-B92C04EBB44F}" srcId="{6307EAE1-5FA6-4FE8-9BC6-31BA1CF67A7D}" destId="{13FB4B13-7D0C-440A-BA3A-0D906822B741}" srcOrd="0" destOrd="0" parTransId="{06497B3B-B3F9-4519-8E24-989186B694BC}" sibTransId="{6CF22480-BB89-4766-9C40-79C0175BBC33}"/>
    <dgm:cxn modelId="{8F9C8DD5-7D74-4E4D-9AA2-AA1AF986211E}" type="presOf" srcId="{6307EAE1-5FA6-4FE8-9BC6-31BA1CF67A7D}" destId="{7D2510F9-C9A4-4EDA-965B-D6791215F4A7}" srcOrd="0" destOrd="0" presId="urn:microsoft.com/office/officeart/2005/8/layout/vList5"/>
    <dgm:cxn modelId="{EF0DCED9-EB5F-4E01-A855-DABCE0221B0F}" srcId="{6307EAE1-5FA6-4FE8-9BC6-31BA1CF67A7D}" destId="{1B81CCBE-6DA6-4B38-9193-492D9797FD1F}" srcOrd="2" destOrd="0" parTransId="{18CFB6CD-B669-4CC1-97BA-EFCDF6221BBB}" sibTransId="{5900A734-CCDE-4678-A719-52910FC6D9D0}"/>
    <dgm:cxn modelId="{C131B28D-0E60-4A89-A910-49060309B6AF}" type="presParOf" srcId="{7D2510F9-C9A4-4EDA-965B-D6791215F4A7}" destId="{204BE5FB-8BA6-48E9-8EF4-D82338818A43}" srcOrd="0" destOrd="0" presId="urn:microsoft.com/office/officeart/2005/8/layout/vList5"/>
    <dgm:cxn modelId="{06C2BC15-3850-43FD-8943-4F9B57648E6E}" type="presParOf" srcId="{204BE5FB-8BA6-48E9-8EF4-D82338818A43}" destId="{9F84CE31-1A61-41A3-BAB2-F69584F73657}" srcOrd="0" destOrd="0" presId="urn:microsoft.com/office/officeart/2005/8/layout/vList5"/>
    <dgm:cxn modelId="{D1223529-C932-4268-852E-E3587409CE94}" type="presParOf" srcId="{7D2510F9-C9A4-4EDA-965B-D6791215F4A7}" destId="{114AE669-06DD-4A27-A7D4-31657BF61C75}" srcOrd="1" destOrd="0" presId="urn:microsoft.com/office/officeart/2005/8/layout/vList5"/>
    <dgm:cxn modelId="{804A6C00-995B-42C6-B48D-024A58755D01}" type="presParOf" srcId="{7D2510F9-C9A4-4EDA-965B-D6791215F4A7}" destId="{411F023B-52E0-4815-9703-993568A82B25}" srcOrd="2" destOrd="0" presId="urn:microsoft.com/office/officeart/2005/8/layout/vList5"/>
    <dgm:cxn modelId="{4BDD1729-1A3C-4E39-89F8-0983CD7F8AD5}" type="presParOf" srcId="{411F023B-52E0-4815-9703-993568A82B25}" destId="{3AA9580C-6AEA-483D-9CD1-A97A301245BB}" srcOrd="0" destOrd="0" presId="urn:microsoft.com/office/officeart/2005/8/layout/vList5"/>
    <dgm:cxn modelId="{85BDE3F7-BDD2-497A-889C-3CB16B2E8322}" type="presParOf" srcId="{7D2510F9-C9A4-4EDA-965B-D6791215F4A7}" destId="{8C1CDCB9-0A56-4853-AE70-20DE73BC9CCD}" srcOrd="3" destOrd="0" presId="urn:microsoft.com/office/officeart/2005/8/layout/vList5"/>
    <dgm:cxn modelId="{A7E85698-0D8C-4C0C-AF60-9216157BE964}" type="presParOf" srcId="{7D2510F9-C9A4-4EDA-965B-D6791215F4A7}" destId="{36EFE7BD-2EE0-4DE5-81C4-0044DDF1FEAA}" srcOrd="4" destOrd="0" presId="urn:microsoft.com/office/officeart/2005/8/layout/vList5"/>
    <dgm:cxn modelId="{896141E5-3DBC-48AF-8B9C-8F6407B3D795}" type="presParOf" srcId="{36EFE7BD-2EE0-4DE5-81C4-0044DDF1FEAA}" destId="{3D657F27-F122-454D-B40B-F1238355BD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97ED-53AD-4411-A214-9789D41FDC55}">
      <dsp:nvSpPr>
        <dsp:cNvPr id="0" name=""/>
        <dsp:cNvSpPr/>
      </dsp:nvSpPr>
      <dsp:spPr>
        <a:xfrm>
          <a:off x="0" y="0"/>
          <a:ext cx="8097012" cy="765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/>
            <a:t>Diskusi mengenai kebutuhan pengguna</a:t>
          </a:r>
          <a:endParaRPr lang="en-US" sz="3300" kern="1200"/>
        </a:p>
      </dsp:txBody>
      <dsp:txXfrm>
        <a:off x="22421" y="22421"/>
        <a:ext cx="7181386" cy="720682"/>
      </dsp:txXfrm>
    </dsp:sp>
    <dsp:sp modelId="{ECA3CAB0-57E7-4FE8-8A67-6F80C060F425}">
      <dsp:nvSpPr>
        <dsp:cNvPr id="0" name=""/>
        <dsp:cNvSpPr/>
      </dsp:nvSpPr>
      <dsp:spPr>
        <a:xfrm>
          <a:off x="604647" y="871846"/>
          <a:ext cx="8097012" cy="765524"/>
        </a:xfrm>
        <a:prstGeom prst="roundRect">
          <a:avLst>
            <a:gd name="adj" fmla="val 10000"/>
          </a:avLst>
        </a:prstGeom>
        <a:solidFill>
          <a:schemeClr val="accent2">
            <a:hueOff val="382025"/>
            <a:satOff val="-1850"/>
            <a:lumOff val="-3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/>
            <a:t>Mendefinisikan  Rancangan Model</a:t>
          </a:r>
          <a:endParaRPr lang="en-US" sz="3300" kern="1200"/>
        </a:p>
      </dsp:txBody>
      <dsp:txXfrm>
        <a:off x="627068" y="894267"/>
        <a:ext cx="6949932" cy="720682"/>
      </dsp:txXfrm>
    </dsp:sp>
    <dsp:sp modelId="{896D2E31-7691-46A6-9B7B-D03B114F9281}">
      <dsp:nvSpPr>
        <dsp:cNvPr id="0" name=""/>
        <dsp:cNvSpPr/>
      </dsp:nvSpPr>
      <dsp:spPr>
        <a:xfrm>
          <a:off x="1209293" y="1743693"/>
          <a:ext cx="8097012" cy="765524"/>
        </a:xfrm>
        <a:prstGeom prst="roundRect">
          <a:avLst>
            <a:gd name="adj" fmla="val 10000"/>
          </a:avLst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/>
            <a:t>Menentukan Arsitektur Teknologi yang akan digunakan</a:t>
          </a:r>
          <a:endParaRPr lang="en-US" sz="3300" kern="1200"/>
        </a:p>
      </dsp:txBody>
      <dsp:txXfrm>
        <a:off x="1231714" y="1766114"/>
        <a:ext cx="6949932" cy="720682"/>
      </dsp:txXfrm>
    </dsp:sp>
    <dsp:sp modelId="{3C031B5E-B337-4754-BB4C-5C3A20909793}">
      <dsp:nvSpPr>
        <dsp:cNvPr id="0" name=""/>
        <dsp:cNvSpPr/>
      </dsp:nvSpPr>
      <dsp:spPr>
        <a:xfrm>
          <a:off x="1813940" y="2615540"/>
          <a:ext cx="8097012" cy="765524"/>
        </a:xfrm>
        <a:prstGeom prst="roundRect">
          <a:avLst>
            <a:gd name="adj" fmla="val 10000"/>
          </a:avLst>
        </a:prstGeom>
        <a:solidFill>
          <a:schemeClr val="accent2">
            <a:hueOff val="1146076"/>
            <a:satOff val="-5551"/>
            <a:lumOff val="-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/>
            <a:t>Melakukan Implementasi</a:t>
          </a:r>
          <a:endParaRPr lang="en-US" sz="3300" kern="1200"/>
        </a:p>
      </dsp:txBody>
      <dsp:txXfrm>
        <a:off x="1836361" y="2637961"/>
        <a:ext cx="6949932" cy="720682"/>
      </dsp:txXfrm>
    </dsp:sp>
    <dsp:sp modelId="{74317A43-3E40-43E4-8FD8-5E093191DE80}">
      <dsp:nvSpPr>
        <dsp:cNvPr id="0" name=""/>
        <dsp:cNvSpPr/>
      </dsp:nvSpPr>
      <dsp:spPr>
        <a:xfrm>
          <a:off x="2418587" y="3487387"/>
          <a:ext cx="8097012" cy="765524"/>
        </a:xfrm>
        <a:prstGeom prst="roundRect">
          <a:avLst>
            <a:gd name="adj" fmla="val 10000"/>
          </a:avLst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/>
            <a:t>Dokumentasi sebagai penggunaan aplikasi</a:t>
          </a:r>
          <a:endParaRPr lang="en-US" sz="3300" kern="1200"/>
        </a:p>
      </dsp:txBody>
      <dsp:txXfrm>
        <a:off x="2441008" y="3509808"/>
        <a:ext cx="6949932" cy="720682"/>
      </dsp:txXfrm>
    </dsp:sp>
    <dsp:sp modelId="{A4FBF996-6BCF-4443-A147-264B5C7921AE}">
      <dsp:nvSpPr>
        <dsp:cNvPr id="0" name=""/>
        <dsp:cNvSpPr/>
      </dsp:nvSpPr>
      <dsp:spPr>
        <a:xfrm>
          <a:off x="7599421" y="559257"/>
          <a:ext cx="497590" cy="497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11379" y="559257"/>
        <a:ext cx="273674" cy="374436"/>
      </dsp:txXfrm>
    </dsp:sp>
    <dsp:sp modelId="{9B8D31B1-0610-4957-B432-6B2BACD64DA4}">
      <dsp:nvSpPr>
        <dsp:cNvPr id="0" name=""/>
        <dsp:cNvSpPr/>
      </dsp:nvSpPr>
      <dsp:spPr>
        <a:xfrm>
          <a:off x="8204068" y="1431104"/>
          <a:ext cx="497590" cy="497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16417"/>
            <a:satOff val="-2071"/>
            <a:lumOff val="-1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16417"/>
              <a:satOff val="-2071"/>
              <a:lumOff val="-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16026" y="1431104"/>
        <a:ext cx="273674" cy="374436"/>
      </dsp:txXfrm>
    </dsp:sp>
    <dsp:sp modelId="{F158FEE9-3491-4893-B0F2-691F357F6CEA}">
      <dsp:nvSpPr>
        <dsp:cNvPr id="0" name=""/>
        <dsp:cNvSpPr/>
      </dsp:nvSpPr>
      <dsp:spPr>
        <a:xfrm>
          <a:off x="8808715" y="2290193"/>
          <a:ext cx="497590" cy="497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2833"/>
            <a:satOff val="-4142"/>
            <a:lumOff val="-30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2833"/>
              <a:satOff val="-4142"/>
              <a:lumOff val="-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20673" y="2290193"/>
        <a:ext cx="273674" cy="374436"/>
      </dsp:txXfrm>
    </dsp:sp>
    <dsp:sp modelId="{487CCF88-5E35-4AC2-8D8F-BD149E3B1A48}">
      <dsp:nvSpPr>
        <dsp:cNvPr id="0" name=""/>
        <dsp:cNvSpPr/>
      </dsp:nvSpPr>
      <dsp:spPr>
        <a:xfrm>
          <a:off x="9413362" y="3170545"/>
          <a:ext cx="497590" cy="497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49250"/>
            <a:satOff val="-6213"/>
            <a:lumOff val="-4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49250"/>
              <a:satOff val="-6213"/>
              <a:lumOff val="-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25320" y="3170545"/>
        <a:ext cx="273674" cy="37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7DC6-D5DC-4761-A321-44D6D2A4757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5A196-290A-4909-8A29-B251DD9A41E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400" b="1" kern="1200" dirty="0">
              <a:highlight>
                <a:srgbClr val="FFFF00"/>
              </a:highlight>
            </a:rPr>
            <a:t>Ngoding</a:t>
          </a:r>
          <a:endParaRPr lang="en-US" sz="6400" b="1" kern="1200" dirty="0">
            <a:highlight>
              <a:srgbClr val="FFFF00"/>
            </a:highlight>
          </a:endParaRPr>
        </a:p>
      </dsp:txBody>
      <dsp:txXfrm>
        <a:off x="0" y="0"/>
        <a:ext cx="6900512" cy="1384035"/>
      </dsp:txXfrm>
    </dsp:sp>
    <dsp:sp modelId="{2E5DFD83-780D-48B2-AA53-EA7C54930EB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638D-08BA-422E-A222-1B9C51D4517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400" kern="1200" dirty="0">
              <a:highlight>
                <a:srgbClr val="00FF00"/>
              </a:highlight>
            </a:rPr>
            <a:t>Teliti</a:t>
          </a:r>
          <a:endParaRPr lang="en-US" sz="6400" kern="1200" dirty="0">
            <a:highlight>
              <a:srgbClr val="00FF00"/>
            </a:highlight>
          </a:endParaRPr>
        </a:p>
      </dsp:txBody>
      <dsp:txXfrm>
        <a:off x="0" y="1384035"/>
        <a:ext cx="6900512" cy="1384035"/>
      </dsp:txXfrm>
    </dsp:sp>
    <dsp:sp modelId="{4D65AF9E-53A1-4D95-8A4E-32BB6E17885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1CBC0-365B-4544-BEA1-84EDCE0A6E3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400" kern="1200" dirty="0">
              <a:highlight>
                <a:srgbClr val="FF0000"/>
              </a:highlight>
            </a:rPr>
            <a:t>Bisa bekerja sama</a:t>
          </a:r>
          <a:endParaRPr lang="en-US" sz="6400" kern="1200" dirty="0">
            <a:highlight>
              <a:srgbClr val="FF0000"/>
            </a:highlight>
          </a:endParaRPr>
        </a:p>
      </dsp:txBody>
      <dsp:txXfrm>
        <a:off x="0" y="2768070"/>
        <a:ext cx="6900512" cy="1384035"/>
      </dsp:txXfrm>
    </dsp:sp>
    <dsp:sp modelId="{BEECFB40-1BC7-407F-9322-2CC24BA3C8BB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5B5A-6F98-401F-9F24-2B79732718A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400" kern="1200" dirty="0">
              <a:highlight>
                <a:srgbClr val="FF00FF"/>
              </a:highlight>
            </a:rPr>
            <a:t>Fleksibel</a:t>
          </a:r>
          <a:endParaRPr lang="en-US" sz="6400" kern="1200" dirty="0">
            <a:highlight>
              <a:srgbClr val="FF00FF"/>
            </a:highlight>
          </a:endParaRP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3D41D-9651-47EA-8FBA-553663EE2A21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57FB-E8E2-4D5B-88F7-23D0F858B5DB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400" kern="1200"/>
            <a:t>Belajar mengikuti pertemuan</a:t>
          </a:r>
          <a:endParaRPr lang="en-US" sz="4400" kern="1200"/>
        </a:p>
      </dsp:txBody>
      <dsp:txXfrm>
        <a:off x="607995" y="588328"/>
        <a:ext cx="4503113" cy="2795976"/>
      </dsp:txXfrm>
    </dsp:sp>
    <dsp:sp modelId="{7C80BDDE-6A72-4845-BE92-225F5EFC65F9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1836C-7525-42EC-AD34-64B9242B5334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400" kern="1200"/>
            <a:t>Hasil dari pembelajaran akan membuat projek sebagai bukti bahwa apa yang dipelajari sudah paham</a:t>
          </a:r>
          <a:endParaRPr lang="en-US" sz="4400" kern="1200"/>
        </a:p>
      </dsp:txBody>
      <dsp:txXfrm>
        <a:off x="6324436" y="588328"/>
        <a:ext cx="4503113" cy="2795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CE31-1A61-41A3-BAB2-F69584F73657}">
      <dsp:nvSpPr>
        <dsp:cNvPr id="0" name=""/>
        <dsp:cNvSpPr/>
      </dsp:nvSpPr>
      <dsp:spPr>
        <a:xfrm>
          <a:off x="2208163" y="2703"/>
          <a:ext cx="2484184" cy="17841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kern="1200" dirty="0"/>
            <a:t>Node.js (Javascript)</a:t>
          </a:r>
          <a:endParaRPr lang="en-US" sz="5100" kern="1200" dirty="0"/>
        </a:p>
      </dsp:txBody>
      <dsp:txXfrm>
        <a:off x="2295256" y="89796"/>
        <a:ext cx="2309998" cy="1609921"/>
      </dsp:txXfrm>
    </dsp:sp>
    <dsp:sp modelId="{3AA9580C-6AEA-483D-9CD1-A97A301245BB}">
      <dsp:nvSpPr>
        <dsp:cNvPr id="0" name=""/>
        <dsp:cNvSpPr/>
      </dsp:nvSpPr>
      <dsp:spPr>
        <a:xfrm>
          <a:off x="2208163" y="1876016"/>
          <a:ext cx="2484184" cy="1784107"/>
        </a:xfrm>
        <a:prstGeom prst="roundRect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800" kern="1200" dirty="0"/>
            <a:t>GIT / GITHUB</a:t>
          </a:r>
          <a:endParaRPr lang="en-US" sz="4800" kern="1200" dirty="0"/>
        </a:p>
      </dsp:txBody>
      <dsp:txXfrm>
        <a:off x="2295256" y="1963109"/>
        <a:ext cx="2309998" cy="1609921"/>
      </dsp:txXfrm>
    </dsp:sp>
    <dsp:sp modelId="{3D657F27-F122-454D-B40B-F1238355BDB4}">
      <dsp:nvSpPr>
        <dsp:cNvPr id="0" name=""/>
        <dsp:cNvSpPr/>
      </dsp:nvSpPr>
      <dsp:spPr>
        <a:xfrm>
          <a:off x="2208163" y="3749329"/>
          <a:ext cx="2484184" cy="1784107"/>
        </a:xfrm>
        <a:prstGeom prst="roundRect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kern="1200" dirty="0"/>
            <a:t>HTML, CSS, JS (Browser)</a:t>
          </a:r>
          <a:endParaRPr lang="en-US" sz="5100" kern="1200" dirty="0"/>
        </a:p>
      </dsp:txBody>
      <dsp:txXfrm>
        <a:off x="2295256" y="3836422"/>
        <a:ext cx="2309998" cy="160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547BA-C69E-E545-AEF4-BCB2EFBF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dirty="0" err="1"/>
              <a:t>Perkenalan</a:t>
            </a:r>
            <a:r>
              <a:rPr lang="en-US" sz="8000" dirty="0"/>
              <a:t> Software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B808C-C40A-5A98-2594-301FC63BF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2600" b="1"/>
              <a:t>BPROTIC Software Engineer – Pertemuan 1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600"/>
              <a:t>M. Naufal Faqih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600"/>
              <a:t>Sumarli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E5EF0-CBDD-E4A5-D628-7035AF293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2" r="7634" b="2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4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8100" cap="rnd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9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5E7C-263A-6E37-0957-CD746FD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bg1"/>
                </a:solidFill>
              </a:rPr>
              <a:t>BELAJAR NGODING aja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132D-52D5-B095-D019-08F18DE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id-ID" sz="7200"/>
              <a:t>Sistem belajar</a:t>
            </a:r>
            <a:endParaRPr lang="en-US" sz="72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4925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4DDFB-49F6-C5A6-2887-E9FB366D4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12360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14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69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FE566-55E1-5767-4FBD-DEFBD40F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techstack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6EC6880-5098-F37C-3524-DFBAADE0A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913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Node.Js Logo PNG Vectors Free Download">
            <a:extLst>
              <a:ext uri="{FF2B5EF4-FFF2-40B4-BE49-F238E27FC236}">
                <a16:creationId xmlns:a16="http://schemas.microsoft.com/office/drawing/2014/main" id="{9F156506-DE16-A6E8-F4BB-D05FD7E9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48" y="971139"/>
            <a:ext cx="1029645" cy="116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colorful logos&#10;&#10;Description automatically generated">
            <a:extLst>
              <a:ext uri="{FF2B5EF4-FFF2-40B4-BE49-F238E27FC236}">
                <a16:creationId xmlns:a16="http://schemas.microsoft.com/office/drawing/2014/main" id="{44A166C6-DDC4-1C05-437D-ECC37E974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9" y="4582478"/>
            <a:ext cx="1169017" cy="1308225"/>
          </a:xfrm>
          <a:prstGeom prst="rect">
            <a:avLst/>
          </a:prstGeom>
        </p:spPr>
      </p:pic>
      <p:pic>
        <p:nvPicPr>
          <p:cNvPr id="2056" name="Picture 8" descr="Git - Logo Downloads">
            <a:extLst>
              <a:ext uri="{FF2B5EF4-FFF2-40B4-BE49-F238E27FC236}">
                <a16:creationId xmlns:a16="http://schemas.microsoft.com/office/drawing/2014/main" id="{A5174D81-581B-6340-A6AB-B221F65E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19" y="2710905"/>
            <a:ext cx="1436190" cy="14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19F6A8-F663-5DEA-E93F-556EC8B80C72}"/>
              </a:ext>
            </a:extLst>
          </p:cNvPr>
          <p:cNvCxnSpPr>
            <a:cxnSpLocks/>
          </p:cNvCxnSpPr>
          <p:nvPr/>
        </p:nvCxnSpPr>
        <p:spPr>
          <a:xfrm flipH="1">
            <a:off x="9474200" y="5185790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388412-62FE-A57A-4C9D-F85930E22DC2}"/>
              </a:ext>
            </a:extLst>
          </p:cNvPr>
          <p:cNvSpPr txBox="1"/>
          <p:nvPr/>
        </p:nvSpPr>
        <p:spPr>
          <a:xfrm>
            <a:off x="10274301" y="4924180"/>
            <a:ext cx="116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Opsional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50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15739-E0BA-FAB1-1A81-8C4FE28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Bang </a:t>
            </a:r>
            <a:r>
              <a:rPr lang="en-US" sz="8000" dirty="0" err="1"/>
              <a:t>kok</a:t>
            </a:r>
            <a:r>
              <a:rPr lang="en-US" sz="8000" dirty="0"/>
              <a:t> </a:t>
            </a:r>
            <a:r>
              <a:rPr lang="en-US" sz="8000" dirty="0" err="1"/>
              <a:t>gk</a:t>
            </a:r>
            <a:r>
              <a:rPr lang="en-US" sz="8000" dirty="0"/>
              <a:t> </a:t>
            </a:r>
            <a:r>
              <a:rPr lang="en-US" sz="8000" dirty="0" err="1"/>
              <a:t>pakai</a:t>
            </a:r>
            <a:r>
              <a:rPr lang="en-US" sz="8000" dirty="0"/>
              <a:t> PHP?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8100" cap="rnd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Apa itu PHP? - Updateilmu.com">
            <a:extLst>
              <a:ext uri="{FF2B5EF4-FFF2-40B4-BE49-F238E27FC236}">
                <a16:creationId xmlns:a16="http://schemas.microsoft.com/office/drawing/2014/main" id="{DEC8362D-F1EC-9CC2-6B72-0F00C46A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27" y="114300"/>
            <a:ext cx="7675848" cy="59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3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rgbClr val="C69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B24A-BCFA-B05D-5DF2-0DA2A80D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TERIMA KASIH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59573-5E9C-7A94-5BDD-C77A8C61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C6969D"/>
                </a:solidFill>
              </a:rPr>
              <a:t>APA ITU SOFTWARE ENGINEER?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8100" cap="rnd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58-EB5A-7978-7806-2D037341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NGODING?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57150">
            <a:solidFill>
              <a:srgbClr val="C6969D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41275" cap="rnd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GIFs | GIFDB.com">
            <a:extLst>
              <a:ext uri="{FF2B5EF4-FFF2-40B4-BE49-F238E27FC236}">
                <a16:creationId xmlns:a16="http://schemas.microsoft.com/office/drawing/2014/main" id="{E721972C-EA9A-5C6B-9463-86B8FB9F1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7" t="346" r="24152" b="-346"/>
          <a:stretch/>
        </p:blipFill>
        <p:spPr bwMode="auto">
          <a:xfrm>
            <a:off x="7862847" y="1312134"/>
            <a:ext cx="3334244" cy="375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8F516-A11D-9820-5E1F-B32CC6B2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 sz="8000" dirty="0">
                <a:solidFill>
                  <a:srgbClr val="C6969D"/>
                </a:solidFill>
              </a:rPr>
              <a:t>Software enginner itu.....</a:t>
            </a:r>
            <a:endParaRPr lang="en-US" sz="8000" dirty="0">
              <a:solidFill>
                <a:srgbClr val="C6969D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542F0B-546F-E1CC-C8D8-4B38B16C4848}"/>
              </a:ext>
            </a:extLst>
          </p:cNvPr>
          <p:cNvGrpSpPr/>
          <p:nvPr/>
        </p:nvGrpSpPr>
        <p:grpSpPr>
          <a:xfrm>
            <a:off x="841280" y="2344430"/>
            <a:ext cx="2444055" cy="3421677"/>
            <a:chOff x="841280" y="2344430"/>
            <a:chExt cx="2444055" cy="34216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F035E-5B63-8F44-D1BB-2F6EF75B1257}"/>
                </a:ext>
              </a:extLst>
            </p:cNvPr>
            <p:cNvGrpSpPr/>
            <p:nvPr/>
          </p:nvGrpSpPr>
          <p:grpSpPr>
            <a:xfrm>
              <a:off x="841280" y="2344430"/>
              <a:ext cx="2444055" cy="3421677"/>
              <a:chOff x="841280" y="2344430"/>
              <a:chExt cx="2444055" cy="3421677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2F8CC65-9B72-28C4-974A-AB776D469F3A}"/>
                  </a:ext>
                </a:extLst>
              </p:cNvPr>
              <p:cNvSpPr/>
              <p:nvPr/>
            </p:nvSpPr>
            <p:spPr>
              <a:xfrm>
                <a:off x="841280" y="2344430"/>
                <a:ext cx="2444055" cy="3421677"/>
              </a:xfrm>
              <a:custGeom>
                <a:avLst/>
                <a:gdLst>
                  <a:gd name="connsiteX0" fmla="*/ 0 w 2444055"/>
                  <a:gd name="connsiteY0" fmla="*/ 0 h 3421677"/>
                  <a:gd name="connsiteX1" fmla="*/ 2444055 w 2444055"/>
                  <a:gd name="connsiteY1" fmla="*/ 0 h 3421677"/>
                  <a:gd name="connsiteX2" fmla="*/ 2444055 w 2444055"/>
                  <a:gd name="connsiteY2" fmla="*/ 3421677 h 3421677"/>
                  <a:gd name="connsiteX3" fmla="*/ 0 w 2444055"/>
                  <a:gd name="connsiteY3" fmla="*/ 3421677 h 3421677"/>
                  <a:gd name="connsiteX4" fmla="*/ 0 w 2444055"/>
                  <a:gd name="connsiteY4" fmla="*/ 0 h 342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055" h="3421677">
                    <a:moveTo>
                      <a:pt x="0" y="0"/>
                    </a:moveTo>
                    <a:lnTo>
                      <a:pt x="2444055" y="0"/>
                    </a:lnTo>
                    <a:lnTo>
                      <a:pt x="2444055" y="3421677"/>
                    </a:lnTo>
                    <a:lnTo>
                      <a:pt x="0" y="342167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48" tIns="1630437" rIns="190548" bIns="398634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2400" kern="1200" dirty="0"/>
                  <a:t>Berinteraksi dengan pengguna untuk memahami kebutuhan software.</a:t>
                </a:r>
                <a:endParaRPr lang="en-US" sz="2400" kern="12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584687A-230E-465A-0561-1CBD5049F7CE}"/>
                  </a:ext>
                </a:extLst>
              </p:cNvPr>
              <p:cNvSpPr/>
              <p:nvPr/>
            </p:nvSpPr>
            <p:spPr>
              <a:xfrm>
                <a:off x="1550056" y="2686597"/>
                <a:ext cx="1026503" cy="1026503"/>
              </a:xfrm>
              <a:custGeom>
                <a:avLst/>
                <a:gdLst>
                  <a:gd name="connsiteX0" fmla="*/ 0 w 1026503"/>
                  <a:gd name="connsiteY0" fmla="*/ 513252 h 1026503"/>
                  <a:gd name="connsiteX1" fmla="*/ 513252 w 1026503"/>
                  <a:gd name="connsiteY1" fmla="*/ 0 h 1026503"/>
                  <a:gd name="connsiteX2" fmla="*/ 1026504 w 1026503"/>
                  <a:gd name="connsiteY2" fmla="*/ 513252 h 1026503"/>
                  <a:gd name="connsiteX3" fmla="*/ 513252 w 1026503"/>
                  <a:gd name="connsiteY3" fmla="*/ 1026504 h 1026503"/>
                  <a:gd name="connsiteX4" fmla="*/ 0 w 1026503"/>
                  <a:gd name="connsiteY4" fmla="*/ 513252 h 102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503" h="1026503">
                    <a:moveTo>
                      <a:pt x="0" y="513252"/>
                    </a:moveTo>
                    <a:cubicBezTo>
                      <a:pt x="0" y="229791"/>
                      <a:pt x="229791" y="0"/>
                      <a:pt x="513252" y="0"/>
                    </a:cubicBezTo>
                    <a:cubicBezTo>
                      <a:pt x="796713" y="0"/>
                      <a:pt x="1026504" y="229791"/>
                      <a:pt x="1026504" y="513252"/>
                    </a:cubicBezTo>
                    <a:cubicBezTo>
                      <a:pt x="1026504" y="796713"/>
                      <a:pt x="796713" y="1026504"/>
                      <a:pt x="513252" y="1026504"/>
                    </a:cubicBezTo>
                    <a:cubicBezTo>
                      <a:pt x="229791" y="1026504"/>
                      <a:pt x="0" y="796713"/>
                      <a:pt x="0" y="513252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0358" tIns="163028" rIns="230358" bIns="163028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90C954-1359-B3B3-3017-6E86765F2016}"/>
                </a:ext>
              </a:extLst>
            </p:cNvPr>
            <p:cNvSpPr/>
            <p:nvPr/>
          </p:nvSpPr>
          <p:spPr>
            <a:xfrm>
              <a:off x="841280" y="5766035"/>
              <a:ext cx="2444055" cy="72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ED2BD-1A1C-4841-C473-69DF2E8ACDC4}"/>
              </a:ext>
            </a:extLst>
          </p:cNvPr>
          <p:cNvGrpSpPr/>
          <p:nvPr/>
        </p:nvGrpSpPr>
        <p:grpSpPr>
          <a:xfrm>
            <a:off x="3529741" y="2344430"/>
            <a:ext cx="2444055" cy="3421677"/>
            <a:chOff x="3529741" y="2344430"/>
            <a:chExt cx="2444055" cy="34216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F47F7F-F8CD-EF11-2D91-4E39CB49C820}"/>
                </a:ext>
              </a:extLst>
            </p:cNvPr>
            <p:cNvGrpSpPr/>
            <p:nvPr/>
          </p:nvGrpSpPr>
          <p:grpSpPr>
            <a:xfrm>
              <a:off x="3529741" y="2344430"/>
              <a:ext cx="2444055" cy="3421677"/>
              <a:chOff x="3529741" y="2344430"/>
              <a:chExt cx="2444055" cy="342167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72C09C8-580C-1D7F-BB2E-A63CCF9A6761}"/>
                  </a:ext>
                </a:extLst>
              </p:cNvPr>
              <p:cNvSpPr/>
              <p:nvPr/>
            </p:nvSpPr>
            <p:spPr>
              <a:xfrm>
                <a:off x="3529741" y="2344430"/>
                <a:ext cx="2444055" cy="3421677"/>
              </a:xfrm>
              <a:custGeom>
                <a:avLst/>
                <a:gdLst>
                  <a:gd name="connsiteX0" fmla="*/ 0 w 2444055"/>
                  <a:gd name="connsiteY0" fmla="*/ 0 h 3421677"/>
                  <a:gd name="connsiteX1" fmla="*/ 2444055 w 2444055"/>
                  <a:gd name="connsiteY1" fmla="*/ 0 h 3421677"/>
                  <a:gd name="connsiteX2" fmla="*/ 2444055 w 2444055"/>
                  <a:gd name="connsiteY2" fmla="*/ 3421677 h 3421677"/>
                  <a:gd name="connsiteX3" fmla="*/ 0 w 2444055"/>
                  <a:gd name="connsiteY3" fmla="*/ 3421677 h 3421677"/>
                  <a:gd name="connsiteX4" fmla="*/ 0 w 2444055"/>
                  <a:gd name="connsiteY4" fmla="*/ 0 h 342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055" h="3421677">
                    <a:moveTo>
                      <a:pt x="0" y="0"/>
                    </a:moveTo>
                    <a:lnTo>
                      <a:pt x="2444055" y="0"/>
                    </a:lnTo>
                    <a:lnTo>
                      <a:pt x="2444055" y="3421677"/>
                    </a:lnTo>
                    <a:lnTo>
                      <a:pt x="0" y="342167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48" tIns="1630437" rIns="190548" bIns="398634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d-ID" sz="2400" kern="1200" dirty="0"/>
                  <a:t>Merencanakan, merancang, membangun dan menguji sistem atau aplikasi sesuai permintaan pengguna</a:t>
                </a:r>
                <a:endParaRPr lang="en-US" sz="24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8F217DC-ED88-120E-6ECF-17925A2C1606}"/>
                  </a:ext>
                </a:extLst>
              </p:cNvPr>
              <p:cNvSpPr/>
              <p:nvPr/>
            </p:nvSpPr>
            <p:spPr>
              <a:xfrm>
                <a:off x="4238517" y="2686597"/>
                <a:ext cx="1026503" cy="1026503"/>
              </a:xfrm>
              <a:custGeom>
                <a:avLst/>
                <a:gdLst>
                  <a:gd name="connsiteX0" fmla="*/ 0 w 1026503"/>
                  <a:gd name="connsiteY0" fmla="*/ 513252 h 1026503"/>
                  <a:gd name="connsiteX1" fmla="*/ 513252 w 1026503"/>
                  <a:gd name="connsiteY1" fmla="*/ 0 h 1026503"/>
                  <a:gd name="connsiteX2" fmla="*/ 1026504 w 1026503"/>
                  <a:gd name="connsiteY2" fmla="*/ 513252 h 1026503"/>
                  <a:gd name="connsiteX3" fmla="*/ 513252 w 1026503"/>
                  <a:gd name="connsiteY3" fmla="*/ 1026504 h 1026503"/>
                  <a:gd name="connsiteX4" fmla="*/ 0 w 1026503"/>
                  <a:gd name="connsiteY4" fmla="*/ 513252 h 102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503" h="1026503">
                    <a:moveTo>
                      <a:pt x="0" y="513252"/>
                    </a:moveTo>
                    <a:cubicBezTo>
                      <a:pt x="0" y="229791"/>
                      <a:pt x="229791" y="0"/>
                      <a:pt x="513252" y="0"/>
                    </a:cubicBezTo>
                    <a:cubicBezTo>
                      <a:pt x="796713" y="0"/>
                      <a:pt x="1026504" y="229791"/>
                      <a:pt x="1026504" y="513252"/>
                    </a:cubicBezTo>
                    <a:cubicBezTo>
                      <a:pt x="1026504" y="796713"/>
                      <a:pt x="796713" y="1026504"/>
                      <a:pt x="513252" y="1026504"/>
                    </a:cubicBezTo>
                    <a:cubicBezTo>
                      <a:pt x="229791" y="1026504"/>
                      <a:pt x="0" y="796713"/>
                      <a:pt x="0" y="513252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0358" tIns="163028" rIns="230358" bIns="163028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AD2050-67FF-2845-CA2B-39587AE9C9F2}"/>
                </a:ext>
              </a:extLst>
            </p:cNvPr>
            <p:cNvSpPr/>
            <p:nvPr/>
          </p:nvSpPr>
          <p:spPr>
            <a:xfrm>
              <a:off x="3529741" y="5766035"/>
              <a:ext cx="2444055" cy="72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A47056-60BD-CB40-49CB-F45BA7171D1F}"/>
              </a:ext>
            </a:extLst>
          </p:cNvPr>
          <p:cNvGrpSpPr/>
          <p:nvPr/>
        </p:nvGrpSpPr>
        <p:grpSpPr>
          <a:xfrm>
            <a:off x="6218202" y="2344430"/>
            <a:ext cx="2444055" cy="3421677"/>
            <a:chOff x="6218202" y="2344430"/>
            <a:chExt cx="2444055" cy="342167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A5176F4-23EA-8473-AC73-A006B90BCAED}"/>
                </a:ext>
              </a:extLst>
            </p:cNvPr>
            <p:cNvSpPr/>
            <p:nvPr/>
          </p:nvSpPr>
          <p:spPr>
            <a:xfrm>
              <a:off x="6218202" y="2344430"/>
              <a:ext cx="2444055" cy="3421677"/>
            </a:xfrm>
            <a:custGeom>
              <a:avLst/>
              <a:gdLst>
                <a:gd name="connsiteX0" fmla="*/ 0 w 2444055"/>
                <a:gd name="connsiteY0" fmla="*/ 0 h 3421677"/>
                <a:gd name="connsiteX1" fmla="*/ 2444055 w 2444055"/>
                <a:gd name="connsiteY1" fmla="*/ 0 h 3421677"/>
                <a:gd name="connsiteX2" fmla="*/ 2444055 w 2444055"/>
                <a:gd name="connsiteY2" fmla="*/ 3421677 h 3421677"/>
                <a:gd name="connsiteX3" fmla="*/ 0 w 2444055"/>
                <a:gd name="connsiteY3" fmla="*/ 3421677 h 3421677"/>
                <a:gd name="connsiteX4" fmla="*/ 0 w 2444055"/>
                <a:gd name="connsiteY4" fmla="*/ 0 h 342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055" h="3421677">
                  <a:moveTo>
                    <a:pt x="0" y="0"/>
                  </a:moveTo>
                  <a:lnTo>
                    <a:pt x="2444055" y="0"/>
                  </a:lnTo>
                  <a:lnTo>
                    <a:pt x="2444055" y="3421677"/>
                  </a:lnTo>
                  <a:lnTo>
                    <a:pt x="0" y="3421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1630437" rIns="190548" bIns="398634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2400" kern="1200"/>
                <a:t>Bekerja sama dengan pengembang untuk menulis sesuai kebutuhan sistem</a:t>
              </a:r>
              <a:endParaRPr lang="en-US" sz="24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A4F568-462D-069F-FA90-B7CBD7985B42}"/>
                </a:ext>
              </a:extLst>
            </p:cNvPr>
            <p:cNvSpPr/>
            <p:nvPr/>
          </p:nvSpPr>
          <p:spPr>
            <a:xfrm>
              <a:off x="6926978" y="2686597"/>
              <a:ext cx="1026503" cy="1026503"/>
            </a:xfrm>
            <a:custGeom>
              <a:avLst/>
              <a:gdLst>
                <a:gd name="connsiteX0" fmla="*/ 0 w 1026503"/>
                <a:gd name="connsiteY0" fmla="*/ 513252 h 1026503"/>
                <a:gd name="connsiteX1" fmla="*/ 513252 w 1026503"/>
                <a:gd name="connsiteY1" fmla="*/ 0 h 1026503"/>
                <a:gd name="connsiteX2" fmla="*/ 1026504 w 1026503"/>
                <a:gd name="connsiteY2" fmla="*/ 513252 h 1026503"/>
                <a:gd name="connsiteX3" fmla="*/ 513252 w 1026503"/>
                <a:gd name="connsiteY3" fmla="*/ 1026504 h 1026503"/>
                <a:gd name="connsiteX4" fmla="*/ 0 w 1026503"/>
                <a:gd name="connsiteY4" fmla="*/ 513252 h 10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03" h="1026503">
                  <a:moveTo>
                    <a:pt x="0" y="513252"/>
                  </a:moveTo>
                  <a:cubicBezTo>
                    <a:pt x="0" y="229791"/>
                    <a:pt x="229791" y="0"/>
                    <a:pt x="513252" y="0"/>
                  </a:cubicBezTo>
                  <a:cubicBezTo>
                    <a:pt x="796713" y="0"/>
                    <a:pt x="1026504" y="229791"/>
                    <a:pt x="1026504" y="513252"/>
                  </a:cubicBezTo>
                  <a:cubicBezTo>
                    <a:pt x="1026504" y="796713"/>
                    <a:pt x="796713" y="1026504"/>
                    <a:pt x="513252" y="1026504"/>
                  </a:cubicBezTo>
                  <a:cubicBezTo>
                    <a:pt x="229791" y="1026504"/>
                    <a:pt x="0" y="796713"/>
                    <a:pt x="0" y="513252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358" tIns="163028" rIns="230358" bIns="16302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04C643-8552-F1E0-9FDA-8C58C85138A5}"/>
                </a:ext>
              </a:extLst>
            </p:cNvPr>
            <p:cNvSpPr/>
            <p:nvPr/>
          </p:nvSpPr>
          <p:spPr>
            <a:xfrm>
              <a:off x="6218202" y="5766035"/>
              <a:ext cx="2444055" cy="72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848A7F-3A8D-FD6F-D9DC-6649BD6C275E}"/>
              </a:ext>
            </a:extLst>
          </p:cNvPr>
          <p:cNvGrpSpPr/>
          <p:nvPr/>
        </p:nvGrpSpPr>
        <p:grpSpPr>
          <a:xfrm>
            <a:off x="8906663" y="2344430"/>
            <a:ext cx="2444055" cy="3421677"/>
            <a:chOff x="8906663" y="2344430"/>
            <a:chExt cx="2444055" cy="34216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85DF46-3E8D-3ED4-A8D5-466CBBFBF32D}"/>
                </a:ext>
              </a:extLst>
            </p:cNvPr>
            <p:cNvSpPr/>
            <p:nvPr/>
          </p:nvSpPr>
          <p:spPr>
            <a:xfrm>
              <a:off x="8906663" y="2344430"/>
              <a:ext cx="2444055" cy="3421677"/>
            </a:xfrm>
            <a:custGeom>
              <a:avLst/>
              <a:gdLst>
                <a:gd name="connsiteX0" fmla="*/ 0 w 2444055"/>
                <a:gd name="connsiteY0" fmla="*/ 0 h 3421677"/>
                <a:gd name="connsiteX1" fmla="*/ 2444055 w 2444055"/>
                <a:gd name="connsiteY1" fmla="*/ 0 h 3421677"/>
                <a:gd name="connsiteX2" fmla="*/ 2444055 w 2444055"/>
                <a:gd name="connsiteY2" fmla="*/ 3421677 h 3421677"/>
                <a:gd name="connsiteX3" fmla="*/ 0 w 2444055"/>
                <a:gd name="connsiteY3" fmla="*/ 3421677 h 3421677"/>
                <a:gd name="connsiteX4" fmla="*/ 0 w 2444055"/>
                <a:gd name="connsiteY4" fmla="*/ 0 h 342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055" h="3421677">
                  <a:moveTo>
                    <a:pt x="0" y="0"/>
                  </a:moveTo>
                  <a:lnTo>
                    <a:pt x="2444055" y="0"/>
                  </a:lnTo>
                  <a:lnTo>
                    <a:pt x="2444055" y="3421677"/>
                  </a:lnTo>
                  <a:lnTo>
                    <a:pt x="0" y="3421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1630437" rIns="190548" bIns="398634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2400" kern="1200" dirty="0"/>
                <a:t>Membuat dokumentasi yang rinci pada sistem sebagai bentuk pertanggungjawaban aplikasi yang telah dibuat</a:t>
              </a:r>
              <a:endParaRPr lang="en-US" sz="24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C1EA7C-212D-003D-B753-5136FEDA014A}"/>
                </a:ext>
              </a:extLst>
            </p:cNvPr>
            <p:cNvSpPr/>
            <p:nvPr/>
          </p:nvSpPr>
          <p:spPr>
            <a:xfrm>
              <a:off x="9615439" y="2686597"/>
              <a:ext cx="1026503" cy="1026503"/>
            </a:xfrm>
            <a:custGeom>
              <a:avLst/>
              <a:gdLst>
                <a:gd name="connsiteX0" fmla="*/ 0 w 1026503"/>
                <a:gd name="connsiteY0" fmla="*/ 513252 h 1026503"/>
                <a:gd name="connsiteX1" fmla="*/ 513252 w 1026503"/>
                <a:gd name="connsiteY1" fmla="*/ 0 h 1026503"/>
                <a:gd name="connsiteX2" fmla="*/ 1026504 w 1026503"/>
                <a:gd name="connsiteY2" fmla="*/ 513252 h 1026503"/>
                <a:gd name="connsiteX3" fmla="*/ 513252 w 1026503"/>
                <a:gd name="connsiteY3" fmla="*/ 1026504 h 1026503"/>
                <a:gd name="connsiteX4" fmla="*/ 0 w 1026503"/>
                <a:gd name="connsiteY4" fmla="*/ 513252 h 102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03" h="1026503">
                  <a:moveTo>
                    <a:pt x="0" y="513252"/>
                  </a:moveTo>
                  <a:cubicBezTo>
                    <a:pt x="0" y="229791"/>
                    <a:pt x="229791" y="0"/>
                    <a:pt x="513252" y="0"/>
                  </a:cubicBezTo>
                  <a:cubicBezTo>
                    <a:pt x="796713" y="0"/>
                    <a:pt x="1026504" y="229791"/>
                    <a:pt x="1026504" y="513252"/>
                  </a:cubicBezTo>
                  <a:cubicBezTo>
                    <a:pt x="1026504" y="796713"/>
                    <a:pt x="796713" y="1026504"/>
                    <a:pt x="513252" y="1026504"/>
                  </a:cubicBezTo>
                  <a:cubicBezTo>
                    <a:pt x="229791" y="1026504"/>
                    <a:pt x="0" y="796713"/>
                    <a:pt x="0" y="513252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358" tIns="163028" rIns="230358" bIns="16302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67FB65-7C06-C432-839B-9F186AD96640}"/>
                </a:ext>
              </a:extLst>
            </p:cNvPr>
            <p:cNvSpPr/>
            <p:nvPr/>
          </p:nvSpPr>
          <p:spPr>
            <a:xfrm>
              <a:off x="8906663" y="5766035"/>
              <a:ext cx="2444055" cy="72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75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49272-7D0C-294F-C46D-BAADB62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 sz="8000">
                <a:solidFill>
                  <a:srgbClr val="C6969D"/>
                </a:solidFill>
              </a:rPr>
              <a:t>INTINYA?</a:t>
            </a:r>
            <a:endParaRPr lang="en-US" sz="8000">
              <a:solidFill>
                <a:srgbClr val="C6969D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35DC1-7B71-C555-CEE4-1EB8D7AC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981032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86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0EB1-827F-5F5D-9227-FA2C0CF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d-ID" sz="6000"/>
              <a:t>SKILL yang dibuTUHkan sebagai SOFTWARE ENGINEER?</a:t>
            </a:r>
            <a:endParaRPr lang="en-US" sz="6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4925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029758-C9E4-6F5B-5AEF-C73E2F9CA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6400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5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Tanda panah mengarah ke kanan">
            <a:extLst>
              <a:ext uri="{FF2B5EF4-FFF2-40B4-BE49-F238E27FC236}">
                <a16:creationId xmlns:a16="http://schemas.microsoft.com/office/drawing/2014/main" id="{0F98B99C-03F7-63DE-1E18-227C9006E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C9BC4-CA53-20D0-E265-6C361A22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Berarti</a:t>
            </a:r>
            <a:r>
              <a:rPr lang="en-US" sz="6600" dirty="0">
                <a:solidFill>
                  <a:schemeClr val="bg1"/>
                </a:solidFill>
              </a:rPr>
              <a:t> disini </a:t>
            </a:r>
            <a:r>
              <a:rPr lang="en-US" sz="6600" dirty="0" err="1">
                <a:solidFill>
                  <a:schemeClr val="bg1"/>
                </a:solidFill>
              </a:rPr>
              <a:t>bakal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belajar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apa</a:t>
            </a:r>
            <a:r>
              <a:rPr lang="en-US" sz="6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5C76E-57B3-F4BA-176F-65D7ADE9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d-ID" sz="6000"/>
              <a:t>belajar</a:t>
            </a:r>
            <a:endParaRPr lang="en-US" sz="60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6969D"/>
          </a:solidFill>
          <a:ln w="34925">
            <a:solidFill>
              <a:srgbClr val="C696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68ABE80-ABF9-916E-F5B2-69B86E809ECB}"/>
              </a:ext>
            </a:extLst>
          </p:cNvPr>
          <p:cNvSpPr/>
          <p:nvPr/>
        </p:nvSpPr>
        <p:spPr>
          <a:xfrm>
            <a:off x="4648018" y="643525"/>
            <a:ext cx="6900512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ADDC6B2B-60E6-CABA-4F15-917BF5713492}"/>
              </a:ext>
            </a:extLst>
          </p:cNvPr>
          <p:cNvSpPr/>
          <p:nvPr/>
        </p:nvSpPr>
        <p:spPr>
          <a:xfrm>
            <a:off x="4648018" y="2487103"/>
            <a:ext cx="6900512" cy="0"/>
          </a:xfrm>
          <a:prstGeom prst="lin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5F926-8F18-70CC-F743-7AA1073402FC}"/>
              </a:ext>
            </a:extLst>
          </p:cNvPr>
          <p:cNvGrpSpPr/>
          <p:nvPr/>
        </p:nvGrpSpPr>
        <p:grpSpPr>
          <a:xfrm>
            <a:off x="4648018" y="643525"/>
            <a:ext cx="6900512" cy="3687156"/>
            <a:chOff x="4648018" y="643525"/>
            <a:chExt cx="6900512" cy="36871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EBE98A-C19E-0C36-596B-9291EDA7FA6C}"/>
                </a:ext>
              </a:extLst>
            </p:cNvPr>
            <p:cNvSpPr/>
            <p:nvPr/>
          </p:nvSpPr>
          <p:spPr>
            <a:xfrm>
              <a:off x="4648018" y="643525"/>
              <a:ext cx="6900512" cy="1843578"/>
            </a:xfrm>
            <a:custGeom>
              <a:avLst/>
              <a:gdLst>
                <a:gd name="connsiteX0" fmla="*/ 0 w 6900512"/>
                <a:gd name="connsiteY0" fmla="*/ 0 h 1843578"/>
                <a:gd name="connsiteX1" fmla="*/ 6900512 w 6900512"/>
                <a:gd name="connsiteY1" fmla="*/ 0 h 1843578"/>
                <a:gd name="connsiteX2" fmla="*/ 6900512 w 6900512"/>
                <a:gd name="connsiteY2" fmla="*/ 1843578 h 1843578"/>
                <a:gd name="connsiteX3" fmla="*/ 0 w 6900512"/>
                <a:gd name="connsiteY3" fmla="*/ 1843578 h 1843578"/>
                <a:gd name="connsiteX4" fmla="*/ 0 w 6900512"/>
                <a:gd name="connsiteY4" fmla="*/ 0 h 184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512" h="1843578">
                  <a:moveTo>
                    <a:pt x="0" y="0"/>
                  </a:moveTo>
                  <a:lnTo>
                    <a:pt x="6900512" y="0"/>
                  </a:lnTo>
                  <a:lnTo>
                    <a:pt x="6900512" y="1843578"/>
                  </a:lnTo>
                  <a:lnTo>
                    <a:pt x="0" y="18435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6500" kern="1200" dirty="0"/>
                <a:t>Desain sistem </a:t>
              </a:r>
              <a:endParaRPr lang="en-US" sz="65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8A9626-9F95-ADF8-DD14-E1422E1D576F}"/>
                </a:ext>
              </a:extLst>
            </p:cNvPr>
            <p:cNvSpPr/>
            <p:nvPr/>
          </p:nvSpPr>
          <p:spPr>
            <a:xfrm>
              <a:off x="4648018" y="2487103"/>
              <a:ext cx="6900512" cy="1843578"/>
            </a:xfrm>
            <a:custGeom>
              <a:avLst/>
              <a:gdLst>
                <a:gd name="connsiteX0" fmla="*/ 0 w 6900512"/>
                <a:gd name="connsiteY0" fmla="*/ 0 h 1843578"/>
                <a:gd name="connsiteX1" fmla="*/ 6900512 w 6900512"/>
                <a:gd name="connsiteY1" fmla="*/ 0 h 1843578"/>
                <a:gd name="connsiteX2" fmla="*/ 6900512 w 6900512"/>
                <a:gd name="connsiteY2" fmla="*/ 1843578 h 1843578"/>
                <a:gd name="connsiteX3" fmla="*/ 0 w 6900512"/>
                <a:gd name="connsiteY3" fmla="*/ 1843578 h 1843578"/>
                <a:gd name="connsiteX4" fmla="*/ 0 w 6900512"/>
                <a:gd name="connsiteY4" fmla="*/ 0 h 184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512" h="1843578">
                  <a:moveTo>
                    <a:pt x="0" y="0"/>
                  </a:moveTo>
                  <a:lnTo>
                    <a:pt x="6900512" y="0"/>
                  </a:lnTo>
                  <a:lnTo>
                    <a:pt x="6900512" y="1843578"/>
                  </a:lnTo>
                  <a:lnTo>
                    <a:pt x="0" y="18435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6500" kern="1200" dirty="0"/>
                <a:t>Ngoding</a:t>
              </a:r>
              <a:endParaRPr lang="en-US" sz="6500" kern="1200" dirty="0"/>
            </a:p>
          </p:txBody>
        </p: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FEA1284-84DC-EDA6-D6A1-643BDC1B5EAD}"/>
              </a:ext>
            </a:extLst>
          </p:cNvPr>
          <p:cNvSpPr/>
          <p:nvPr/>
        </p:nvSpPr>
        <p:spPr>
          <a:xfrm>
            <a:off x="4648018" y="4330681"/>
            <a:ext cx="6900512" cy="0"/>
          </a:xfrm>
          <a:prstGeom prst="lin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CCD15E-3BA8-8144-DECA-FC1B34C77B35}"/>
              </a:ext>
            </a:extLst>
          </p:cNvPr>
          <p:cNvSpPr/>
          <p:nvPr/>
        </p:nvSpPr>
        <p:spPr>
          <a:xfrm>
            <a:off x="4648018" y="4330681"/>
            <a:ext cx="6900512" cy="1843578"/>
          </a:xfrm>
          <a:custGeom>
            <a:avLst/>
            <a:gdLst>
              <a:gd name="connsiteX0" fmla="*/ 0 w 6900512"/>
              <a:gd name="connsiteY0" fmla="*/ 0 h 1843578"/>
              <a:gd name="connsiteX1" fmla="*/ 6900512 w 6900512"/>
              <a:gd name="connsiteY1" fmla="*/ 0 h 1843578"/>
              <a:gd name="connsiteX2" fmla="*/ 6900512 w 6900512"/>
              <a:gd name="connsiteY2" fmla="*/ 1843578 h 1843578"/>
              <a:gd name="connsiteX3" fmla="*/ 0 w 6900512"/>
              <a:gd name="connsiteY3" fmla="*/ 1843578 h 1843578"/>
              <a:gd name="connsiteX4" fmla="*/ 0 w 6900512"/>
              <a:gd name="connsiteY4" fmla="*/ 0 h 18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512" h="1843578">
                <a:moveTo>
                  <a:pt x="0" y="0"/>
                </a:moveTo>
                <a:lnTo>
                  <a:pt x="6900512" y="0"/>
                </a:lnTo>
                <a:lnTo>
                  <a:pt x="6900512" y="1843578"/>
                </a:lnTo>
                <a:lnTo>
                  <a:pt x="0" y="18435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Jangan nolep/ansos</a:t>
            </a:r>
            <a:endParaRPr lang="en-US" sz="6500" kern="1200" dirty="0"/>
          </a:p>
        </p:txBody>
      </p:sp>
    </p:spTree>
    <p:extLst>
      <p:ext uri="{BB962C8B-B14F-4D97-AF65-F5344CB8AC3E}">
        <p14:creationId xmlns:p14="http://schemas.microsoft.com/office/powerpoint/2010/main" val="13245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75FE1A2-48C2-0D43-1799-4935B2C44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ABB0-E2F6-9DDD-2B0D-A383DE91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TAPI..................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02665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The Hand Bold</vt:lpstr>
      <vt:lpstr>The Serif Hand Black</vt:lpstr>
      <vt:lpstr>SketchyVTI</vt:lpstr>
      <vt:lpstr>Perkenalan Software Engineer</vt:lpstr>
      <vt:lpstr>APA ITU SOFTWARE ENGINEER?</vt:lpstr>
      <vt:lpstr>NGODING?</vt:lpstr>
      <vt:lpstr>Software enginner itu.....</vt:lpstr>
      <vt:lpstr>INTINYA?</vt:lpstr>
      <vt:lpstr>SKILL yang dibuTUHkan sebagai SOFTWARE ENGINEER?</vt:lpstr>
      <vt:lpstr>Berarti disini bakal belajar apa?</vt:lpstr>
      <vt:lpstr>belajar</vt:lpstr>
      <vt:lpstr>TAPI..................</vt:lpstr>
      <vt:lpstr>BELAJAR NGODING aja</vt:lpstr>
      <vt:lpstr>Sistem belajar</vt:lpstr>
      <vt:lpstr>techstack</vt:lpstr>
      <vt:lpstr>Bang kok gk pakai PHP?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Perkenalan Software Engineer</dc:title>
  <dc:creator>Muhammad Naufal Faqih</dc:creator>
  <cp:lastModifiedBy>Muhammad Naufal Faqih</cp:lastModifiedBy>
  <cp:revision>1</cp:revision>
  <dcterms:created xsi:type="dcterms:W3CDTF">2023-10-21T00:44:40Z</dcterms:created>
  <dcterms:modified xsi:type="dcterms:W3CDTF">2023-10-21T02:10:38Z</dcterms:modified>
</cp:coreProperties>
</file>