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ani katragadda" initials="sk" lastIdx="1" clrIdx="0">
    <p:extLst>
      <p:ext uri="{19B8F6BF-5375-455C-9EA6-DF929625EA0E}">
        <p15:presenceInfo xmlns:p15="http://schemas.microsoft.com/office/powerpoint/2012/main" userId="5fcdd2f724fa9e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8D3-1196-4B62-9DE4-FF750FE07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INTERESTING THINGS I LEARNED ABOUT R DURING THIS ASSIGNMENT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721C-ACAA-4E7A-B8BC-E0C9F1921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Name: Shivaani Katragadda</a:t>
            </a:r>
          </a:p>
          <a:p>
            <a:r>
              <a:rPr lang="en-US" dirty="0"/>
              <a:t>Student Number: R00183214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3887-B3CE-4181-95AE-D797E2E2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CFC2-4EAF-4880-9F81-F8DAE97B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35"/>
          </a:xfrm>
        </p:spPr>
        <p:txBody>
          <a:bodyPr/>
          <a:lstStyle/>
          <a:p>
            <a:r>
              <a:rPr lang="en-US" dirty="0"/>
              <a:t>Merging two variables in to one  or to paste together multiple columns into one.</a:t>
            </a:r>
          </a:p>
          <a:p>
            <a:r>
              <a:rPr lang="en-US" dirty="0"/>
              <a:t>The syntax  unite(data, col,  …, sep=“-”)</a:t>
            </a:r>
          </a:p>
          <a:p>
            <a:r>
              <a:rPr lang="en-US" dirty="0"/>
              <a:t>This function  is available in dplyr package.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dirty="0"/>
              <a:t>It is used to tidy up the data</a:t>
            </a:r>
          </a:p>
          <a:p>
            <a:endParaRPr lang="en-IN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45289FF-1DA8-4DE8-813A-94E6206D1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27A845-BEE5-495C-AAE3-4A3ED485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109041"/>
            <a:ext cx="45952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BD8F-2DE2-486F-89F6-A940C10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Relevel()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D406-71EA-4543-B6F0-73DCD451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Relevel stands for Reorder levels</a:t>
            </a:r>
          </a:p>
          <a:p>
            <a:r>
              <a:rPr lang="en-US" dirty="0"/>
              <a:t>The syntax is </a:t>
            </a:r>
            <a:r>
              <a:rPr lang="en-IN" dirty="0"/>
              <a:t>relevel(x, ref, …) where x is unordered factor, ref is the reference level</a:t>
            </a:r>
          </a:p>
          <a:p>
            <a:r>
              <a:rPr lang="en-IN" dirty="0"/>
              <a:t>If we want to change the order and to make a particular level first in the list we use relevel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57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6B63-FDB2-43F5-BAED-94B20B8F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NNET PACKAGE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488B-B3C8-43D0-9B1B-90333756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NNET stands for Neural Network</a:t>
            </a:r>
          </a:p>
          <a:p>
            <a:r>
              <a:rPr lang="en-US" dirty="0"/>
              <a:t>It acts as an hidden layer or it provides a single hidden layer</a:t>
            </a:r>
          </a:p>
          <a:p>
            <a:r>
              <a:rPr lang="en-US" dirty="0"/>
              <a:t>To convert the input in to the output</a:t>
            </a:r>
          </a:p>
          <a:p>
            <a:r>
              <a:rPr lang="en-US" dirty="0"/>
              <a:t>It also provides the multinom() function which helps in finding the regression value by combining two or more columns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1DD00-9E37-4CF2-8592-FEFE2873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14800"/>
            <a:ext cx="5730737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756D-DF81-427D-B6FA-C9D64447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  <a:endParaRPr lang="en-IN" sz="7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7CE5C-F731-4435-8435-51740868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975570"/>
            <a:ext cx="4381500" cy="15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65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164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THREE INTERESTING THINGS I LEARNED ABOUT R DURING THIS ASSIGNMENT</vt:lpstr>
      <vt:lpstr>UNITE()</vt:lpstr>
      <vt:lpstr>Relevel()</vt:lpstr>
      <vt:lpstr>NNET PACKAGE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INTERESTING THINGS I LEARNED ABOUT R DURING THIS ASSIGNMENT</dc:title>
  <dc:creator>shivaani katragadda</dc:creator>
  <cp:lastModifiedBy>shivaani katragadda</cp:lastModifiedBy>
  <cp:revision>13</cp:revision>
  <dcterms:created xsi:type="dcterms:W3CDTF">2019-11-03T23:19:15Z</dcterms:created>
  <dcterms:modified xsi:type="dcterms:W3CDTF">2019-11-04T00:33:17Z</dcterms:modified>
</cp:coreProperties>
</file>