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31835" y="668798"/>
            <a:ext cx="3844834" cy="1181392"/>
          </a:xfrm>
        </p:spPr>
        <p:txBody>
          <a:bodyPr/>
          <a:lstStyle/>
          <a:p>
            <a:r>
              <a:rPr lang="en-US" dirty="0" smtClean="0"/>
              <a:t>HDV-2019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46710" y="1850190"/>
            <a:ext cx="9475694" cy="2509646"/>
          </a:xfrm>
        </p:spPr>
        <p:txBody>
          <a:bodyPr>
            <a:noAutofit/>
          </a:bodyPr>
          <a:lstStyle/>
          <a:p>
            <a:r>
              <a:rPr lang="ru-RU" sz="3600" dirty="0" smtClean="0"/>
              <a:t>Императивный, </a:t>
            </a:r>
            <a:r>
              <a:rPr lang="ru-RU" sz="3600" dirty="0" err="1" smtClean="0"/>
              <a:t>строготипизированный</a:t>
            </a:r>
            <a:r>
              <a:rPr lang="ru-RU" sz="3600" dirty="0" smtClean="0"/>
              <a:t>, процедурный язык программирования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691776" y="6347896"/>
            <a:ext cx="550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Автор: Гунько Дмитрий Витальевич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880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14320" y="327493"/>
            <a:ext cx="8610600" cy="1293028"/>
          </a:xfrm>
        </p:spPr>
        <p:txBody>
          <a:bodyPr/>
          <a:lstStyle/>
          <a:p>
            <a:r>
              <a:rPr lang="ru-RU" dirty="0" smtClean="0"/>
              <a:t>ЦИКЛ С ИТЕРАТОРОМ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24" y="1986280"/>
            <a:ext cx="10045808" cy="30835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33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" y="3072449"/>
            <a:ext cx="5939028" cy="28813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233" y="1169036"/>
            <a:ext cx="5881878" cy="3543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18640" y="2610784"/>
            <a:ext cx="2420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Начало цикла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824" y="3072449"/>
            <a:ext cx="6107127" cy="28813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053317" y="2610783"/>
            <a:ext cx="2246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Конец цикла</a:t>
            </a:r>
            <a:r>
              <a:rPr lang="en-US" sz="2400" dirty="0" smtClean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14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9760" y="175093"/>
            <a:ext cx="7076440" cy="129302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Условный блок с множественным условием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205" y="2121465"/>
            <a:ext cx="6757353" cy="13218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247" b="12657"/>
          <a:stretch/>
        </p:blipFill>
        <p:spPr>
          <a:xfrm>
            <a:off x="0" y="-1"/>
            <a:ext cx="4114800" cy="6861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4136" y="5418562"/>
            <a:ext cx="7699493" cy="5656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9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96480" y="144613"/>
            <a:ext cx="3230880" cy="739307"/>
          </a:xfrm>
        </p:spPr>
        <p:txBody>
          <a:bodyPr>
            <a:noAutofit/>
          </a:bodyPr>
          <a:lstStyle/>
          <a:p>
            <a:r>
              <a:rPr lang="ru-RU" sz="4800" dirty="0" smtClean="0"/>
              <a:t>Пример</a:t>
            </a:r>
            <a:endParaRPr lang="en-US" sz="4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502400" cy="68912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15" y="1074737"/>
            <a:ext cx="5205150" cy="45742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69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1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1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Из интересного в презентации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ru-RU" sz="2400" dirty="0" smtClean="0"/>
              <a:t>Семантический </a:t>
            </a:r>
            <a:r>
              <a:rPr lang="ru-RU" sz="2400" dirty="0"/>
              <a:t>анализ и генерация кода, основанные на дереве </a:t>
            </a:r>
            <a:r>
              <a:rPr lang="ru-RU" sz="2400" dirty="0" smtClean="0"/>
              <a:t>разбора(2 способа)</a:t>
            </a:r>
            <a:r>
              <a:rPr lang="en-US" sz="2400" dirty="0" smtClean="0"/>
              <a:t>;</a:t>
            </a:r>
            <a:endParaRPr lang="ru-RU" sz="2400" dirty="0"/>
          </a:p>
          <a:p>
            <a:pPr marL="285750" indent="-285750"/>
            <a:r>
              <a:rPr lang="ru-RU" sz="2400" dirty="0"/>
              <a:t>Бесконечная вложенность блоков</a:t>
            </a:r>
            <a:r>
              <a:rPr lang="en-US" sz="2400" dirty="0"/>
              <a:t>;</a:t>
            </a:r>
            <a:endParaRPr lang="ru-RU" sz="2400" dirty="0"/>
          </a:p>
          <a:p>
            <a:pPr marL="285750" indent="-285750"/>
            <a:r>
              <a:rPr lang="ru-RU" sz="2400" dirty="0"/>
              <a:t>Глобальные переменные</a:t>
            </a:r>
            <a:r>
              <a:rPr lang="en-US" sz="2400" dirty="0"/>
              <a:t>;</a:t>
            </a:r>
            <a:endParaRPr lang="ru-RU" sz="2400" dirty="0"/>
          </a:p>
          <a:p>
            <a:pPr marL="285750" indent="-285750"/>
            <a:r>
              <a:rPr lang="ru-RU" sz="2400" dirty="0"/>
              <a:t>Цикл с итератором</a:t>
            </a:r>
            <a:r>
              <a:rPr lang="en-US" sz="2400" dirty="0"/>
              <a:t>;</a:t>
            </a:r>
            <a:endParaRPr lang="ru-RU" sz="2400" dirty="0"/>
          </a:p>
          <a:p>
            <a:pPr marL="285750" indent="-285750"/>
            <a:r>
              <a:rPr lang="ru-RU" sz="2400" dirty="0"/>
              <a:t>Условный блок с множественным условием</a:t>
            </a:r>
            <a:r>
              <a:rPr lang="en-US" sz="2400" dirty="0"/>
              <a:t>.</a:t>
            </a:r>
            <a:endParaRPr lang="ru-RU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9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7360" y="340117"/>
            <a:ext cx="8610600" cy="1293028"/>
          </a:xfrm>
        </p:spPr>
        <p:txBody>
          <a:bodyPr/>
          <a:lstStyle/>
          <a:p>
            <a:r>
              <a:rPr lang="ru-RU" dirty="0"/>
              <a:t>Семантический </a:t>
            </a:r>
            <a:r>
              <a:rPr lang="ru-RU" dirty="0" smtClean="0"/>
              <a:t>анализ</a:t>
            </a:r>
            <a:endParaRPr lang="en-US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85800" y="1369807"/>
            <a:ext cx="10820400" cy="402412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Сигнатура функции семантического анализа: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Основа для перебора состояний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" y="1899771"/>
            <a:ext cx="9715500" cy="137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48391"/>
            <a:ext cx="8279466" cy="2406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631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6553" y="1272260"/>
            <a:ext cx="1842408" cy="4737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895" y="1465300"/>
            <a:ext cx="9592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Пример проверки семантики инициализации переменный:</a:t>
            </a:r>
            <a:endParaRPr lang="en-US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79" y="2054225"/>
            <a:ext cx="9799821" cy="395565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357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560" y="2191226"/>
            <a:ext cx="11155680" cy="450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0" y="365759"/>
            <a:ext cx="4881880" cy="980441"/>
          </a:xfrm>
        </p:spPr>
        <p:txBody>
          <a:bodyPr/>
          <a:lstStyle/>
          <a:p>
            <a:r>
              <a:rPr lang="ru-RU" dirty="0" err="1" smtClean="0"/>
              <a:t>ГенераЦИя</a:t>
            </a:r>
            <a:r>
              <a:rPr lang="ru-RU" dirty="0" smtClean="0"/>
              <a:t> кода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2" y="1473200"/>
            <a:ext cx="11308703" cy="51155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994" y="2600959"/>
            <a:ext cx="4268957" cy="41148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411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00" y="662773"/>
            <a:ext cx="8610600" cy="1293028"/>
          </a:xfrm>
        </p:spPr>
        <p:txBody>
          <a:bodyPr/>
          <a:lstStyle/>
          <a:p>
            <a:r>
              <a:rPr lang="ru-RU" dirty="0" err="1" smtClean="0"/>
              <a:t>БеСКОНЕЧНАЯ</a:t>
            </a:r>
            <a:r>
              <a:rPr lang="ru-RU" dirty="0" smtClean="0"/>
              <a:t> ВЛОЖЕННОСТЬ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80" y="1855790"/>
            <a:ext cx="12110720" cy="452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" y="2488882"/>
            <a:ext cx="9556024" cy="28451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506" y="4218463"/>
            <a:ext cx="5047334" cy="16621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0594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Глобальные переменные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59" y="1753234"/>
            <a:ext cx="9509761" cy="4987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6899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419032"/>
            <a:ext cx="10749910" cy="4073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61" t="7676" r="-1821"/>
          <a:stretch/>
        </p:blipFill>
        <p:spPr>
          <a:xfrm>
            <a:off x="314960" y="1422400"/>
            <a:ext cx="3495039" cy="9966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030" y="0"/>
            <a:ext cx="7038970" cy="3717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41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174</TotalTime>
  <Words>87</Words>
  <Application>Microsoft Office PowerPoint</Application>
  <PresentationFormat>Широкоэкранный</PresentationFormat>
  <Paragraphs>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След самолета</vt:lpstr>
      <vt:lpstr>HDV-2019</vt:lpstr>
      <vt:lpstr>Из интересного в презентации: </vt:lpstr>
      <vt:lpstr>Семантический анализ</vt:lpstr>
      <vt:lpstr>Презентация PowerPoint</vt:lpstr>
      <vt:lpstr>Презентация PowerPoint</vt:lpstr>
      <vt:lpstr>ГенераЦИя кода</vt:lpstr>
      <vt:lpstr>БеСКОНЕЧНАЯ ВЛОЖЕННОСТЬ</vt:lpstr>
      <vt:lpstr>Глобальные переменные</vt:lpstr>
      <vt:lpstr>Презентация PowerPoint</vt:lpstr>
      <vt:lpstr>ЦИКЛ С ИТЕРАТОРОМ</vt:lpstr>
      <vt:lpstr>Презентация PowerPoint</vt:lpstr>
      <vt:lpstr>Условный блок с множественным условием</vt:lpstr>
      <vt:lpstr>Пример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HDV-2019</dc:title>
  <dc:creator>Пользователь Windows</dc:creator>
  <cp:lastModifiedBy>Пользователь Windows</cp:lastModifiedBy>
  <cp:revision>16</cp:revision>
  <dcterms:created xsi:type="dcterms:W3CDTF">2019-12-19T19:20:12Z</dcterms:created>
  <dcterms:modified xsi:type="dcterms:W3CDTF">2019-12-19T22:15:08Z</dcterms:modified>
</cp:coreProperties>
</file>