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51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62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86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14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9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06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44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6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37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913C2-A2B1-467A-9144-4A76FB6BC67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D07A-5310-43B6-AE49-5CCBD8B53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F1940-01CE-4CAF-911E-B18E41D8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499"/>
            <a:ext cx="9144000" cy="1058994"/>
          </a:xfrm>
        </p:spPr>
        <p:txBody>
          <a:bodyPr/>
          <a:lstStyle/>
          <a:p>
            <a:r>
              <a:rPr lang="en-US" b="1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Multicollinearity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CC8D43-0C1F-4D0B-8F71-8B6E2A69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6000"/>
            <a:ext cx="9144000" cy="50695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Pylypiva</a:t>
            </a:r>
            <a:r>
              <a:rPr lang="en-US" dirty="0"/>
              <a:t> Alexander, </a:t>
            </a:r>
            <a:r>
              <a:rPr lang="en-US" dirty="0" err="1"/>
              <a:t>Katrich</a:t>
            </a:r>
            <a:r>
              <a:rPr lang="en-US" dirty="0"/>
              <a:t> Constantine, </a:t>
            </a:r>
            <a:r>
              <a:rPr lang="en-US" dirty="0" err="1"/>
              <a:t>Koval</a:t>
            </a:r>
            <a:r>
              <a:rPr lang="en-US" dirty="0"/>
              <a:t> Oleg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D2AE02-FFB2-4D9D-AF94-EDE66CEF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47" y="2945968"/>
            <a:ext cx="4361905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3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FE3D5-EB5E-4847-A018-41B8FD8B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6ADF47-2A2F-43E8-84C0-E4998964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24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11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Multicollinearity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Multicollinearity</dc:title>
  <dc:creator>Костя</dc:creator>
  <cp:lastModifiedBy>Костя</cp:lastModifiedBy>
  <cp:revision>2</cp:revision>
  <dcterms:created xsi:type="dcterms:W3CDTF">2022-04-08T15:05:36Z</dcterms:created>
  <dcterms:modified xsi:type="dcterms:W3CDTF">2022-04-08T15:33:29Z</dcterms:modified>
</cp:coreProperties>
</file>