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3" d="100"/>
          <a:sy n="83" d="100"/>
        </p:scale>
        <p:origin x="120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8A8131-41A8-4C81-BA8D-2C3BA40953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25D7400A-0D39-482E-8524-39C704D6C5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93C74B9-808A-455B-B812-8550F365F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B8B68-D2E5-4615-A489-F46A7086AC44}" type="datetimeFigureOut">
              <a:rPr lang="nl-BE" smtClean="0"/>
              <a:t>29/10/2020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C8C247D-559F-460E-BBC7-7C15C05E6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496E6ED-FC70-4E50-868D-9240824D6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FDB96-DE9A-4A77-95B8-C0ED06261372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2194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B5F615-D6D8-41AE-A21A-D52A9FB23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C72CCE15-4A8F-494B-A0CA-61E43D1E0E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26E533A-A336-45D7-8574-B73C7626C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B8B68-D2E5-4615-A489-F46A7086AC44}" type="datetimeFigureOut">
              <a:rPr lang="nl-BE" smtClean="0"/>
              <a:t>29/10/2020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F89634E-2155-4786-BA2C-F4E7EE6C8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E984DED-B663-4F4D-A4C6-2A293CD3F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FDB96-DE9A-4A77-95B8-C0ED06261372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38578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71399498-729C-46B7-9C0A-77343A76E0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E2E4E70E-D0AE-41D5-93CC-74126EE280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08B31EF-FE42-4F32-93BE-F2BA083A0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B8B68-D2E5-4615-A489-F46A7086AC44}" type="datetimeFigureOut">
              <a:rPr lang="nl-BE" smtClean="0"/>
              <a:t>29/10/2020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BB73D7C-9AB6-4F24-9011-2FA61D248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E627BA0-FB38-4108-AF13-A00FD5257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FDB96-DE9A-4A77-95B8-C0ED06261372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55901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A15B02-C2D0-4455-A48F-52D7373BE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B5C6A81-BA88-4682-9DE5-B8B5E3FD59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CA163F1-3DC3-4284-B76F-0AF503C01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B8B68-D2E5-4615-A489-F46A7086AC44}" type="datetimeFigureOut">
              <a:rPr lang="nl-BE" smtClean="0"/>
              <a:t>29/10/2020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1486A3D-6581-4B84-B492-63D5E02E7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F0D9DA7-350B-48A2-A199-27DB6879C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FDB96-DE9A-4A77-95B8-C0ED06261372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80578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719975-6523-4019-997C-2C79632E8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0E308A0-44A3-4E32-9090-7633DC2B41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9206CCA-B40C-42FF-BDB5-71390CA24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B8B68-D2E5-4615-A489-F46A7086AC44}" type="datetimeFigureOut">
              <a:rPr lang="nl-BE" smtClean="0"/>
              <a:t>29/10/2020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1C6619C-0947-4D25-BEB3-2BB83876F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C51B357-DBEC-4E4B-BC45-19FC097D2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FDB96-DE9A-4A77-95B8-C0ED06261372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59643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764C0C-31CD-4D95-BB5E-DAED5B91E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4E0C019-A22B-434E-875E-ABB6DF0322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F008D97A-B355-4BA2-83FA-F2719D3075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2DE973AA-43D4-4502-87CD-32C218065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B8B68-D2E5-4615-A489-F46A7086AC44}" type="datetimeFigureOut">
              <a:rPr lang="nl-BE" smtClean="0"/>
              <a:t>29/10/2020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9997CBBA-9C7D-4FDD-BC7C-796D8A549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C22C4BEB-7323-4841-BF21-04307C099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FDB96-DE9A-4A77-95B8-C0ED06261372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78214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3D3301-960F-4810-9B29-19BC55A50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D8069C8-322B-4777-9C14-B65B983287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A52FB96F-C145-4667-AC70-02E5AB871B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AE1D9700-5A27-4F49-871C-C97B732E15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E185FF99-40CD-4EAC-87A9-ADC047A78E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425C0441-82B3-402D-AB55-45249CEFB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B8B68-D2E5-4615-A489-F46A7086AC44}" type="datetimeFigureOut">
              <a:rPr lang="nl-BE" smtClean="0"/>
              <a:t>29/10/2020</a:t>
            </a:fld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82A416E4-A396-45AE-ADAE-5D05BACC0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29BB3F8A-7643-4379-A0E5-5D1CBFF4C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FDB96-DE9A-4A77-95B8-C0ED06261372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66727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2347EA-19E7-40C0-8CBB-112C3F8FD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AE00F6D6-9702-4AF8-B308-E20C7F0AD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B8B68-D2E5-4615-A489-F46A7086AC44}" type="datetimeFigureOut">
              <a:rPr lang="nl-BE" smtClean="0"/>
              <a:t>29/10/2020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89371FCC-1598-4191-BCAB-8CEB3A3D3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E588CDBB-77AE-4074-B972-AAA397580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FDB96-DE9A-4A77-95B8-C0ED06261372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77733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761B0EBA-259F-429C-B228-DE8027093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B8B68-D2E5-4615-A489-F46A7086AC44}" type="datetimeFigureOut">
              <a:rPr lang="nl-BE" smtClean="0"/>
              <a:t>29/10/2020</a:t>
            </a:fld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CFA99F25-0A3D-4AAB-B895-154973EFC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EC8B74CD-AF28-4789-8EC1-7F25FE467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FDB96-DE9A-4A77-95B8-C0ED06261372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40371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C26961-99D4-418D-B3E1-C0386BE91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3096963-821A-47BD-9399-8CD6E8D487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F6E74336-F195-4260-80D5-DED7970F40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7771DECA-96E7-4B2E-853A-506295A6A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B8B68-D2E5-4615-A489-F46A7086AC44}" type="datetimeFigureOut">
              <a:rPr lang="nl-BE" smtClean="0"/>
              <a:t>29/10/2020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DB974F27-433F-4E9E-9AE6-5966F6049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B6EA9905-28BD-4CF8-89FE-6A179947F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FDB96-DE9A-4A77-95B8-C0ED06261372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9266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E47E1F-372D-412E-BDA3-235280215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D6D5C9E1-B1B1-46B6-98C3-97D12EDCB2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900F5CD2-9E78-4EBD-9259-D12C56FE60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B1FDAB70-851E-40AA-9086-0A8AE2CB9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B8B68-D2E5-4615-A489-F46A7086AC44}" type="datetimeFigureOut">
              <a:rPr lang="nl-BE" smtClean="0"/>
              <a:t>29/10/2020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38E77E7-432B-4FF4-B674-42EC43CD0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416623E1-3F34-4F8D-99CC-EF58A6F72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FDB96-DE9A-4A77-95B8-C0ED06261372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86285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DD56B5E0-EE4C-4AE4-8DA2-2A03F6734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E5B19A4D-CA1B-4972-9345-9BA7460328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4ECC219-11B8-4361-BD1A-8B92E32C3A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EB8B68-D2E5-4615-A489-F46A7086AC44}" type="datetimeFigureOut">
              <a:rPr lang="nl-BE" smtClean="0"/>
              <a:t>29/10/2020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533D284-78B4-49CE-8FEA-304982FFA2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BE0FD0F-865E-41A6-8CAC-0EEDA0E2B3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FDB96-DE9A-4A77-95B8-C0ED06261372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93984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>
            <a:extLst>
              <a:ext uri="{FF2B5EF4-FFF2-40B4-BE49-F238E27FC236}">
                <a16:creationId xmlns:a16="http://schemas.microsoft.com/office/drawing/2014/main" id="{F4DDFAB2-20D7-430A-B279-A417AB3478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282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>
            <a:extLst>
              <a:ext uri="{FF2B5EF4-FFF2-40B4-BE49-F238E27FC236}">
                <a16:creationId xmlns:a16="http://schemas.microsoft.com/office/drawing/2014/main" id="{53FEE074-21BA-4EE6-B8B1-DDC78E26F3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289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>
            <a:extLst>
              <a:ext uri="{FF2B5EF4-FFF2-40B4-BE49-F238E27FC236}">
                <a16:creationId xmlns:a16="http://schemas.microsoft.com/office/drawing/2014/main" id="{E1BD036B-4842-42C3-AF36-6BB83DF448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653487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Breedbeeld</PresentationFormat>
  <Paragraphs>0</Paragraphs>
  <Slides>3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Kantoorthema</vt:lpstr>
      <vt:lpstr>PowerPoint-presentatie</vt:lpstr>
      <vt:lpstr>PowerPoint-presentatie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Lenovo</dc:creator>
  <cp:lastModifiedBy>Lenovo</cp:lastModifiedBy>
  <cp:revision>1</cp:revision>
  <dcterms:created xsi:type="dcterms:W3CDTF">2020-10-29T10:05:27Z</dcterms:created>
  <dcterms:modified xsi:type="dcterms:W3CDTF">2020-10-29T10:06:54Z</dcterms:modified>
</cp:coreProperties>
</file>