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1" y="2130427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88A6-9727-47FE-A777-2E9505F18912}" type="datetimeFigureOut">
              <a:rPr lang="en-US" smtClean="0"/>
              <a:t>1/18/2012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8638-4ED7-4E09-AF75-F95CAA1D3F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1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88A6-9727-47FE-A777-2E9505F18912}" type="datetimeFigureOut">
              <a:rPr lang="en-US" smtClean="0"/>
              <a:t>1/18/2012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8638-4ED7-4E09-AF75-F95CAA1D3F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1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1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1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88A6-9727-47FE-A777-2E9505F18912}" type="datetimeFigureOut">
              <a:rPr lang="en-US" smtClean="0"/>
              <a:t>1/18/2012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8638-4ED7-4E09-AF75-F95CAA1D3F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5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88A6-9727-47FE-A777-2E9505F18912}" type="datetimeFigureOut">
              <a:rPr lang="en-US" smtClean="0"/>
              <a:t>1/18/2012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8638-4ED7-4E09-AF75-F95CAA1D3F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4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88A6-9727-47FE-A777-2E9505F18912}" type="datetimeFigureOut">
              <a:rPr lang="en-US" smtClean="0"/>
              <a:t>1/18/2012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8638-4ED7-4E09-AF75-F95CAA1D3F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5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199" y="1600202"/>
            <a:ext cx="40386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88A6-9727-47FE-A777-2E9505F18912}" type="datetimeFigureOut">
              <a:rPr lang="en-US" smtClean="0"/>
              <a:t>1/18/2012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8638-4ED7-4E09-AF75-F95CAA1D3F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0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88A6-9727-47FE-A777-2E9505F18912}" type="datetimeFigureOut">
              <a:rPr lang="en-US" smtClean="0"/>
              <a:t>1/18/2012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8638-4ED7-4E09-AF75-F95CAA1D3F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9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88A6-9727-47FE-A777-2E9505F18912}" type="datetimeFigureOut">
              <a:rPr lang="en-US" smtClean="0"/>
              <a:t>1/18/2012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8638-4ED7-4E09-AF75-F95CAA1D3F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0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88A6-9727-47FE-A777-2E9505F18912}" type="datetimeFigureOut">
              <a:rPr lang="en-US" smtClean="0"/>
              <a:t>1/18/2012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8638-4ED7-4E09-AF75-F95CAA1D3F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88A6-9727-47FE-A777-2E9505F18912}" type="datetimeFigureOut">
              <a:rPr lang="en-US" smtClean="0"/>
              <a:t>1/18/2012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8638-4ED7-4E09-AF75-F95CAA1D3F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6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88A6-9727-47FE-A777-2E9505F18912}" type="datetimeFigureOut">
              <a:rPr lang="en-US" smtClean="0"/>
              <a:t>1/18/2012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A8638-4ED7-4E09-AF75-F95CAA1D3F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788A6-9727-47FE-A777-2E9505F18912}" type="datetimeFigureOut">
              <a:rPr lang="en-US" smtClean="0"/>
              <a:t>1/18/2012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A8638-4ED7-4E09-AF75-F95CAA1D3F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755576" y="1808820"/>
            <a:ext cx="1368152" cy="4644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DCI_INFO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942722" y="332656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 File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3291098" y="1526560"/>
            <a:ext cx="1656184" cy="36004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initSimulation.m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957159" y="2348880"/>
            <a:ext cx="964983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957161" y="4437112"/>
            <a:ext cx="964983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Gewinkelte Verbindung 11"/>
          <p:cNvCxnSpPr>
            <a:stCxn id="5" idx="3"/>
            <a:endCxn id="8" idx="0"/>
          </p:cNvCxnSpPr>
          <p:nvPr/>
        </p:nvCxnSpPr>
        <p:spPr>
          <a:xfrm>
            <a:off x="1662801" y="692696"/>
            <a:ext cx="2456389" cy="833864"/>
          </a:xfrm>
          <a:prstGeom prst="bentConnector2">
            <a:avLst/>
          </a:prstGeom>
          <a:ln w="317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 Verbindung 16"/>
          <p:cNvCxnSpPr>
            <a:stCxn id="8" idx="1"/>
            <a:endCxn id="9" idx="3"/>
          </p:cNvCxnSpPr>
          <p:nvPr/>
        </p:nvCxnSpPr>
        <p:spPr>
          <a:xfrm rot="10800000" flipV="1">
            <a:off x="1922143" y="1706580"/>
            <a:ext cx="1368955" cy="1182360"/>
          </a:xfrm>
          <a:prstGeom prst="bentConnector3">
            <a:avLst>
              <a:gd name="adj1" fmla="val 50000"/>
            </a:avLst>
          </a:prstGeom>
          <a:ln w="317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5364088" y="1023084"/>
            <a:ext cx="1080121" cy="2563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structur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6876257" y="957428"/>
            <a:ext cx="1728192" cy="3876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initSpeciesInitialValue.m</a:t>
            </a:r>
            <a:r>
              <a:rPr lang="en-US" sz="1200" dirty="0" smtClean="0">
                <a:solidFill>
                  <a:schemeClr val="tx1"/>
                </a:solidFill>
              </a:rPr>
              <a:t>          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initParameter.m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Gewinkelte Verbindung 21"/>
          <p:cNvCxnSpPr>
            <a:stCxn id="21" idx="1"/>
            <a:endCxn id="20" idx="6"/>
          </p:cNvCxnSpPr>
          <p:nvPr/>
        </p:nvCxnSpPr>
        <p:spPr>
          <a:xfrm rot="10800000">
            <a:off x="6444208" y="1151258"/>
            <a:ext cx="432048" cy="12700"/>
          </a:xfrm>
          <a:prstGeom prst="bentConnector3">
            <a:avLst>
              <a:gd name="adj1" fmla="val 50000"/>
            </a:avLst>
          </a:prstGeom>
          <a:ln w="317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winkelte Verbindung 24"/>
          <p:cNvCxnSpPr>
            <a:stCxn id="20" idx="2"/>
            <a:endCxn id="8" idx="0"/>
          </p:cNvCxnSpPr>
          <p:nvPr/>
        </p:nvCxnSpPr>
        <p:spPr>
          <a:xfrm rot="10800000" flipV="1">
            <a:off x="4119191" y="1151258"/>
            <a:ext cx="1244899" cy="375302"/>
          </a:xfrm>
          <a:prstGeom prst="bentConnector2">
            <a:avLst/>
          </a:prstGeom>
          <a:ln w="317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798705" y="1279432"/>
            <a:ext cx="1728192" cy="36004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saveSimulationToXML.m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9" name="Gewinkelte Verbindung 28"/>
          <p:cNvCxnSpPr>
            <a:stCxn id="9" idx="1"/>
            <a:endCxn id="28" idx="1"/>
          </p:cNvCxnSpPr>
          <p:nvPr/>
        </p:nvCxnSpPr>
        <p:spPr>
          <a:xfrm rot="10800000">
            <a:off x="798705" y="1459452"/>
            <a:ext cx="158455" cy="1429488"/>
          </a:xfrm>
          <a:prstGeom prst="bentConnector3">
            <a:avLst>
              <a:gd name="adj1" fmla="val 244269"/>
            </a:avLst>
          </a:prstGeom>
          <a:ln w="317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winkelte Verbindung 31"/>
          <p:cNvCxnSpPr>
            <a:stCxn id="28" idx="0"/>
            <a:endCxn id="5" idx="2"/>
          </p:cNvCxnSpPr>
          <p:nvPr/>
        </p:nvCxnSpPr>
        <p:spPr>
          <a:xfrm rot="16200000" flipV="1">
            <a:off x="1369433" y="986064"/>
            <a:ext cx="226696" cy="360041"/>
          </a:xfrm>
          <a:prstGeom prst="bentConnector3">
            <a:avLst>
              <a:gd name="adj1" fmla="val 50000"/>
            </a:avLst>
          </a:prstGeom>
          <a:ln w="317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/>
          <p:cNvSpPr/>
          <p:nvPr/>
        </p:nvSpPr>
        <p:spPr>
          <a:xfrm>
            <a:off x="3308984" y="2162865"/>
            <a:ext cx="2429265" cy="13472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setParameter.m</a:t>
            </a:r>
            <a:r>
              <a:rPr lang="en-US" sz="1200" dirty="0" smtClean="0">
                <a:solidFill>
                  <a:schemeClr val="tx1"/>
                </a:solidFill>
              </a:rPr>
              <a:t>   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setRelativeParameter.m</a:t>
            </a:r>
            <a:r>
              <a:rPr lang="en-US" sz="1200" dirty="0" smtClean="0">
                <a:solidFill>
                  <a:schemeClr val="tx1"/>
                </a:solidFill>
              </a:rPr>
              <a:t>   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setSpeciesInitialValue.m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setRelativeSpeciesInitialValue.m</a:t>
            </a:r>
            <a:r>
              <a:rPr lang="en-US" sz="1200" dirty="0" smtClean="0">
                <a:solidFill>
                  <a:schemeClr val="tx1"/>
                </a:solidFill>
              </a:rPr>
              <a:t>  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setAllParameters.m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setSimulationTime.m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8" name="Gewinkelte Verbindung 57"/>
          <p:cNvCxnSpPr>
            <a:stCxn id="57" idx="1"/>
            <a:endCxn id="9" idx="3"/>
          </p:cNvCxnSpPr>
          <p:nvPr/>
        </p:nvCxnSpPr>
        <p:spPr>
          <a:xfrm rot="10800000" flipV="1">
            <a:off x="1922144" y="2836498"/>
            <a:ext cx="1386841" cy="52443"/>
          </a:xfrm>
          <a:prstGeom prst="bentConnector3">
            <a:avLst>
              <a:gd name="adj1" fmla="val 50000"/>
            </a:avLst>
          </a:prstGeom>
          <a:ln w="317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/>
          <p:cNvSpPr/>
          <p:nvPr/>
        </p:nvSpPr>
        <p:spPr>
          <a:xfrm>
            <a:off x="2863465" y="4299756"/>
            <a:ext cx="1656184" cy="36004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processSimulation.m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Gewinkelte Verbindung 63"/>
          <p:cNvCxnSpPr>
            <a:stCxn id="63" idx="1"/>
            <a:endCxn id="10" idx="0"/>
          </p:cNvCxnSpPr>
          <p:nvPr/>
        </p:nvCxnSpPr>
        <p:spPr>
          <a:xfrm rot="10800000">
            <a:off x="1439652" y="4437112"/>
            <a:ext cx="1423812" cy="42664"/>
          </a:xfrm>
          <a:prstGeom prst="bentConnector4">
            <a:avLst>
              <a:gd name="adj1" fmla="val 33056"/>
              <a:gd name="adj2" fmla="val 635815"/>
            </a:avLst>
          </a:prstGeom>
          <a:ln w="317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winkelte Verbindung 67"/>
          <p:cNvCxnSpPr>
            <a:stCxn id="9" idx="2"/>
            <a:endCxn id="63" idx="0"/>
          </p:cNvCxnSpPr>
          <p:nvPr/>
        </p:nvCxnSpPr>
        <p:spPr>
          <a:xfrm rot="16200000" flipH="1">
            <a:off x="2130225" y="2738425"/>
            <a:ext cx="870756" cy="2251905"/>
          </a:xfrm>
          <a:prstGeom prst="bentConnector3">
            <a:avLst>
              <a:gd name="adj1" fmla="val 50000"/>
            </a:avLst>
          </a:prstGeom>
          <a:ln w="317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/>
          <p:cNvSpPr/>
          <p:nvPr/>
        </p:nvSpPr>
        <p:spPr>
          <a:xfrm>
            <a:off x="6175182" y="3057451"/>
            <a:ext cx="2429265" cy="13472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getObserverFormula.m</a:t>
            </a:r>
            <a:r>
              <a:rPr lang="en-US" sz="1200" dirty="0" smtClean="0">
                <a:solidFill>
                  <a:schemeClr val="tx1"/>
                </a:solidFill>
              </a:rPr>
              <a:t>                              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getParameter.m</a:t>
            </a:r>
            <a:r>
              <a:rPr lang="en-US" sz="1200" dirty="0" smtClean="0">
                <a:solidFill>
                  <a:schemeClr val="tx1"/>
                </a:solidFill>
              </a:rPr>
              <a:t>  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getSpeciesInitialValue.m</a:t>
            </a:r>
            <a:r>
              <a:rPr lang="en-US" sz="1200" dirty="0" smtClean="0">
                <a:solidFill>
                  <a:schemeClr val="tx1"/>
                </a:solidFill>
              </a:rPr>
              <a:t>                                 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getSimulationTime.m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4" name="Gewinkelte Verbindung 73"/>
          <p:cNvCxnSpPr>
            <a:stCxn id="9" idx="2"/>
            <a:endCxn id="73" idx="1"/>
          </p:cNvCxnSpPr>
          <p:nvPr/>
        </p:nvCxnSpPr>
        <p:spPr>
          <a:xfrm rot="16200000" flipH="1">
            <a:off x="3656376" y="1212277"/>
            <a:ext cx="302083" cy="4735531"/>
          </a:xfrm>
          <a:prstGeom prst="bentConnector2">
            <a:avLst/>
          </a:prstGeom>
          <a:ln w="317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856747" y="4977172"/>
            <a:ext cx="2429265" cy="3960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getSimulationResult.m</a:t>
            </a:r>
            <a:r>
              <a:rPr lang="en-US" sz="1200" dirty="0" smtClean="0">
                <a:solidFill>
                  <a:schemeClr val="tx1"/>
                </a:solidFill>
              </a:rPr>
              <a:t>              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getPKParameters.m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3" name="Gewinkelte Verbindung 82"/>
          <p:cNvCxnSpPr>
            <a:stCxn id="10" idx="3"/>
            <a:endCxn id="82" idx="1"/>
          </p:cNvCxnSpPr>
          <p:nvPr/>
        </p:nvCxnSpPr>
        <p:spPr>
          <a:xfrm>
            <a:off x="1922144" y="4977172"/>
            <a:ext cx="934603" cy="198022"/>
          </a:xfrm>
          <a:prstGeom prst="bentConnector3">
            <a:avLst>
              <a:gd name="adj1" fmla="val 50000"/>
            </a:avLst>
          </a:prstGeom>
          <a:ln w="317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70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971600" y="1628800"/>
            <a:ext cx="1800201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Basis </a:t>
            </a:r>
            <a:r>
              <a:rPr lang="en-US" dirty="0" err="1" smtClean="0"/>
              <a:t>ToolBox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1115616" y="2132856"/>
            <a:ext cx="1512168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base functions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1140043" y="3573016"/>
            <a:ext cx="1512168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auxiliaries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962578" y="1628802"/>
            <a:ext cx="1800201" cy="739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Parameter identification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4013874" y="2902071"/>
            <a:ext cx="1800201" cy="739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Population Simulation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3981050" y="4201199"/>
            <a:ext cx="1800201" cy="739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Visual Predictive Check</a:t>
            </a:r>
            <a:endParaRPr lang="en-US" dirty="0"/>
          </a:p>
        </p:txBody>
      </p:sp>
      <p:cxnSp>
        <p:nvCxnSpPr>
          <p:cNvPr id="9" name="Gerade Verbindung mit Pfeil 8"/>
          <p:cNvCxnSpPr>
            <a:stCxn id="2" idx="3"/>
            <a:endCxn id="5" idx="1"/>
          </p:cNvCxnSpPr>
          <p:nvPr/>
        </p:nvCxnSpPr>
        <p:spPr>
          <a:xfrm flipV="1">
            <a:off x="2771800" y="1998786"/>
            <a:ext cx="1190778" cy="128619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8"/>
          <p:cNvCxnSpPr>
            <a:stCxn id="2" idx="3"/>
            <a:endCxn id="6" idx="1"/>
          </p:cNvCxnSpPr>
          <p:nvPr/>
        </p:nvCxnSpPr>
        <p:spPr>
          <a:xfrm flipV="1">
            <a:off x="2771801" y="3272057"/>
            <a:ext cx="1242074" cy="12929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8"/>
          <p:cNvCxnSpPr>
            <a:stCxn id="2" idx="3"/>
            <a:endCxn id="7" idx="1"/>
          </p:cNvCxnSpPr>
          <p:nvPr/>
        </p:nvCxnSpPr>
        <p:spPr>
          <a:xfrm>
            <a:off x="2771801" y="3284986"/>
            <a:ext cx="1209251" cy="1286199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85592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Bildschirmpräsentation (4:3)</PresentationFormat>
  <Paragraphs>28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Company>Bayer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Katrin Coboeken</dc:creator>
  <cp:lastModifiedBy>Katrin Coboeken</cp:lastModifiedBy>
  <cp:revision>5</cp:revision>
  <dcterms:created xsi:type="dcterms:W3CDTF">2012-01-18T13:29:44Z</dcterms:created>
  <dcterms:modified xsi:type="dcterms:W3CDTF">2012-01-18T15:14:42Z</dcterms:modified>
</cp:coreProperties>
</file>