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846" r:id="rId3"/>
    <p:sldId id="1853" r:id="rId4"/>
    <p:sldId id="1871" r:id="rId5"/>
    <p:sldId id="1872" r:id="rId6"/>
    <p:sldId id="1859" r:id="rId7"/>
    <p:sldId id="281" r:id="rId8"/>
    <p:sldId id="17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Ka Ki Leung" initials="KK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DB"/>
    <a:srgbClr val="5F5F5F"/>
    <a:srgbClr val="CDCDCD"/>
    <a:srgbClr val="C0C0C0"/>
    <a:srgbClr val="BCBCBC"/>
    <a:srgbClr val="E5E5E5"/>
    <a:srgbClr val="B2B2B2"/>
    <a:srgbClr val="E6A600"/>
    <a:srgbClr val="FFBD19"/>
    <a:srgbClr val="D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0" autoAdjust="0"/>
    <p:restoredTop sz="94607" autoAdjust="0"/>
  </p:normalViewPr>
  <p:slideViewPr>
    <p:cSldViewPr snapToGrid="0" showGuides="1">
      <p:cViewPr varScale="1">
        <p:scale>
          <a:sx n="114" d="100"/>
          <a:sy n="114" d="100"/>
        </p:scale>
        <p:origin x="534" y="114"/>
      </p:cViewPr>
      <p:guideLst>
        <p:guide orient="horz" pos="1026"/>
        <p:guide pos="1867"/>
        <p:guide pos="3568"/>
        <p:guide orient="horz" pos="1389"/>
        <p:guide pos="2320"/>
        <p:guide orient="horz" pos="2296"/>
        <p:guide orient="horz" pos="2954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4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0DCB4-BB7F-4CDE-9FDF-901EF22B80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A221-E1E8-4FE1-B71E-D109311597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A3024-571B-4364-95F6-064C0FEBA7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E5B2-7B50-4E2A-A9C2-F32574B5CE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11"/>
          <p:cNvSpPr/>
          <p:nvPr userDrawn="1"/>
        </p:nvSpPr>
        <p:spPr bwMode="auto">
          <a:xfrm>
            <a:off x="-25052" y="-16506"/>
            <a:ext cx="7102257" cy="6901841"/>
          </a:xfrm>
          <a:custGeom>
            <a:avLst/>
            <a:gdLst>
              <a:gd name="connsiteX0" fmla="*/ 12526 w 7102257"/>
              <a:gd name="connsiteY0" fmla="*/ 0 h 6901841"/>
              <a:gd name="connsiteX1" fmla="*/ 4196219 w 7102257"/>
              <a:gd name="connsiteY1" fmla="*/ 25052 h 6901841"/>
              <a:gd name="connsiteX2" fmla="*/ 7102257 w 7102257"/>
              <a:gd name="connsiteY2" fmla="*/ 6876789 h 6901841"/>
              <a:gd name="connsiteX3" fmla="*/ 0 w 7102257"/>
              <a:gd name="connsiteY3" fmla="*/ 6901841 h 6901841"/>
              <a:gd name="connsiteX4" fmla="*/ 12526 w 7102257"/>
              <a:gd name="connsiteY4" fmla="*/ 0 h 69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257" h="6901841">
                <a:moveTo>
                  <a:pt x="12526" y="0"/>
                </a:moveTo>
                <a:lnTo>
                  <a:pt x="4196219" y="25052"/>
                </a:lnTo>
                <a:lnTo>
                  <a:pt x="7102257" y="6876789"/>
                </a:lnTo>
                <a:lnTo>
                  <a:pt x="0" y="6901841"/>
                </a:lnTo>
                <a:cubicBezTo>
                  <a:pt x="4175" y="4601227"/>
                  <a:pt x="8351" y="2300614"/>
                  <a:pt x="12526" y="0"/>
                </a:cubicBez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E6A6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2357" y="1714943"/>
            <a:ext cx="411800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HK" dirty="0"/>
              <a:t>Presentation Title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22357" y="3298825"/>
            <a:ext cx="4118009" cy="12930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                                                             Presenter Title line 1                                             Presenter Title line 2                                                           Date (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)                                     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39738" y="6575425"/>
            <a:ext cx="7058025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© 2020 Automated Systems Holdings Limited and/or its affiliates. All rights reserved.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24048"/>
            <a:ext cx="9869487" cy="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86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0AA4BE7A-FB13-44E8-8F0D-58EF1042AB8D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574925" y="4089400"/>
            <a:ext cx="78708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257289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2532063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0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97200"/>
            <a:ext cx="1049337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4A08B9D5-ADE7-4623-B4BF-19DB127582A1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ag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cxnSp>
        <p:nvCxnSpPr>
          <p:cNvPr id="7" name="Straight Connector 6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</a:t>
            </a:r>
            <a:r>
              <a:rPr lang="en-US" altLang="zh-TW" sz="800" dirty="0">
                <a:solidFill>
                  <a:srgbClr val="595959"/>
                </a:solidFill>
                <a:cs typeface="Arial" panose="020B0604020202020204" pitchFamily="34" charset="0"/>
              </a:rPr>
              <a:t>20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F719E496-74EC-47CD-827D-EC06DB6A1CA9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40013" y="4116388"/>
            <a:ext cx="78708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08363" y="255111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37425" y="2559050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 lang="en-US" altLang="zh-HK" sz="2000" kern="12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25776" y="726564"/>
            <a:ext cx="11184507" cy="395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25A3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Arial, Bold,16pt, #25a3db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481097" y="488772"/>
            <a:ext cx="11229805" cy="646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676402" y="147804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676402" y="2078232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1676402" y="266175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676401" y="325279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676400" y="3846215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676400" y="446187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7014" y="1987455"/>
            <a:ext cx="1057692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 userDrawn="1"/>
        </p:nvCxnSpPr>
        <p:spPr>
          <a:xfrm>
            <a:off x="613339" y="2564052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/>
          <p:nvPr userDrawn="1"/>
        </p:nvCxnSpPr>
        <p:spPr>
          <a:xfrm>
            <a:off x="614558" y="3157473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/>
          <p:cNvCxnSpPr/>
          <p:nvPr userDrawn="1"/>
        </p:nvCxnSpPr>
        <p:spPr>
          <a:xfrm>
            <a:off x="592920" y="3762205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 userDrawn="1"/>
        </p:nvCxnSpPr>
        <p:spPr>
          <a:xfrm>
            <a:off x="594139" y="4355626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 userDrawn="1"/>
        </p:nvCxnSpPr>
        <p:spPr>
          <a:xfrm>
            <a:off x="614558" y="4956061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6"/>
            <a:ext cx="5472000" cy="5004000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buFont typeface="Arial" panose="020B0604020202020204" pitchFamily="34" charset="0"/>
              <a:buChar char="–"/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59"/>
            <a:ext cx="5472000" cy="5004000"/>
          </a:xfrm>
        </p:spPr>
        <p:txBody>
          <a:bodyPr/>
          <a:lstStyle>
            <a:lvl1pP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7"/>
            <a:ext cx="5472000" cy="5002792"/>
          </a:xfrm>
        </p:spPr>
        <p:txBody>
          <a:bodyPr/>
          <a:lstStyle>
            <a:lvl1pPr marL="17970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 sz="2000"/>
            </a:lvl1pPr>
            <a:lvl2pPr marL="35877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 sz="1800"/>
            </a:lvl2pPr>
            <a:lvl3pPr marL="539750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 sz="1600"/>
            </a:lvl3pPr>
            <a:lvl4pPr marL="53975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None/>
              <a:defRPr/>
            </a:lvl4pPr>
            <a:lvl5pPr marL="898525" marR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179705" marR="0" lvl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HK" sz="2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text styles</a:t>
            </a:r>
            <a:endParaRPr kumimoji="0" lang="en-US" altLang="zh-HK" sz="2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58775" marR="0" lvl="1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9750" marR="0" lvl="2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Third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9455" marR="0" lvl="3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Fourth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8525" marR="0" lvl="4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492"/>
            <a:ext cx="12182394" cy="7772984"/>
          </a:xfrm>
          <a:prstGeom prst="rect">
            <a:avLst/>
          </a:prstGeom>
        </p:spPr>
      </p:pic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2856394" y="2652236"/>
            <a:ext cx="5294075" cy="55695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</a:t>
            </a:r>
            <a:r>
              <a:rPr lang="en-US" altLang="zh-TW" dirty="0"/>
              <a:t>30</a:t>
            </a:r>
            <a:r>
              <a:rPr lang="en-US" dirty="0" err="1"/>
              <a:t>pt</a:t>
            </a:r>
            <a:r>
              <a:rPr lang="en-US" dirty="0"/>
              <a:t>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Snipped 1"/>
          <p:cNvSpPr/>
          <p:nvPr userDrawn="1"/>
        </p:nvSpPr>
        <p:spPr bwMode="auto">
          <a:xfrm>
            <a:off x="0" y="6524625"/>
            <a:ext cx="4811282" cy="333375"/>
          </a:xfrm>
          <a:custGeom>
            <a:avLst/>
            <a:gdLst>
              <a:gd name="connsiteX0" fmla="*/ 0 w 4811282"/>
              <a:gd name="connsiteY0" fmla="*/ 0 h 333375"/>
              <a:gd name="connsiteX1" fmla="*/ 4644595 w 4811282"/>
              <a:gd name="connsiteY1" fmla="*/ 0 h 333375"/>
              <a:gd name="connsiteX2" fmla="*/ 4811282 w 4811282"/>
              <a:gd name="connsiteY2" fmla="*/ 166688 h 333375"/>
              <a:gd name="connsiteX3" fmla="*/ 4811282 w 4811282"/>
              <a:gd name="connsiteY3" fmla="*/ 333375 h 333375"/>
              <a:gd name="connsiteX4" fmla="*/ 0 w 4811282"/>
              <a:gd name="connsiteY4" fmla="*/ 333375 h 333375"/>
              <a:gd name="connsiteX5" fmla="*/ 0 w 4811282"/>
              <a:gd name="connsiteY5" fmla="*/ 0 h 333375"/>
              <a:gd name="connsiteX0-1" fmla="*/ 0 w 4811282"/>
              <a:gd name="connsiteY0-2" fmla="*/ 0 h 333375"/>
              <a:gd name="connsiteX1-3" fmla="*/ 4644595 w 4811282"/>
              <a:gd name="connsiteY1-4" fmla="*/ 0 h 333375"/>
              <a:gd name="connsiteX2-5" fmla="*/ 4811282 w 4811282"/>
              <a:gd name="connsiteY2-6" fmla="*/ 333375 h 333375"/>
              <a:gd name="connsiteX3-7" fmla="*/ 0 w 4811282"/>
              <a:gd name="connsiteY3-8" fmla="*/ 333375 h 333375"/>
              <a:gd name="connsiteX4-9" fmla="*/ 0 w 4811282"/>
              <a:gd name="connsiteY4-10" fmla="*/ 0 h 333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1282" h="333375">
                <a:moveTo>
                  <a:pt x="0" y="0"/>
                </a:moveTo>
                <a:lnTo>
                  <a:pt x="4644595" y="0"/>
                </a:lnTo>
                <a:lnTo>
                  <a:pt x="4811282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 </a:t>
            </a:r>
            <a:fld id="{E0B88BFF-FD7C-4620-957F-AD5390D459D9}" type="slidenum">
              <a:rPr lang="en-US" altLang="zh-HK" sz="800" b="1" smtClean="0">
                <a:solidFill>
                  <a:schemeClr val="bg1"/>
                </a:solidFill>
                <a:cs typeface="Arial" panose="020B0604020202020204" pitchFamily="34" charset="0"/>
              </a:rPr>
            </a:fld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| © 2020 Automated Systems Holdings Limited and/or its affiliates. All rights reserved.		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1228725"/>
            <a:ext cx="11134725" cy="5005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HK" dirty="0"/>
              <a:t>First Level item – Arial 20 PT Bold</a:t>
            </a:r>
            <a:endParaRPr lang="en-US" altLang="zh-HK" dirty="0"/>
          </a:p>
          <a:p>
            <a:pPr lvl="1"/>
            <a:r>
              <a:rPr lang="en-US" altLang="zh-HK" dirty="0"/>
              <a:t>Second level – Arial 18 PT (Highlighted text in bold and blue)</a:t>
            </a:r>
            <a:endParaRPr lang="en-US" altLang="zh-HK" dirty="0"/>
          </a:p>
          <a:p>
            <a:pPr lvl="2"/>
            <a:r>
              <a:rPr lang="en-US" altLang="zh-HK" dirty="0"/>
              <a:t>Third level – Arial 16 PT</a:t>
            </a:r>
            <a:endParaRPr lang="en-US" altLang="zh-HK" dirty="0"/>
          </a:p>
          <a:p>
            <a:pPr lvl="3"/>
            <a:r>
              <a:rPr lang="en-US" altLang="zh-HK" dirty="0"/>
              <a:t>Forth level – Arial 16 PT</a:t>
            </a:r>
            <a:endParaRPr lang="en-US" altLang="zh-HK" dirty="0"/>
          </a:p>
          <a:p>
            <a:pPr lvl="4"/>
            <a:r>
              <a:rPr lang="en-US" altLang="zh-HK" dirty="0"/>
              <a:t>Fifth level – Arial 16 PT</a:t>
            </a:r>
            <a:br>
              <a:rPr lang="en-US" altLang="zh-HK" dirty="0"/>
            </a:br>
            <a:endParaRPr lang="en-US" altLang="zh-HK" dirty="0"/>
          </a:p>
          <a:p>
            <a:pPr lvl="4"/>
            <a:endParaRPr lang="en-US" altLang="zh-HK" dirty="0"/>
          </a:p>
          <a:p>
            <a:pPr lvl="4"/>
            <a:endParaRPr lang="en-US" altLang="zh-HK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95288"/>
            <a:ext cx="111379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3213" y="6608801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998075" y="6451600"/>
            <a:ext cx="1739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0026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9705" indent="-179705" algn="l" rtl="0" eaLnBrk="0" fontAlgn="base" hangingPunct="0">
        <a:spcBef>
          <a:spcPts val="1200"/>
        </a:spcBef>
        <a:spcAft>
          <a:spcPct val="0"/>
        </a:spcAft>
        <a:buClr>
          <a:srgbClr val="128CD4"/>
        </a:buClr>
        <a:buFont typeface="Wingdings" panose="05000000000000000000" pitchFamily="2" charset="2"/>
        <a:buChar char="§"/>
        <a:defRPr lang="en-US" altLang="zh-HK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58775" indent="-179705" algn="l" rtl="0" eaLnBrk="0" fontAlgn="base" hangingPunct="0">
        <a:spcBef>
          <a:spcPts val="12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539750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719455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898525" indent="-228600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357" y="1714943"/>
            <a:ext cx="4454089" cy="1325563"/>
          </a:xfrm>
        </p:spPr>
        <p:txBody>
          <a:bodyPr>
            <a:normAutofit/>
          </a:bodyPr>
          <a:lstStyle/>
          <a:p>
            <a:r>
              <a:rPr lang="en-US" dirty="0"/>
              <a:t>Design &amp; Development of Registration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ASL</a:t>
            </a:r>
            <a:endParaRPr lang="en-US" dirty="0"/>
          </a:p>
          <a:p>
            <a:r>
              <a:rPr lang="en-US" dirty="0"/>
              <a:t>Last updated on 17 Dec 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Form (Part 1)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1122045"/>
            <a:ext cx="10869930" cy="530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Form (Part 1)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1122045"/>
            <a:ext cx="10857230" cy="5298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Page (Part 2)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60" b="731"/>
          <a:stretch>
            <a:fillRect/>
          </a:stretch>
        </p:blipFill>
        <p:spPr>
          <a:xfrm>
            <a:off x="753745" y="1070610"/>
            <a:ext cx="10614025" cy="5176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Parameter of the Registration form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/>
          <p:nvPr>
            <p:custDataLst>
              <p:tags r:id="rId1"/>
            </p:custDataLst>
          </p:nvPr>
        </p:nvGraphicFramePr>
        <p:xfrm>
          <a:off x="698610" y="1239091"/>
          <a:ext cx="10837960" cy="53075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80202"/>
                <a:gridCol w="4248959"/>
                <a:gridCol w="2152932"/>
                <a:gridCol w="826780"/>
                <a:gridCol w="614832"/>
                <a:gridCol w="12142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Description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Mandatory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Max Length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Validation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 grid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kern="100" spc="15" dirty="0">
                          <a:effectLst/>
                        </a:rPr>
                        <a:t>Personal information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Full Name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255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email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Contact Email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255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phoneNumber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Contact Phone number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 grid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kern="100" spc="15" dirty="0">
                          <a:effectLst/>
                        </a:rPr>
                        <a:t>Question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4197" marR="34197" marT="0" marB="0"/>
                </a:tc>
              </a:tr>
              <a:tr h="195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question1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Are you Hong Kong permanent resident?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question2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Do you have recognized Medical Qualification by Special Registration Committee under MCHK?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195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question3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Do you have any postgraduate medical training experience?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question4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Which specialty are you interested in?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question5</a:t>
                      </a:r>
                      <a:endParaRPr lang="en-US" sz="1200" b="1" kern="1200" dirty="0" err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Confirm whether you obtained the qualification from the list of endorsed academic authority.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  <a:sym typeface="+mn-ea"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437" y="430471"/>
            <a:ext cx="687711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Technology Involved</a:t>
            </a:r>
            <a:endParaRPr lang="en-US" sz="2400" dirty="0">
              <a:latin typeface="+mj-lt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437" y="1603175"/>
          <a:ext cx="4916907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6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Spring Boot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Spring MVC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Eclipse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Packaging (WAR)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66284" y="1603175"/>
          <a:ext cx="4774295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74295"/>
              </a:tblGrid>
              <a:tr h="164741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  <a:endParaRPr lang="en-US" dirty="0"/>
                    </a:p>
                  </a:txBody>
                  <a:tcPr/>
                </a:tc>
              </a:tr>
              <a:tr h="164741">
                <a:tc>
                  <a:txBody>
                    <a:bodyPr/>
                    <a:lstStyle/>
                    <a:p>
                      <a:r>
                        <a:rPr lang="en-US" dirty="0"/>
                        <a:t>ReactJS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Material-ui</a:t>
                      </a:r>
                      <a:endParaRPr lang="en-US" dirty="0"/>
                    </a:p>
                  </a:txBody>
                  <a:tcPr/>
                </a:tc>
              </a:tr>
              <a:tr h="164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TABLE_BEAUTIFY" val="smartTable{f4838ab8-50fc-4302-a624-382a3ce8aa88}"/>
</p:tagLst>
</file>

<file path=ppt/theme/theme1.xml><?xml version="1.0" encoding="utf-8"?>
<a:theme xmlns:a="http://schemas.openxmlformats.org/drawingml/2006/main" name="1_ASL_Solutions_PPT Template">
  <a:themeElements>
    <a:clrScheme name="ASL Colour Theme">
      <a:dk1>
        <a:srgbClr val="000000"/>
      </a:dk1>
      <a:lt1>
        <a:srgbClr val="FFFFFF"/>
      </a:lt1>
      <a:dk2>
        <a:srgbClr val="005AAA"/>
      </a:dk2>
      <a:lt2>
        <a:srgbClr val="7F7F7F"/>
      </a:lt2>
      <a:accent1>
        <a:srgbClr val="002655"/>
      </a:accent1>
      <a:accent2>
        <a:srgbClr val="1C987E"/>
      </a:accent2>
      <a:accent3>
        <a:srgbClr val="BE1D27"/>
      </a:accent3>
      <a:accent4>
        <a:srgbClr val="EBAD08"/>
      </a:accent4>
      <a:accent5>
        <a:srgbClr val="8C268D"/>
      </a:accent5>
      <a:accent6>
        <a:srgbClr val="128CD4"/>
      </a:accent6>
      <a:hlink>
        <a:srgbClr val="000066"/>
      </a:hlink>
      <a:folHlink>
        <a:srgbClr val="94CEE5"/>
      </a:folHlink>
    </a:clrScheme>
    <a:fontScheme name="Custom 1">
      <a:majorFont>
        <a:latin typeface="Arial"/>
        <a:ea typeface="細明體-ExtB"/>
        <a:cs typeface=""/>
      </a:majorFont>
      <a:minorFont>
        <a:latin typeface="Arial"/>
        <a:ea typeface="細明體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5A3DB"/>
        </a:solidFill>
        <a:ln>
          <a:noFill/>
        </a:ln>
      </a:spPr>
      <a:bodyPr rtlCol="0"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sz="850" b="1" dirty="0">
            <a:solidFill>
              <a:srgbClr val="FFFFFF"/>
            </a:solidFill>
            <a:ea typeface="MS PGothic" panose="020B0600070205080204" pitchFamily="34" charset="-128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mpd="sng">
          <a:solidFill>
            <a:srgbClr val="128CD4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Widescreen</PresentationFormat>
  <Paragraphs>168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MS PGothic</vt:lpstr>
      <vt:lpstr>MingLiU-ExtB</vt:lpstr>
      <vt:lpstr>Segoe UI</vt:lpstr>
      <vt:lpstr>Calibri</vt:lpstr>
      <vt:lpstr>PMingLiU</vt:lpstr>
      <vt:lpstr>PMingLiU-ExtB</vt:lpstr>
      <vt:lpstr>Times New Roman</vt:lpstr>
      <vt:lpstr>Segoe UI Light</vt:lpstr>
      <vt:lpstr>微软雅黑</vt:lpstr>
      <vt:lpstr>Arial Unicode MS</vt:lpstr>
      <vt:lpstr>等线</vt:lpstr>
      <vt:lpstr>1_ASL_Solutions_PPT Template</vt:lpstr>
      <vt:lpstr>Design &amp; Development of XXXX</vt:lpstr>
      <vt:lpstr>Proposed Screen</vt:lpstr>
      <vt:lpstr>Proposed Screen</vt:lpstr>
      <vt:lpstr>Proposed Screen</vt:lpstr>
      <vt:lpstr>Proposed Screen</vt:lpstr>
      <vt:lpstr>Technology Involved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Group Corporate Overview</dc:title>
  <dc:creator>Kelly Ka Ki Leung</dc:creator>
  <cp:lastModifiedBy>#9</cp:lastModifiedBy>
  <cp:revision>176</cp:revision>
  <dcterms:created xsi:type="dcterms:W3CDTF">2020-05-05T09:21:00Z</dcterms:created>
  <dcterms:modified xsi:type="dcterms:W3CDTF">2021-12-17T03:00:42Z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7928B07945384DF9A5F3D9720EB7317E</vt:lpwstr>
  </property>
  <property fmtid="{D5CDD505-2E9C-101B-9397-08002B2CF9AE}" pid="3" name="KSOProductBuildVer">
    <vt:lpwstr>2052-11.1.0.11115</vt:lpwstr>
  </property>
</Properties>
</file>