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1846" r:id="rId3"/>
    <p:sldId id="1872" r:id="rId4"/>
    <p:sldId id="1876" r:id="rId5"/>
    <p:sldId id="1877" r:id="rId6"/>
    <p:sldId id="1879" r:id="rId7"/>
    <p:sldId id="172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ly Ka Ki Leung" initials="KKK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A3DB"/>
    <a:srgbClr val="5F5F5F"/>
    <a:srgbClr val="CDCDCD"/>
    <a:srgbClr val="C0C0C0"/>
    <a:srgbClr val="BCBCBC"/>
    <a:srgbClr val="E5E5E5"/>
    <a:srgbClr val="B2B2B2"/>
    <a:srgbClr val="E6A600"/>
    <a:srgbClr val="FFBD19"/>
    <a:srgbClr val="DB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0" autoAdjust="0"/>
    <p:restoredTop sz="94607" autoAdjust="0"/>
  </p:normalViewPr>
  <p:slideViewPr>
    <p:cSldViewPr snapToGrid="0" showGuides="1">
      <p:cViewPr varScale="1">
        <p:scale>
          <a:sx n="105" d="100"/>
          <a:sy n="105" d="100"/>
        </p:scale>
        <p:origin x="150" y="246"/>
      </p:cViewPr>
      <p:guideLst>
        <p:guide orient="horz" pos="1020"/>
        <p:guide pos="1864"/>
        <p:guide pos="3568"/>
        <p:guide orient="horz" pos="1400"/>
        <p:guide pos="2320"/>
        <p:guide orient="horz" pos="2254"/>
        <p:guide orient="horz" pos="2974"/>
        <p:guide pos="39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4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0DCB4-BB7F-4CDE-9FDF-901EF22B80B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1A221-E1E8-4FE1-B71E-D109311597D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A3024-571B-4364-95F6-064C0FEBA7F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0E5B2-7B50-4E2A-A9C2-F32574B5CE2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reeform 11"/>
          <p:cNvSpPr/>
          <p:nvPr userDrawn="1"/>
        </p:nvSpPr>
        <p:spPr bwMode="auto">
          <a:xfrm>
            <a:off x="-25052" y="-16506"/>
            <a:ext cx="7102257" cy="6901841"/>
          </a:xfrm>
          <a:custGeom>
            <a:avLst/>
            <a:gdLst>
              <a:gd name="connsiteX0" fmla="*/ 12526 w 7102257"/>
              <a:gd name="connsiteY0" fmla="*/ 0 h 6901841"/>
              <a:gd name="connsiteX1" fmla="*/ 4196219 w 7102257"/>
              <a:gd name="connsiteY1" fmla="*/ 25052 h 6901841"/>
              <a:gd name="connsiteX2" fmla="*/ 7102257 w 7102257"/>
              <a:gd name="connsiteY2" fmla="*/ 6876789 h 6901841"/>
              <a:gd name="connsiteX3" fmla="*/ 0 w 7102257"/>
              <a:gd name="connsiteY3" fmla="*/ 6901841 h 6901841"/>
              <a:gd name="connsiteX4" fmla="*/ 12526 w 7102257"/>
              <a:gd name="connsiteY4" fmla="*/ 0 h 690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2257" h="6901841">
                <a:moveTo>
                  <a:pt x="12526" y="0"/>
                </a:moveTo>
                <a:lnTo>
                  <a:pt x="4196219" y="25052"/>
                </a:lnTo>
                <a:lnTo>
                  <a:pt x="7102257" y="6876789"/>
                </a:lnTo>
                <a:lnTo>
                  <a:pt x="0" y="6901841"/>
                </a:lnTo>
                <a:cubicBezTo>
                  <a:pt x="4175" y="4601227"/>
                  <a:pt x="8351" y="2300614"/>
                  <a:pt x="12526" y="0"/>
                </a:cubicBezTo>
                <a:close/>
              </a:path>
            </a:pathLst>
          </a:custGeom>
          <a:solidFill>
            <a:srgbClr val="E6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850" b="1" dirty="0">
              <a:solidFill>
                <a:srgbClr val="E6A600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Title 10"/>
          <p:cNvSpPr>
            <a:spLocks noGrp="1"/>
          </p:cNvSpPr>
          <p:nvPr>
            <p:ph type="title" hasCustomPrompt="1"/>
          </p:nvPr>
        </p:nvSpPr>
        <p:spPr>
          <a:xfrm>
            <a:off x="522357" y="1714943"/>
            <a:ext cx="4118009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HK" dirty="0"/>
              <a:t>Presentation Title</a:t>
            </a:r>
            <a:endParaRPr lang="en-US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522357" y="3298825"/>
            <a:ext cx="4118009" cy="12930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                                                             Presenter Title line 1                                             Presenter Title line 2                                                           Date (</a:t>
            </a:r>
            <a:r>
              <a:rPr lang="en-US" dirty="0" err="1"/>
              <a:t>dd</a:t>
            </a:r>
            <a:r>
              <a:rPr lang="en-US" dirty="0"/>
              <a:t>/mm/</a:t>
            </a:r>
            <a:r>
              <a:rPr lang="en-US" dirty="0" err="1"/>
              <a:t>yyyy</a:t>
            </a:r>
            <a:r>
              <a:rPr lang="en-US" dirty="0"/>
              <a:t>)                                      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439738" y="6575425"/>
            <a:ext cx="7058025" cy="2143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HK" sz="800" dirty="0">
                <a:solidFill>
                  <a:schemeClr val="bg1"/>
                </a:solidFill>
                <a:cs typeface="Arial" panose="020B0604020202020204" pitchFamily="34" charset="0"/>
              </a:rPr>
              <a:t>© 2020 Automated Systems Holdings Limited and/or its affiliates. All rights reserved.</a:t>
            </a:r>
            <a:endParaRPr lang="en-US" altLang="zh-HK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thankyoupage_no-line.jpg"/>
          <p:cNvPicPr>
            <a:picLocks noChangeAspect="1"/>
          </p:cNvPicPr>
          <p:nvPr userDrawn="1"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0" y="0"/>
            <a:ext cx="12192000" cy="693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2"/>
          <p:cNvCxnSpPr>
            <a:cxnSpLocks noChangeShapeType="1"/>
          </p:cNvCxnSpPr>
          <p:nvPr userDrawn="1"/>
        </p:nvCxnSpPr>
        <p:spPr bwMode="auto">
          <a:xfrm flipH="1">
            <a:off x="0" y="-152400"/>
            <a:ext cx="3503613" cy="5594350"/>
          </a:xfrm>
          <a:prstGeom prst="line">
            <a:avLst/>
          </a:prstGeom>
          <a:noFill/>
          <a:ln w="19050" algn="ctr">
            <a:solidFill>
              <a:schemeClr val="accent2"/>
            </a:solidFill>
            <a:round/>
          </a:ln>
        </p:spPr>
      </p:cxn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-184150" y="4005263"/>
            <a:ext cx="8488363" cy="2925762"/>
          </a:xfrm>
          <a:prstGeom prst="line">
            <a:avLst/>
          </a:prstGeom>
          <a:noFill/>
          <a:ln w="19050" algn="ctr">
            <a:solidFill>
              <a:schemeClr val="accent3"/>
            </a:solidFill>
            <a:round/>
          </a:ln>
        </p:spPr>
      </p:cxnSp>
      <p:cxnSp>
        <p:nvCxnSpPr>
          <p:cNvPr id="5" name="Straight Connector 4"/>
          <p:cNvCxnSpPr>
            <a:cxnSpLocks noChangeShapeType="1"/>
          </p:cNvCxnSpPr>
          <p:nvPr userDrawn="1"/>
        </p:nvCxnSpPr>
        <p:spPr bwMode="auto">
          <a:xfrm flipV="1">
            <a:off x="-179388" y="4319588"/>
            <a:ext cx="884238" cy="1412875"/>
          </a:xfrm>
          <a:prstGeom prst="line">
            <a:avLst/>
          </a:prstGeom>
          <a:noFill/>
          <a:ln w="19050" algn="ctr">
            <a:solidFill>
              <a:schemeClr val="accent5"/>
            </a:solidFill>
            <a:round/>
          </a:ln>
        </p:spPr>
      </p:cxn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 flipH="1">
            <a:off x="10847388" y="3933825"/>
            <a:ext cx="1476375" cy="3240088"/>
          </a:xfrm>
          <a:prstGeom prst="line">
            <a:avLst/>
          </a:prstGeom>
          <a:noFill/>
          <a:ln w="19050" algn="ctr">
            <a:solidFill>
              <a:schemeClr val="accent4"/>
            </a:solidFill>
            <a:round/>
          </a:ln>
        </p:spPr>
      </p:cxnSp>
      <p:sp>
        <p:nvSpPr>
          <p:cNvPr id="7" name="TextBox 4"/>
          <p:cNvSpPr txBox="1">
            <a:spLocks noChangeArrowheads="1"/>
          </p:cNvSpPr>
          <p:nvPr userDrawn="1"/>
        </p:nvSpPr>
        <p:spPr bwMode="auto">
          <a:xfrm>
            <a:off x="1103313" y="2924048"/>
            <a:ext cx="9869487" cy="6477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3600" b="1" dirty="0">
                <a:solidFill>
                  <a:schemeClr val="accent1"/>
                </a:solidFill>
                <a:cs typeface="Arial" panose="020B0604020202020204" pitchFamily="34" charset="0"/>
              </a:rPr>
              <a:t>Thank you</a:t>
            </a:r>
            <a:endParaRPr lang="en-US" altLang="zh-TW" sz="36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>
            <a:cxnSpLocks noChangeAspect="1" noChangeShapeType="1"/>
          </p:cNvCxnSpPr>
          <p:nvPr userDrawn="1"/>
        </p:nvCxnSpPr>
        <p:spPr bwMode="auto">
          <a:xfrm>
            <a:off x="-49213" y="4054475"/>
            <a:ext cx="768351" cy="263525"/>
          </a:xfrm>
          <a:prstGeom prst="line">
            <a:avLst/>
          </a:prstGeom>
          <a:noFill/>
          <a:ln w="19050" algn="ctr">
            <a:solidFill>
              <a:schemeClr val="accent6"/>
            </a:solidFill>
            <a:round/>
          </a:ln>
        </p:spPr>
      </p:cxnSp>
      <p:sp>
        <p:nvSpPr>
          <p:cNvPr id="9" name="TextBox 19"/>
          <p:cNvSpPr txBox="1">
            <a:spLocks noChangeArrowheads="1"/>
          </p:cNvSpPr>
          <p:nvPr userDrawn="1"/>
        </p:nvSpPr>
        <p:spPr bwMode="auto">
          <a:xfrm>
            <a:off x="442913" y="6591300"/>
            <a:ext cx="6870700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HK" sz="800" b="1" dirty="0">
                <a:solidFill>
                  <a:srgbClr val="595959"/>
                </a:solidFill>
                <a:cs typeface="Arial" panose="020B0604020202020204" pitchFamily="34" charset="0"/>
              </a:rPr>
              <a:t>      </a:t>
            </a:r>
            <a:r>
              <a:rPr lang="en-US" altLang="zh-HK" sz="800" dirty="0">
                <a:solidFill>
                  <a:srgbClr val="595959"/>
                </a:solidFill>
                <a:cs typeface="Arial" panose="020B0604020202020204" pitchFamily="34" charset="0"/>
              </a:rPr>
              <a:t>| © 2019 Automated Systems Holdings Limited and/or its affiliates. All rights reserved.	</a:t>
            </a:r>
            <a:endParaRPr lang="en-US" altLang="zh-HK" sz="800" dirty="0">
              <a:solidFill>
                <a:srgbClr val="595959"/>
              </a:solidFill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zh-HK" sz="800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863" y="6597650"/>
            <a:ext cx="460375" cy="195263"/>
          </a:xfrm>
          <a:prstGeom prst="rect">
            <a:avLst/>
          </a:prstGeom>
        </p:spPr>
        <p:txBody>
          <a:bodyPr anchor="ctr"/>
          <a:lstStyle/>
          <a:p>
            <a:pPr algn="r" eaLnBrk="1" hangingPunct="1"/>
            <a:fld id="{0AA4BE7A-FB13-44E8-8F0D-58EF1042AB8D}" type="slidenum">
              <a:rPr lang="en-US" altLang="zh-HK" sz="800" b="1">
                <a:solidFill>
                  <a:srgbClr val="595959"/>
                </a:solidFill>
                <a:cs typeface="Arial" panose="020B0604020202020204" pitchFamily="34" charset="0"/>
              </a:rPr>
            </a:fld>
            <a:endParaRPr lang="en-US" altLang="zh-HK" sz="800" b="1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 userDrawn="1"/>
        </p:nvSpPr>
        <p:spPr bwMode="auto">
          <a:xfrm>
            <a:off x="2574925" y="4089400"/>
            <a:ext cx="7870825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accent1"/>
                </a:solidFill>
                <a:cs typeface="Arial" panose="020B0604020202020204" pitchFamily="34" charset="0"/>
              </a:rPr>
              <a:t>Your </a:t>
            </a:r>
            <a:r>
              <a:rPr lang="en-US" altLang="zh-TW" sz="2400" b="1" dirty="0">
                <a:solidFill>
                  <a:schemeClr val="accent1"/>
                </a:solidFill>
                <a:cs typeface="Arial" panose="020B0604020202020204" pitchFamily="34" charset="0"/>
              </a:rPr>
              <a:t>Trustworthy </a:t>
            </a:r>
            <a:r>
              <a:rPr lang="en-US" altLang="zh-TW" sz="2400" dirty="0">
                <a:solidFill>
                  <a:schemeClr val="accent1"/>
                </a:solidFill>
                <a:cs typeface="Arial" panose="020B0604020202020204" pitchFamily="34" charset="0"/>
              </a:rPr>
              <a:t>and </a:t>
            </a:r>
            <a:r>
              <a:rPr lang="en-US" altLang="zh-TW" sz="2400" b="1" dirty="0">
                <a:solidFill>
                  <a:schemeClr val="accent1"/>
                </a:solidFill>
                <a:cs typeface="Arial" panose="020B0604020202020204" pitchFamily="34" charset="0"/>
              </a:rPr>
              <a:t>Professional</a:t>
            </a:r>
            <a:r>
              <a:rPr lang="en-US" altLang="zh-TW" sz="2400" dirty="0">
                <a:solidFill>
                  <a:schemeClr val="accent1"/>
                </a:solidFill>
                <a:cs typeface="Arial" panose="020B0604020202020204" pitchFamily="34" charset="0"/>
              </a:rPr>
              <a:t> Global IT Partner</a:t>
            </a:r>
            <a:endParaRPr lang="en-US" altLang="zh-TW" sz="24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pic>
        <p:nvPicPr>
          <p:cNvPr id="12" name="Picture 9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348038" y="2572893"/>
            <a:ext cx="3929062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277100" y="2532063"/>
            <a:ext cx="1677988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thankyoupage_no-line.jpg"/>
          <p:cNvPicPr>
            <a:picLocks noChangeAspect="1"/>
          </p:cNvPicPr>
          <p:nvPr userDrawn="1"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0" y="0"/>
            <a:ext cx="12192000" cy="693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10"/>
          <p:cNvCxnSpPr>
            <a:cxnSpLocks noChangeShapeType="1"/>
          </p:cNvCxnSpPr>
          <p:nvPr userDrawn="1"/>
        </p:nvCxnSpPr>
        <p:spPr bwMode="auto">
          <a:xfrm flipH="1">
            <a:off x="0" y="-152400"/>
            <a:ext cx="3503613" cy="5594350"/>
          </a:xfrm>
          <a:prstGeom prst="line">
            <a:avLst/>
          </a:prstGeom>
          <a:noFill/>
          <a:ln w="19050" algn="ctr">
            <a:solidFill>
              <a:schemeClr val="accent2"/>
            </a:solidFill>
            <a:round/>
          </a:ln>
        </p:spPr>
      </p:cxn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-184150" y="4005263"/>
            <a:ext cx="8488363" cy="2925762"/>
          </a:xfrm>
          <a:prstGeom prst="line">
            <a:avLst/>
          </a:prstGeom>
          <a:noFill/>
          <a:ln w="19050" algn="ctr">
            <a:solidFill>
              <a:schemeClr val="accent3"/>
            </a:solidFill>
            <a:round/>
          </a:ln>
        </p:spPr>
      </p:cxnSp>
      <p:cxnSp>
        <p:nvCxnSpPr>
          <p:cNvPr id="5" name="Straight Connector 4"/>
          <p:cNvCxnSpPr>
            <a:cxnSpLocks noChangeShapeType="1"/>
          </p:cNvCxnSpPr>
          <p:nvPr userDrawn="1"/>
        </p:nvCxnSpPr>
        <p:spPr bwMode="auto">
          <a:xfrm flipV="1">
            <a:off x="-179388" y="4319588"/>
            <a:ext cx="884238" cy="1412875"/>
          </a:xfrm>
          <a:prstGeom prst="line">
            <a:avLst/>
          </a:prstGeom>
          <a:noFill/>
          <a:ln w="19050" algn="ctr">
            <a:solidFill>
              <a:schemeClr val="accent5"/>
            </a:solidFill>
            <a:round/>
          </a:ln>
        </p:spPr>
      </p:cxn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 flipH="1">
            <a:off x="10847388" y="3933825"/>
            <a:ext cx="1476375" cy="3240088"/>
          </a:xfrm>
          <a:prstGeom prst="line">
            <a:avLst/>
          </a:prstGeom>
          <a:noFill/>
          <a:ln w="19050" algn="ctr">
            <a:solidFill>
              <a:schemeClr val="accent4"/>
            </a:solidFill>
            <a:round/>
          </a:ln>
        </p:spPr>
      </p:cxnSp>
      <p:sp>
        <p:nvSpPr>
          <p:cNvPr id="7" name="TextBox 4"/>
          <p:cNvSpPr txBox="1">
            <a:spLocks noChangeArrowheads="1"/>
          </p:cNvSpPr>
          <p:nvPr userDrawn="1"/>
        </p:nvSpPr>
        <p:spPr bwMode="auto">
          <a:xfrm>
            <a:off x="1103313" y="2997200"/>
            <a:ext cx="10493375" cy="6477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3600" b="1" dirty="0">
                <a:solidFill>
                  <a:schemeClr val="accent1"/>
                </a:solidFill>
                <a:cs typeface="Arial" panose="020B0604020202020204" pitchFamily="34" charset="0"/>
              </a:rPr>
              <a:t>Thank you</a:t>
            </a:r>
            <a:endParaRPr lang="en-US" altLang="zh-TW" sz="36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>
            <a:cxnSpLocks noChangeAspect="1" noChangeShapeType="1"/>
          </p:cNvCxnSpPr>
          <p:nvPr userDrawn="1"/>
        </p:nvCxnSpPr>
        <p:spPr bwMode="auto">
          <a:xfrm>
            <a:off x="-49213" y="4054475"/>
            <a:ext cx="768351" cy="263525"/>
          </a:xfrm>
          <a:prstGeom prst="line">
            <a:avLst/>
          </a:prstGeom>
          <a:noFill/>
          <a:ln w="19050" algn="ctr">
            <a:solidFill>
              <a:schemeClr val="accent6"/>
            </a:solidFill>
            <a:round/>
          </a:ln>
        </p:spPr>
      </p:cxnSp>
      <p:sp>
        <p:nvSpPr>
          <p:cNvPr id="9" name="TextBox 16"/>
          <p:cNvSpPr txBox="1">
            <a:spLocks noChangeArrowheads="1"/>
          </p:cNvSpPr>
          <p:nvPr userDrawn="1"/>
        </p:nvSpPr>
        <p:spPr bwMode="auto">
          <a:xfrm>
            <a:off x="442913" y="6591300"/>
            <a:ext cx="6870700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HK" sz="800" b="1" dirty="0">
                <a:solidFill>
                  <a:srgbClr val="595959"/>
                </a:solidFill>
                <a:cs typeface="Arial" panose="020B0604020202020204" pitchFamily="34" charset="0"/>
              </a:rPr>
              <a:t>      </a:t>
            </a:r>
            <a:r>
              <a:rPr lang="en-US" altLang="zh-HK" sz="800" dirty="0">
                <a:solidFill>
                  <a:srgbClr val="595959"/>
                </a:solidFill>
                <a:cs typeface="Arial" panose="020B0604020202020204" pitchFamily="34" charset="0"/>
              </a:rPr>
              <a:t>| © 2019 Automated Systems Holdings Limited and/or its affiliates. All rights reserved.	</a:t>
            </a:r>
            <a:endParaRPr lang="en-US" altLang="zh-HK" sz="800" dirty="0">
              <a:solidFill>
                <a:srgbClr val="595959"/>
              </a:solidFill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zh-HK" sz="800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3213" y="6597650"/>
            <a:ext cx="460375" cy="195263"/>
          </a:xfrm>
          <a:prstGeom prst="rect">
            <a:avLst/>
          </a:prstGeom>
        </p:spPr>
        <p:txBody>
          <a:bodyPr anchor="ctr"/>
          <a:lstStyle/>
          <a:p>
            <a:pPr algn="r" eaLnBrk="1" hangingPunct="1"/>
            <a:fld id="{4A08B9D5-ADE7-4623-B4BF-19DB127582A1}" type="slidenum">
              <a:rPr lang="en-US" altLang="zh-HK" sz="800" b="1">
                <a:solidFill>
                  <a:srgbClr val="595959"/>
                </a:solidFill>
                <a:cs typeface="Arial" panose="020B0604020202020204" pitchFamily="34" charset="0"/>
              </a:rPr>
            </a:fld>
            <a:endParaRPr lang="en-US" altLang="zh-HK" sz="800" b="1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 (Tag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thankyoupage_no-line.jpg"/>
          <p:cNvPicPr>
            <a:picLocks noChangeAspect="1"/>
          </p:cNvPicPr>
          <p:nvPr userDrawn="1"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0" y="0"/>
            <a:ext cx="12192000" cy="693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2"/>
          <p:cNvCxnSpPr>
            <a:cxnSpLocks noChangeShapeType="1"/>
          </p:cNvCxnSpPr>
          <p:nvPr userDrawn="1"/>
        </p:nvCxnSpPr>
        <p:spPr bwMode="auto">
          <a:xfrm flipH="1">
            <a:off x="0" y="-152400"/>
            <a:ext cx="3503613" cy="5594350"/>
          </a:xfrm>
          <a:prstGeom prst="line">
            <a:avLst/>
          </a:prstGeom>
          <a:noFill/>
          <a:ln w="19050" algn="ctr">
            <a:solidFill>
              <a:schemeClr val="accent2"/>
            </a:solidFill>
            <a:round/>
          </a:ln>
        </p:spPr>
      </p:cxn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-184150" y="4005263"/>
            <a:ext cx="8488363" cy="2925762"/>
          </a:xfrm>
          <a:prstGeom prst="line">
            <a:avLst/>
          </a:prstGeom>
          <a:noFill/>
          <a:ln w="19050" algn="ctr">
            <a:solidFill>
              <a:schemeClr val="accent3"/>
            </a:solidFill>
            <a:round/>
          </a:ln>
        </p:spPr>
      </p:cxnSp>
      <p:cxnSp>
        <p:nvCxnSpPr>
          <p:cNvPr id="5" name="Straight Connector 4"/>
          <p:cNvCxnSpPr>
            <a:cxnSpLocks noChangeShapeType="1"/>
          </p:cNvCxnSpPr>
          <p:nvPr userDrawn="1"/>
        </p:nvCxnSpPr>
        <p:spPr bwMode="auto">
          <a:xfrm flipV="1">
            <a:off x="-179388" y="4319588"/>
            <a:ext cx="884238" cy="1412875"/>
          </a:xfrm>
          <a:prstGeom prst="line">
            <a:avLst/>
          </a:prstGeom>
          <a:noFill/>
          <a:ln w="19050" algn="ctr">
            <a:solidFill>
              <a:schemeClr val="accent5"/>
            </a:solidFill>
            <a:round/>
          </a:ln>
        </p:spPr>
      </p:cxn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 flipH="1">
            <a:off x="10847388" y="3933825"/>
            <a:ext cx="1476375" cy="3240088"/>
          </a:xfrm>
          <a:prstGeom prst="line">
            <a:avLst/>
          </a:prstGeom>
          <a:noFill/>
          <a:ln w="19050" algn="ctr">
            <a:solidFill>
              <a:schemeClr val="accent4"/>
            </a:solidFill>
            <a:round/>
          </a:ln>
        </p:spPr>
      </p:cxnSp>
      <p:cxnSp>
        <p:nvCxnSpPr>
          <p:cNvPr id="7" name="Straight Connector 6"/>
          <p:cNvCxnSpPr>
            <a:cxnSpLocks noChangeAspect="1" noChangeShapeType="1"/>
          </p:cNvCxnSpPr>
          <p:nvPr userDrawn="1"/>
        </p:nvCxnSpPr>
        <p:spPr bwMode="auto">
          <a:xfrm>
            <a:off x="-49213" y="4054475"/>
            <a:ext cx="768351" cy="263525"/>
          </a:xfrm>
          <a:prstGeom prst="line">
            <a:avLst/>
          </a:prstGeom>
          <a:noFill/>
          <a:ln w="19050" algn="ctr">
            <a:solidFill>
              <a:schemeClr val="accent6"/>
            </a:solidFill>
            <a:round/>
          </a:ln>
        </p:spPr>
      </p:cxnSp>
      <p:sp>
        <p:nvSpPr>
          <p:cNvPr id="8" name="TextBox 17"/>
          <p:cNvSpPr txBox="1">
            <a:spLocks noChangeArrowheads="1"/>
          </p:cNvSpPr>
          <p:nvPr userDrawn="1"/>
        </p:nvSpPr>
        <p:spPr bwMode="auto">
          <a:xfrm>
            <a:off x="442913" y="6591300"/>
            <a:ext cx="6870700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HK" sz="800" b="1" dirty="0">
                <a:solidFill>
                  <a:srgbClr val="595959"/>
                </a:solidFill>
                <a:cs typeface="Arial" panose="020B0604020202020204" pitchFamily="34" charset="0"/>
              </a:rPr>
              <a:t>      </a:t>
            </a:r>
            <a:r>
              <a:rPr lang="en-US" altLang="zh-HK" sz="800" dirty="0">
                <a:solidFill>
                  <a:srgbClr val="595959"/>
                </a:solidFill>
                <a:cs typeface="Arial" panose="020B0604020202020204" pitchFamily="34" charset="0"/>
              </a:rPr>
              <a:t>| © 20</a:t>
            </a:r>
            <a:r>
              <a:rPr lang="en-US" altLang="zh-TW" sz="800" dirty="0">
                <a:solidFill>
                  <a:srgbClr val="595959"/>
                </a:solidFill>
                <a:cs typeface="Arial" panose="020B0604020202020204" pitchFamily="34" charset="0"/>
              </a:rPr>
              <a:t>20</a:t>
            </a:r>
            <a:r>
              <a:rPr lang="en-US" altLang="zh-HK" sz="800" dirty="0">
                <a:solidFill>
                  <a:srgbClr val="595959"/>
                </a:solidFill>
                <a:cs typeface="Arial" panose="020B0604020202020204" pitchFamily="34" charset="0"/>
              </a:rPr>
              <a:t> Automated Systems Holdings Limited and/or its affiliates. All rights reserved.	</a:t>
            </a:r>
            <a:endParaRPr lang="en-US" altLang="zh-HK" sz="800" dirty="0">
              <a:solidFill>
                <a:srgbClr val="595959"/>
              </a:solidFill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zh-HK" sz="800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03213" y="6597650"/>
            <a:ext cx="460375" cy="195263"/>
          </a:xfrm>
          <a:prstGeom prst="rect">
            <a:avLst/>
          </a:prstGeom>
        </p:spPr>
        <p:txBody>
          <a:bodyPr anchor="ctr"/>
          <a:lstStyle/>
          <a:p>
            <a:pPr algn="r" eaLnBrk="1" hangingPunct="1"/>
            <a:fld id="{F719E496-74EC-47CD-827D-EC06DB6A1CA9}" type="slidenum">
              <a:rPr lang="en-US" altLang="zh-HK" sz="800" b="1">
                <a:solidFill>
                  <a:srgbClr val="595959"/>
                </a:solidFill>
                <a:cs typeface="Arial" panose="020B0604020202020204" pitchFamily="34" charset="0"/>
              </a:rPr>
            </a:fld>
            <a:endParaRPr lang="en-US" altLang="zh-HK" sz="800" b="1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 userDrawn="1"/>
        </p:nvSpPr>
        <p:spPr bwMode="auto">
          <a:xfrm>
            <a:off x="2640013" y="4116388"/>
            <a:ext cx="787082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accent1"/>
                </a:solidFill>
                <a:cs typeface="Arial" panose="020B0604020202020204" pitchFamily="34" charset="0"/>
              </a:rPr>
              <a:t>Your </a:t>
            </a:r>
            <a:r>
              <a:rPr lang="en-US" altLang="zh-TW" sz="2400" b="1" dirty="0">
                <a:solidFill>
                  <a:schemeClr val="accent1"/>
                </a:solidFill>
                <a:cs typeface="Arial" panose="020B0604020202020204" pitchFamily="34" charset="0"/>
              </a:rPr>
              <a:t>Trustworthy </a:t>
            </a:r>
            <a:r>
              <a:rPr lang="en-US" altLang="zh-TW" sz="2400" dirty="0">
                <a:solidFill>
                  <a:schemeClr val="accent1"/>
                </a:solidFill>
                <a:cs typeface="Arial" panose="020B0604020202020204" pitchFamily="34" charset="0"/>
              </a:rPr>
              <a:t>and </a:t>
            </a:r>
            <a:r>
              <a:rPr lang="en-US" altLang="zh-TW" sz="2400" b="1" dirty="0">
                <a:solidFill>
                  <a:schemeClr val="accent1"/>
                </a:solidFill>
                <a:cs typeface="Arial" panose="020B0604020202020204" pitchFamily="34" charset="0"/>
              </a:rPr>
              <a:t>Professional</a:t>
            </a:r>
            <a:r>
              <a:rPr lang="en-US" altLang="zh-TW" sz="2400" dirty="0">
                <a:solidFill>
                  <a:schemeClr val="accent1"/>
                </a:solidFill>
                <a:cs typeface="Arial" panose="020B0604020202020204" pitchFamily="34" charset="0"/>
              </a:rPr>
              <a:t> Global IT Partner</a:t>
            </a:r>
            <a:endParaRPr lang="en-US" altLang="zh-TW" sz="24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pic>
        <p:nvPicPr>
          <p:cNvPr id="11" name="Picture 8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408363" y="2551113"/>
            <a:ext cx="3929062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337425" y="2559050"/>
            <a:ext cx="1677988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  <a:endParaRPr lang="en-US"/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  <a:endParaRPr lang="en-US"/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  <a:endParaRPr lang="en-US"/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  <a:endParaRPr lang="en-US"/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6395" y="1229404"/>
            <a:ext cx="11136000" cy="5004000"/>
          </a:xfrm>
        </p:spPr>
        <p:txBody>
          <a:bodyPr/>
          <a:lstStyle>
            <a:lvl1pPr>
              <a:spcBef>
                <a:spcPts val="1200"/>
              </a:spcBef>
              <a:buClr>
                <a:srgbClr val="25A3DB"/>
              </a:buClr>
              <a:defRPr lang="en-US" altLang="zh-HK" sz="2000" kern="120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Title 10"/>
          <p:cNvSpPr>
            <a:spLocks noGrp="1"/>
          </p:cNvSpPr>
          <p:nvPr>
            <p:ph type="title" hasCustomPrompt="1"/>
          </p:nvPr>
        </p:nvSpPr>
        <p:spPr>
          <a:xfrm>
            <a:off x="526395" y="395464"/>
            <a:ext cx="11184507" cy="45067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Arial, Bold, 24pt, #002654</a:t>
            </a:r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25776" y="726564"/>
            <a:ext cx="11184507" cy="3952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rgbClr val="25A3D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Arial, Bold,16pt, #25a3db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>
            <a:spLocks noGrp="1"/>
          </p:cNvSpPr>
          <p:nvPr>
            <p:ph type="title" hasCustomPrompt="1"/>
          </p:nvPr>
        </p:nvSpPr>
        <p:spPr>
          <a:xfrm>
            <a:off x="481097" y="488772"/>
            <a:ext cx="11229805" cy="6462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676402" y="1478047"/>
            <a:ext cx="3852863" cy="407987"/>
          </a:xfr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zh-HK" sz="2000" b="1" i="0" u="none" strike="noStrike" kern="1200" cap="none" spc="0" normalizeH="0" baseline="0" noProof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MingLiU-ExtB" panose="02020500000000000000" pitchFamily="18" charset="-120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1676402" y="2078232"/>
            <a:ext cx="3852863" cy="407987"/>
          </a:xfr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zh-HK" sz="2000" b="1" i="0" u="none" strike="noStrike" kern="1200" cap="none" spc="0" normalizeH="0" baseline="0" noProof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MingLiU-ExtB" panose="02020500000000000000" pitchFamily="18" charset="-120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1676402" y="2661756"/>
            <a:ext cx="3852863" cy="407987"/>
          </a:xfr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zh-HK" sz="2000" b="1" i="0" u="none" strike="noStrike" kern="1200" cap="none" spc="0" normalizeH="0" baseline="0" noProof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MingLiU-ExtB" panose="02020500000000000000" pitchFamily="18" charset="-120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1676401" y="3252796"/>
            <a:ext cx="3852863" cy="407987"/>
          </a:xfr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zh-HK" sz="2000" b="1" i="0" u="none" strike="noStrike" kern="1200" cap="none" spc="0" normalizeH="0" baseline="0" noProof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MingLiU-ExtB" panose="02020500000000000000" pitchFamily="18" charset="-120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1676400" y="3846215"/>
            <a:ext cx="3852863" cy="407987"/>
          </a:xfr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zh-HK" sz="2000" b="1" i="0" u="none" strike="noStrike" kern="1200" cap="none" spc="0" normalizeH="0" baseline="0" noProof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MingLiU-ExtB" panose="02020500000000000000" pitchFamily="18" charset="-120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1676400" y="4461877"/>
            <a:ext cx="3852863" cy="407987"/>
          </a:xfr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zh-HK" sz="2000" b="1" i="0" u="none" strike="noStrike" kern="1200" cap="none" spc="0" normalizeH="0" baseline="0" noProof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MingLiU-ExtB" panose="02020500000000000000" pitchFamily="18" charset="-120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7014" y="1987455"/>
            <a:ext cx="10576924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7"/>
          <p:cNvCxnSpPr/>
          <p:nvPr userDrawn="1"/>
        </p:nvCxnSpPr>
        <p:spPr>
          <a:xfrm>
            <a:off x="613339" y="2564052"/>
            <a:ext cx="10570599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8"/>
          <p:cNvCxnSpPr/>
          <p:nvPr userDrawn="1"/>
        </p:nvCxnSpPr>
        <p:spPr>
          <a:xfrm>
            <a:off x="614558" y="3157473"/>
            <a:ext cx="10569380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/>
          <p:cNvCxnSpPr/>
          <p:nvPr userDrawn="1"/>
        </p:nvCxnSpPr>
        <p:spPr>
          <a:xfrm>
            <a:off x="592920" y="3762205"/>
            <a:ext cx="10570599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27"/>
          <p:cNvCxnSpPr/>
          <p:nvPr userDrawn="1"/>
        </p:nvCxnSpPr>
        <p:spPr>
          <a:xfrm>
            <a:off x="594139" y="4355626"/>
            <a:ext cx="10569380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7"/>
          <p:cNvCxnSpPr/>
          <p:nvPr userDrawn="1"/>
        </p:nvCxnSpPr>
        <p:spPr>
          <a:xfrm>
            <a:off x="614558" y="4956061"/>
            <a:ext cx="10569380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395" y="1229404"/>
            <a:ext cx="11136000" cy="5004000"/>
          </a:xfrm>
        </p:spPr>
        <p:txBody>
          <a:bodyPr/>
          <a:lstStyle>
            <a:lvl1pPr>
              <a:spcBef>
                <a:spcPts val="1200"/>
              </a:spcBef>
              <a:buClr>
                <a:srgbClr val="25A3DB"/>
              </a:buClr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4" name="Title 10"/>
          <p:cNvSpPr>
            <a:spLocks noGrp="1"/>
          </p:cNvSpPr>
          <p:nvPr>
            <p:ph type="title" hasCustomPrompt="1"/>
          </p:nvPr>
        </p:nvSpPr>
        <p:spPr>
          <a:xfrm>
            <a:off x="526395" y="395464"/>
            <a:ext cx="11184507" cy="45067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Arial, Bold, 24pt, #002654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843" y="1227566"/>
            <a:ext cx="5472000" cy="5004000"/>
          </a:xfrm>
        </p:spPr>
        <p:txBody>
          <a:bodyPr/>
          <a:lstStyle>
            <a:lvl1pPr>
              <a:buClr>
                <a:schemeClr val="accent6"/>
              </a:buClr>
              <a:defRPr sz="2000"/>
            </a:lvl1pPr>
            <a:lvl2pPr>
              <a:buClr>
                <a:schemeClr val="bg2"/>
              </a:buClr>
              <a:defRPr sz="1800"/>
            </a:lvl2pPr>
            <a:lvl3pPr>
              <a:buClr>
                <a:schemeClr val="bg2"/>
              </a:buClr>
              <a:buFont typeface="Arial" panose="020B0604020202020204" pitchFamily="34" charset="0"/>
              <a:buChar char="–"/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6359"/>
            <a:ext cx="5472000" cy="5004000"/>
          </a:xfrm>
        </p:spPr>
        <p:txBody>
          <a:bodyPr/>
          <a:lstStyle>
            <a:lvl1pPr>
              <a:defRPr sz="2000"/>
            </a:lvl1pPr>
            <a:lvl2pPr>
              <a:buClr>
                <a:schemeClr val="bg2"/>
              </a:buClr>
              <a:defRPr sz="1800"/>
            </a:lvl2pPr>
            <a:lvl3pPr>
              <a:buClr>
                <a:schemeClr val="bg2"/>
              </a:buCl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526395" y="395464"/>
            <a:ext cx="11184507" cy="45067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Arial, Bold, 24pt, #002654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519843" y="1227567"/>
            <a:ext cx="5472000" cy="5002792"/>
          </a:xfrm>
        </p:spPr>
        <p:txBody>
          <a:bodyPr/>
          <a:lstStyle>
            <a:lvl1pPr marL="179705" marR="0" indent="-17970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128CD4"/>
              </a:buClr>
              <a:buSzTx/>
              <a:buFont typeface="Wingdings" panose="05000000000000000000" pitchFamily="2" charset="2"/>
              <a:buChar char="§"/>
              <a:defRPr sz="2000"/>
            </a:lvl1pPr>
            <a:lvl2pPr marL="358775" marR="0" indent="-17970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defRPr sz="1800"/>
            </a:lvl2pPr>
            <a:lvl3pPr marL="539750" marR="0" indent="-17970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–"/>
              <a:defRPr sz="1600"/>
            </a:lvl3pPr>
            <a:lvl4pPr marL="539750" marR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None/>
              <a:defRPr/>
            </a:lvl4pPr>
            <a:lvl5pPr marL="898525" marR="0" indent="-2286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179705" marR="0" lvl="0" indent="-17970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128CD4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HK" sz="20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Click to edit Master text styles</a:t>
            </a:r>
            <a:endParaRPr kumimoji="0" lang="en-US" altLang="zh-HK" sz="2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58775" marR="0" lvl="1" indent="-17970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Second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539750" marR="0" lvl="2" indent="-17970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Third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719455" marR="0" lvl="3" indent="-17970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Fourth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898525" marR="0" lvl="4" indent="-2286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Fifth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3"/>
            <a:endParaRPr lang="en-US" dirty="0"/>
          </a:p>
        </p:txBody>
      </p:sp>
      <p:sp>
        <p:nvSpPr>
          <p:cNvPr id="4" name="Title 10"/>
          <p:cNvSpPr>
            <a:spLocks noGrp="1"/>
          </p:cNvSpPr>
          <p:nvPr>
            <p:ph type="title" hasCustomPrompt="1"/>
          </p:nvPr>
        </p:nvSpPr>
        <p:spPr>
          <a:xfrm>
            <a:off x="526395" y="395464"/>
            <a:ext cx="11184507" cy="45067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Arial, Bold, 24pt, #002654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/>
          <p:cNvSpPr>
            <a:spLocks noGrp="1"/>
          </p:cNvSpPr>
          <p:nvPr>
            <p:ph type="title" hasCustomPrompt="1"/>
          </p:nvPr>
        </p:nvSpPr>
        <p:spPr>
          <a:xfrm>
            <a:off x="526395" y="395464"/>
            <a:ext cx="11184507" cy="45067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Arial, Bold, 24pt, #002654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492"/>
            <a:ext cx="12182394" cy="7772984"/>
          </a:xfrm>
          <a:prstGeom prst="rect">
            <a:avLst/>
          </a:prstGeom>
        </p:spPr>
      </p:pic>
      <p:sp>
        <p:nvSpPr>
          <p:cNvPr id="4" name="Title 10"/>
          <p:cNvSpPr>
            <a:spLocks noGrp="1"/>
          </p:cNvSpPr>
          <p:nvPr>
            <p:ph type="title" hasCustomPrompt="1"/>
          </p:nvPr>
        </p:nvSpPr>
        <p:spPr>
          <a:xfrm>
            <a:off x="2856394" y="2652236"/>
            <a:ext cx="5294075" cy="55695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0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Arial, Bold, </a:t>
            </a:r>
            <a:r>
              <a:rPr lang="en-US" altLang="zh-TW" dirty="0"/>
              <a:t>30</a:t>
            </a:r>
            <a:r>
              <a:rPr lang="en-US" dirty="0" err="1"/>
              <a:t>pt</a:t>
            </a:r>
            <a:r>
              <a:rPr lang="en-US" dirty="0"/>
              <a:t>, #002654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6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Snipped 1"/>
          <p:cNvSpPr/>
          <p:nvPr userDrawn="1"/>
        </p:nvSpPr>
        <p:spPr bwMode="auto">
          <a:xfrm>
            <a:off x="0" y="6524625"/>
            <a:ext cx="4811282" cy="333375"/>
          </a:xfrm>
          <a:custGeom>
            <a:avLst/>
            <a:gdLst>
              <a:gd name="connsiteX0" fmla="*/ 0 w 4811282"/>
              <a:gd name="connsiteY0" fmla="*/ 0 h 333375"/>
              <a:gd name="connsiteX1" fmla="*/ 4644595 w 4811282"/>
              <a:gd name="connsiteY1" fmla="*/ 0 h 333375"/>
              <a:gd name="connsiteX2" fmla="*/ 4811282 w 4811282"/>
              <a:gd name="connsiteY2" fmla="*/ 166688 h 333375"/>
              <a:gd name="connsiteX3" fmla="*/ 4811282 w 4811282"/>
              <a:gd name="connsiteY3" fmla="*/ 333375 h 333375"/>
              <a:gd name="connsiteX4" fmla="*/ 0 w 4811282"/>
              <a:gd name="connsiteY4" fmla="*/ 333375 h 333375"/>
              <a:gd name="connsiteX5" fmla="*/ 0 w 4811282"/>
              <a:gd name="connsiteY5" fmla="*/ 0 h 333375"/>
              <a:gd name="connsiteX0-1" fmla="*/ 0 w 4811282"/>
              <a:gd name="connsiteY0-2" fmla="*/ 0 h 333375"/>
              <a:gd name="connsiteX1-3" fmla="*/ 4644595 w 4811282"/>
              <a:gd name="connsiteY1-4" fmla="*/ 0 h 333375"/>
              <a:gd name="connsiteX2-5" fmla="*/ 4811282 w 4811282"/>
              <a:gd name="connsiteY2-6" fmla="*/ 333375 h 333375"/>
              <a:gd name="connsiteX3-7" fmla="*/ 0 w 4811282"/>
              <a:gd name="connsiteY3-8" fmla="*/ 333375 h 333375"/>
              <a:gd name="connsiteX4-9" fmla="*/ 0 w 4811282"/>
              <a:gd name="connsiteY4-10" fmla="*/ 0 h 333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11282" h="333375">
                <a:moveTo>
                  <a:pt x="0" y="0"/>
                </a:moveTo>
                <a:lnTo>
                  <a:pt x="4644595" y="0"/>
                </a:lnTo>
                <a:lnTo>
                  <a:pt x="4811282" y="333375"/>
                </a:lnTo>
                <a:lnTo>
                  <a:pt x="0" y="333375"/>
                </a:lnTo>
                <a:lnTo>
                  <a:pt x="0" y="0"/>
                </a:lnTo>
                <a:close/>
              </a:path>
            </a:pathLst>
          </a:custGeom>
          <a:solidFill>
            <a:srgbClr val="E6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850" b="1" dirty="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42913" y="6591300"/>
            <a:ext cx="6870700" cy="21544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HK" sz="800" b="1" dirty="0">
                <a:solidFill>
                  <a:schemeClr val="bg1"/>
                </a:solidFill>
                <a:cs typeface="Arial" panose="020B0604020202020204" pitchFamily="34" charset="0"/>
              </a:rPr>
              <a:t>   </a:t>
            </a:r>
            <a:fld id="{E0B88BFF-FD7C-4620-957F-AD5390D459D9}" type="slidenum">
              <a:rPr lang="en-US" altLang="zh-HK" sz="800" b="1" smtClean="0">
                <a:solidFill>
                  <a:schemeClr val="bg1"/>
                </a:solidFill>
                <a:cs typeface="Arial" panose="020B0604020202020204" pitchFamily="34" charset="0"/>
              </a:rPr>
            </a:fld>
            <a:r>
              <a:rPr lang="en-US" altLang="zh-HK" sz="800" b="1" dirty="0">
                <a:solidFill>
                  <a:schemeClr val="bg1"/>
                </a:solidFill>
                <a:cs typeface="Arial" panose="020B0604020202020204" pitchFamily="34" charset="0"/>
              </a:rPr>
              <a:t>  </a:t>
            </a:r>
            <a:r>
              <a:rPr lang="en-US" altLang="zh-HK" sz="800" dirty="0">
                <a:solidFill>
                  <a:schemeClr val="bg1"/>
                </a:solidFill>
                <a:cs typeface="Arial" panose="020B0604020202020204" pitchFamily="34" charset="0"/>
              </a:rPr>
              <a:t>| © 2020 Automated Systems Holdings Limited and/or its affiliates. All rights reserved.		</a:t>
            </a:r>
            <a:endParaRPr lang="en-US" altLang="zh-HK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8163" y="1228725"/>
            <a:ext cx="11134725" cy="5005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HK" dirty="0"/>
              <a:t>First Level item – Arial 20 PT Bold</a:t>
            </a:r>
            <a:endParaRPr lang="en-US" altLang="zh-HK" dirty="0"/>
          </a:p>
          <a:p>
            <a:pPr lvl="1"/>
            <a:r>
              <a:rPr lang="en-US" altLang="zh-HK" dirty="0"/>
              <a:t>Second level – Arial 18 PT (Highlighted text in bold and blue)</a:t>
            </a:r>
            <a:endParaRPr lang="en-US" altLang="zh-HK" dirty="0"/>
          </a:p>
          <a:p>
            <a:pPr lvl="2"/>
            <a:r>
              <a:rPr lang="en-US" altLang="zh-HK" dirty="0"/>
              <a:t>Third level – Arial 16 PT</a:t>
            </a:r>
            <a:endParaRPr lang="en-US" altLang="zh-HK" dirty="0"/>
          </a:p>
          <a:p>
            <a:pPr lvl="3"/>
            <a:r>
              <a:rPr lang="en-US" altLang="zh-HK" dirty="0"/>
              <a:t>Forth level – Arial 16 PT</a:t>
            </a:r>
            <a:endParaRPr lang="en-US" altLang="zh-HK" dirty="0"/>
          </a:p>
          <a:p>
            <a:pPr lvl="4"/>
            <a:r>
              <a:rPr lang="en-US" altLang="zh-HK" dirty="0"/>
              <a:t>Fifth level – Arial 16 PT</a:t>
            </a:r>
            <a:br>
              <a:rPr lang="en-US" altLang="zh-HK" dirty="0"/>
            </a:br>
            <a:endParaRPr lang="en-US" altLang="zh-HK" dirty="0"/>
          </a:p>
          <a:p>
            <a:pPr lvl="4"/>
            <a:endParaRPr lang="en-US" altLang="zh-HK" dirty="0"/>
          </a:p>
          <a:p>
            <a:pPr lvl="4"/>
            <a:endParaRPr lang="en-US" altLang="zh-HK" dirty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515938" y="395288"/>
            <a:ext cx="11137900" cy="431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HK" dirty="0"/>
              <a:t>Click to edit Master title style</a:t>
            </a:r>
            <a:endParaRPr lang="en-US" altLang="zh-HK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03213" y="6608801"/>
            <a:ext cx="460375" cy="195263"/>
          </a:xfrm>
          <a:prstGeom prst="rect">
            <a:avLst/>
          </a:prstGeom>
        </p:spPr>
        <p:txBody>
          <a:bodyPr anchor="ctr"/>
          <a:lstStyle/>
          <a:p>
            <a:pPr algn="r" eaLnBrk="1" hangingPunct="1"/>
            <a:endParaRPr lang="en-US" altLang="zh-HK" sz="800" b="1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pic>
        <p:nvPicPr>
          <p:cNvPr id="1030" name="Picture 1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9998075" y="6451600"/>
            <a:ext cx="17399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kern="1200">
          <a:solidFill>
            <a:srgbClr val="002654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79705" indent="-179705" algn="l" rtl="0" eaLnBrk="0" fontAlgn="base" hangingPunct="0">
        <a:spcBef>
          <a:spcPts val="1200"/>
        </a:spcBef>
        <a:spcAft>
          <a:spcPct val="0"/>
        </a:spcAft>
        <a:buClr>
          <a:srgbClr val="128CD4"/>
        </a:buClr>
        <a:buFont typeface="Wingdings" panose="05000000000000000000" pitchFamily="2" charset="2"/>
        <a:buChar char="§"/>
        <a:defRPr lang="en-US" altLang="zh-HK" sz="2000" kern="1200" dirty="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358775" indent="-179705" algn="l" rtl="0" eaLnBrk="0" fontAlgn="base" hangingPunct="0">
        <a:spcBef>
          <a:spcPts val="1200"/>
        </a:spcBef>
        <a:spcAft>
          <a:spcPct val="0"/>
        </a:spcAft>
        <a:buClr>
          <a:srgbClr val="595959"/>
        </a:buClr>
        <a:buFont typeface="Wingdings" panose="05000000000000000000" pitchFamily="2" charset="2"/>
        <a:buChar char="§"/>
        <a:defRPr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2pPr>
      <a:lvl3pPr marL="539750" indent="-179705" algn="l" rtl="0" eaLnBrk="0" fontAlgn="base" hangingPunct="0">
        <a:spcBef>
          <a:spcPts val="12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–"/>
        <a:defRPr sz="1600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3pPr>
      <a:lvl4pPr marL="719455" indent="-179705" algn="l" rtl="0" eaLnBrk="0" fontAlgn="base" hangingPunct="0">
        <a:spcBef>
          <a:spcPts val="12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4pPr>
      <a:lvl5pPr marL="898525" indent="-228600" algn="l" rtl="0" eaLnBrk="0" fontAlgn="base" hangingPunct="0">
        <a:spcBef>
          <a:spcPts val="12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2357" y="1714943"/>
            <a:ext cx="4454089" cy="1325563"/>
          </a:xfrm>
        </p:spPr>
        <p:txBody>
          <a:bodyPr>
            <a:normAutofit/>
          </a:bodyPr>
          <a:lstStyle/>
          <a:p>
            <a:r>
              <a:rPr lang="en-US" dirty="0"/>
              <a:t>Design &amp; Development of Registration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ASL</a:t>
            </a:r>
            <a:endParaRPr lang="en-US" dirty="0"/>
          </a:p>
          <a:p>
            <a:r>
              <a:rPr lang="en-US" dirty="0"/>
              <a:t>Last updated on 23 Dec 2021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Screen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 validation</a:t>
            </a:r>
            <a:endParaRPr lang="en-US" dirty="0">
              <a:solidFill>
                <a:schemeClr val="accent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5780" y="1219835"/>
            <a:ext cx="48768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when the input field is not filled in</a:t>
            </a:r>
            <a:endParaRPr lang="en-US" altLang="zh-CN" sz="1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2410" y="1526540"/>
            <a:ext cx="5127625" cy="46113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" y="1624330"/>
            <a:ext cx="5074920" cy="4518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63115" y="2070100"/>
            <a:ext cx="18738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400"/>
              <a:t>Entering invalid email</a:t>
            </a:r>
            <a:endParaRPr lang="en-US" altLang="zh-CN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3115" y="2503170"/>
            <a:ext cx="8065770" cy="6642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115" y="3990975"/>
            <a:ext cx="8065135" cy="730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63750" y="3425825"/>
            <a:ext cx="25971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400"/>
              <a:t>Entering invalid phone number</a:t>
            </a:r>
            <a:endParaRPr lang="en-US" altLang="zh-CN" sz="140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/>
              <a:t>Proposed Screen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p>
            <a:r>
              <a:rPr lang="en-US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 validation</a:t>
            </a:r>
            <a:endParaRPr lang="en-US" dirty="0">
              <a:solidFill>
                <a:schemeClr val="accent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34365" y="1313180"/>
            <a:ext cx="47053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400">
                <a:ea typeface="宋体" panose="02010600030101010101" pitchFamily="2" charset="-122"/>
              </a:rPr>
              <a:t>1.F</a:t>
            </a:r>
            <a:r>
              <a:rPr lang="zh-CN" altLang="en-US" sz="1400">
                <a:ea typeface="宋体" panose="02010600030101010101" pitchFamily="2" charset="-122"/>
              </a:rPr>
              <a:t>ail to submit</a:t>
            </a:r>
            <a:r>
              <a:rPr lang="en-US" altLang="zh-CN" sz="1400">
                <a:ea typeface="宋体" panose="02010600030101010101" pitchFamily="2" charset="-122"/>
              </a:rPr>
              <a:t> ——</a:t>
            </a:r>
            <a:r>
              <a:rPr lang="zh-CN" altLang="en-US" sz="1400">
                <a:ea typeface="宋体" panose="02010600030101010101" pitchFamily="2" charset="-122"/>
              </a:rPr>
              <a:t>Duplicate information was submitted</a:t>
            </a:r>
            <a:endParaRPr lang="zh-CN" altLang="en-US" sz="1400">
              <a:ea typeface="宋体" panose="02010600030101010101" pitchFamily="2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ea typeface="宋体" panose="02010600030101010101" pitchFamily="2" charset="-122"/>
              </a:rPr>
              <a:t>			(dialog follow vis style)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03535" y="404354"/>
            <a:ext cx="11184507" cy="450674"/>
          </a:xfrm>
        </p:spPr>
        <p:txBody>
          <a:bodyPr/>
          <a:p>
            <a:r>
              <a:rPr lang="en-US" dirty="0"/>
              <a:t>Click the button to submit the form and request api</a:t>
            </a:r>
            <a:endParaRPr 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07455" y="1299210"/>
            <a:ext cx="56445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ea typeface="宋体" panose="02010600030101010101" pitchFamily="2" charset="-122"/>
              </a:rPr>
              <a:t>2.Jump to the result page when the commit is successful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9565" y="2049145"/>
            <a:ext cx="4084320" cy="2717800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>
          <a:xfrm>
            <a:off x="5778500" y="1184910"/>
            <a:ext cx="0" cy="5224145"/>
          </a:xfrm>
          <a:prstGeom prst="line">
            <a:avLst/>
          </a:prstGeom>
          <a:noFill/>
          <a:ln w="9525" cmpd="sng">
            <a:solidFill>
              <a:srgbClr val="128C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90" y="2038350"/>
            <a:ext cx="4175760" cy="2341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6395" y="2036147"/>
            <a:ext cx="11134725" cy="2785705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DB Details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theme/theme1.xml><?xml version="1.0" encoding="utf-8"?>
<a:theme xmlns:a="http://schemas.openxmlformats.org/drawingml/2006/main" name="1_ASL_Solutions_PPT Template">
  <a:themeElements>
    <a:clrScheme name="ASL Colour Theme">
      <a:dk1>
        <a:srgbClr val="000000"/>
      </a:dk1>
      <a:lt1>
        <a:srgbClr val="FFFFFF"/>
      </a:lt1>
      <a:dk2>
        <a:srgbClr val="005AAA"/>
      </a:dk2>
      <a:lt2>
        <a:srgbClr val="7F7F7F"/>
      </a:lt2>
      <a:accent1>
        <a:srgbClr val="002655"/>
      </a:accent1>
      <a:accent2>
        <a:srgbClr val="1C987E"/>
      </a:accent2>
      <a:accent3>
        <a:srgbClr val="BE1D27"/>
      </a:accent3>
      <a:accent4>
        <a:srgbClr val="EBAD08"/>
      </a:accent4>
      <a:accent5>
        <a:srgbClr val="8C268D"/>
      </a:accent5>
      <a:accent6>
        <a:srgbClr val="128CD4"/>
      </a:accent6>
      <a:hlink>
        <a:srgbClr val="000066"/>
      </a:hlink>
      <a:folHlink>
        <a:srgbClr val="94CEE5"/>
      </a:folHlink>
    </a:clrScheme>
    <a:fontScheme name="Custom 1">
      <a:majorFont>
        <a:latin typeface="Arial"/>
        <a:ea typeface="細明體-ExtB"/>
        <a:cs typeface=""/>
      </a:majorFont>
      <a:minorFont>
        <a:latin typeface="Arial"/>
        <a:ea typeface="細明體-Ext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25A3DB"/>
        </a:solidFill>
        <a:ln>
          <a:noFill/>
        </a:ln>
      </a:spPr>
      <a:bodyPr rtlCol="0" anchor="ctr"/>
      <a:lstStyle>
        <a:defPPr algn="ctr" eaLnBrk="1" fontAlgn="auto" hangingPunct="1">
          <a:spcBef>
            <a:spcPts val="0"/>
          </a:spcBef>
          <a:spcAft>
            <a:spcPts val="0"/>
          </a:spcAft>
          <a:defRPr sz="850" b="1" dirty="0">
            <a:solidFill>
              <a:srgbClr val="FFFFFF"/>
            </a:solidFill>
            <a:ea typeface="MS PGothic" panose="020B0600070205080204" pitchFamily="34" charset="-128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9525" cmpd="sng">
          <a:solidFill>
            <a:srgbClr val="128CD4"/>
          </a:solidFill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WPS 演示</Application>
  <PresentationFormat>宽屏</PresentationFormat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MS PGothic</vt:lpstr>
      <vt:lpstr>MingLiU-ExtB</vt:lpstr>
      <vt:lpstr>Segoe UI</vt:lpstr>
      <vt:lpstr>微软雅黑</vt:lpstr>
      <vt:lpstr>Arial Unicode MS</vt:lpstr>
      <vt:lpstr>Calibri</vt:lpstr>
      <vt:lpstr>等线</vt:lpstr>
      <vt:lpstr>1_ASL_Solutions_PPT Template</vt:lpstr>
      <vt:lpstr>Design &amp; Development of Registration</vt:lpstr>
      <vt:lpstr>Proposed Screen</vt:lpstr>
      <vt:lpstr>Proposed Screen</vt:lpstr>
      <vt:lpstr>Click the button to submit the form and request api</vt:lpstr>
      <vt:lpstr>DB Details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ASL Group Corporate Overview</dc:title>
  <dc:creator>Kelly Ka Ki Leung</dc:creator>
  <cp:lastModifiedBy>#9</cp:lastModifiedBy>
  <cp:revision>196</cp:revision>
  <dcterms:created xsi:type="dcterms:W3CDTF">2020-05-05T09:21:00Z</dcterms:created>
  <dcterms:modified xsi:type="dcterms:W3CDTF">2021-12-23T03:17:31Z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BFAB31D2CE9A4EDB952CA611508661F5</vt:lpwstr>
  </property>
  <property fmtid="{D5CDD505-2E9C-101B-9397-08002B2CF9AE}" pid="3" name="KSOProductBuildVer">
    <vt:lpwstr>2052-11.1.0.11194</vt:lpwstr>
  </property>
</Properties>
</file>