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846" r:id="rId3"/>
    <p:sldId id="1886" r:id="rId4"/>
    <p:sldId id="1885" r:id="rId5"/>
    <p:sldId id="1883" r:id="rId6"/>
    <p:sldId id="17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11" d="100"/>
          <a:sy n="111" d="100"/>
        </p:scale>
        <p:origin x="654" y="114"/>
      </p:cViewPr>
      <p:guideLst>
        <p:guide orient="horz" pos="946"/>
        <p:guide pos="1867"/>
        <p:guide pos="3575"/>
        <p:guide orient="horz" pos="1312"/>
        <p:guide pos="2320"/>
        <p:guide orient="horz" pos="2288"/>
        <p:guide orient="horz" pos="2976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4 Jan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Form (Part 1)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3918"/>
          <a:stretch>
            <a:fillRect/>
          </a:stretch>
        </p:blipFill>
        <p:spPr>
          <a:xfrm>
            <a:off x="526415" y="1122045"/>
            <a:ext cx="5241925" cy="488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5958"/>
          <a:stretch>
            <a:fillRect/>
          </a:stretch>
        </p:blipFill>
        <p:spPr>
          <a:xfrm>
            <a:off x="6078855" y="531495"/>
            <a:ext cx="5297805" cy="579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7700" y="1130300"/>
            <a:ext cx="1091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 dirty="0">
                <a:sym typeface="+mn-ea"/>
              </a:rPr>
              <a:t>1. If the screen is wide enough, the title is displayed in one line</a:t>
            </a:r>
            <a:endParaRPr lang="en-US" sz="1400" dirty="0">
              <a:sym typeface="+mn-ea"/>
            </a:endParaRPr>
          </a:p>
          <a:p>
            <a:pPr algn="l"/>
            <a:r>
              <a:rPr lang="zh-CN" altLang="en-US" sz="14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sz="1400" dirty="0">
                <a:sym typeface="+mn-ea"/>
              </a:rPr>
              <a:t>Screen Width &gt;= 992px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1872615"/>
            <a:ext cx="5274310" cy="29679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8070" y="1872615"/>
            <a:ext cx="5273675" cy="2967355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format of the title display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6425" y="1122045"/>
            <a:ext cx="11104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 dirty="0">
                <a:sym typeface="+mn-ea"/>
              </a:rPr>
              <a:t>2. If the screen is not wide enough to display the title in one line, it will be displayed in two lines, with a line break after the for word.</a:t>
            </a:r>
            <a:endParaRPr lang="en-US" sz="1400" dirty="0">
              <a:sym typeface="+mn-ea"/>
            </a:endParaRPr>
          </a:p>
          <a:p>
            <a:pPr algn="l"/>
            <a:r>
              <a:rPr lang="en-US" sz="1400" dirty="0">
                <a:sym typeface="+mn-ea"/>
              </a:rPr>
              <a:t>(Screen Width &lt; 992px)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6584"/>
          <a:stretch>
            <a:fillRect/>
          </a:stretch>
        </p:blipFill>
        <p:spPr>
          <a:xfrm>
            <a:off x="526415" y="1919605"/>
            <a:ext cx="4877435" cy="2726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34867"/>
          <a:stretch>
            <a:fillRect/>
          </a:stretch>
        </p:blipFill>
        <p:spPr>
          <a:xfrm>
            <a:off x="6062345" y="1919605"/>
            <a:ext cx="4747260" cy="272542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format of the title display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52,&quot;width&quot;:5069}"/>
</p:tagLst>
</file>

<file path=ppt/tags/tag2.xml><?xml version="1.0" encoding="utf-8"?>
<p:tagLst xmlns:p="http://schemas.openxmlformats.org/presentationml/2006/main">
  <p:tag name="KSO_WM_UNIT_PLACING_PICTURE_USER_VIEWPORT" val="{&quot;height&quot;:2851,&quot;width&quot;:5068}"/>
</p:tagLst>
</file>

<file path=ppt/tags/tag3.xml><?xml version="1.0" encoding="utf-8"?>
<p:tagLst xmlns:p="http://schemas.openxmlformats.org/presentationml/2006/main">
  <p:tag name="KSO_WM_UNIT_PLACING_PICTURE_USER_VIEWPORT" val="{&quot;height&quot;:10365,&quot;width&quot;:11760}"/>
</p:tagLst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MS PGothic</vt:lpstr>
      <vt:lpstr>MingLiU-ExtB</vt:lpstr>
      <vt:lpstr>微软雅黑</vt:lpstr>
      <vt:lpstr>Arial Unicode MS</vt:lpstr>
      <vt:lpstr>Calibri</vt:lpstr>
      <vt:lpstr>等线</vt:lpstr>
      <vt:lpstr>Segoe UI</vt:lpstr>
      <vt:lpstr>1_ASL_Solutions_PPT Template</vt:lpstr>
      <vt:lpstr>Design &amp; Development of Registration</vt:lpstr>
      <vt:lpstr>Proposed Screen</vt:lpstr>
      <vt:lpstr>Proposed Screen</vt:lpstr>
      <vt:lpstr>Proposed Screen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202</cp:revision>
  <dcterms:created xsi:type="dcterms:W3CDTF">2020-05-05T09:21:00Z</dcterms:created>
  <dcterms:modified xsi:type="dcterms:W3CDTF">2022-01-04T06:52:52Z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2B4FC9014A114C4EB3ECDD6F716297CA</vt:lpwstr>
  </property>
  <property fmtid="{D5CDD505-2E9C-101B-9397-08002B2CF9AE}" pid="3" name="KSOProductBuildVer">
    <vt:lpwstr>2052-11.1.0.11194</vt:lpwstr>
  </property>
</Properties>
</file>