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1846" r:id="rId3"/>
    <p:sldId id="1887" r:id="rId4"/>
    <p:sldId id="1883" r:id="rId5"/>
    <p:sldId id="1886" r:id="rId6"/>
    <p:sldId id="172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y Ka Ki Leung" initials="KKK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A3DB"/>
    <a:srgbClr val="5F5F5F"/>
    <a:srgbClr val="CDCDCD"/>
    <a:srgbClr val="C0C0C0"/>
    <a:srgbClr val="BCBCBC"/>
    <a:srgbClr val="E5E5E5"/>
    <a:srgbClr val="B2B2B2"/>
    <a:srgbClr val="E6A600"/>
    <a:srgbClr val="FFBD19"/>
    <a:srgbClr val="DB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0" autoAdjust="0"/>
    <p:restoredTop sz="94607" autoAdjust="0"/>
  </p:normalViewPr>
  <p:slideViewPr>
    <p:cSldViewPr snapToGrid="0" showGuides="1">
      <p:cViewPr varScale="1">
        <p:scale>
          <a:sx n="111" d="100"/>
          <a:sy n="111" d="100"/>
        </p:scale>
        <p:origin x="654" y="114"/>
      </p:cViewPr>
      <p:guideLst>
        <p:guide orient="horz" pos="920"/>
        <p:guide pos="1867"/>
        <p:guide pos="3595"/>
        <p:guide orient="horz" pos="1320"/>
        <p:guide pos="2320"/>
        <p:guide orient="horz" pos="2244"/>
        <p:guide orient="horz" pos="2943"/>
        <p:guide pos="4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488"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0DCB4-BB7F-4CDE-9FDF-901EF22B80B5}"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1A221-E1E8-4FE1-B71E-D109311597D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A3024-571B-4364-95F6-064C0FEBA7F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0E5B2-7B50-4E2A-A9C2-F32574B5CE2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0"/>
            <a:ext cx="12192000" cy="6858000"/>
          </a:xfrm>
          <a:prstGeom prst="rect">
            <a:avLst/>
          </a:prstGeom>
        </p:spPr>
      </p:pic>
      <p:sp>
        <p:nvSpPr>
          <p:cNvPr id="4" name="Freeform 11"/>
          <p:cNvSpPr/>
          <p:nvPr userDrawn="1"/>
        </p:nvSpPr>
        <p:spPr bwMode="auto">
          <a:xfrm>
            <a:off x="-25052" y="-16506"/>
            <a:ext cx="7102257" cy="6901841"/>
          </a:xfrm>
          <a:custGeom>
            <a:avLst/>
            <a:gdLst>
              <a:gd name="connsiteX0" fmla="*/ 12526 w 7102257"/>
              <a:gd name="connsiteY0" fmla="*/ 0 h 6901841"/>
              <a:gd name="connsiteX1" fmla="*/ 4196219 w 7102257"/>
              <a:gd name="connsiteY1" fmla="*/ 25052 h 6901841"/>
              <a:gd name="connsiteX2" fmla="*/ 7102257 w 7102257"/>
              <a:gd name="connsiteY2" fmla="*/ 6876789 h 6901841"/>
              <a:gd name="connsiteX3" fmla="*/ 0 w 7102257"/>
              <a:gd name="connsiteY3" fmla="*/ 6901841 h 6901841"/>
              <a:gd name="connsiteX4" fmla="*/ 12526 w 7102257"/>
              <a:gd name="connsiteY4" fmla="*/ 0 h 6901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2257" h="6901841">
                <a:moveTo>
                  <a:pt x="12526" y="0"/>
                </a:moveTo>
                <a:lnTo>
                  <a:pt x="4196219" y="25052"/>
                </a:lnTo>
                <a:lnTo>
                  <a:pt x="7102257" y="6876789"/>
                </a:lnTo>
                <a:lnTo>
                  <a:pt x="0" y="6901841"/>
                </a:lnTo>
                <a:cubicBezTo>
                  <a:pt x="4175" y="4601227"/>
                  <a:pt x="8351" y="2300614"/>
                  <a:pt x="12526" y="0"/>
                </a:cubicBezTo>
                <a:close/>
              </a:path>
            </a:pathLst>
          </a:custGeom>
          <a:solidFill>
            <a:srgbClr val="E6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850" b="1" dirty="0">
              <a:solidFill>
                <a:srgbClr val="E6A600"/>
              </a:solidFill>
              <a:ea typeface="MS PGothic" panose="020B0600070205080204" pitchFamily="34" charset="-128"/>
              <a:cs typeface="Arial" panose="020B0604020202020204" pitchFamily="34" charset="0"/>
            </a:endParaRPr>
          </a:p>
        </p:txBody>
      </p:sp>
      <p:sp>
        <p:nvSpPr>
          <p:cNvPr id="7" name="Title 10"/>
          <p:cNvSpPr>
            <a:spLocks noGrp="1"/>
          </p:cNvSpPr>
          <p:nvPr>
            <p:ph type="title" hasCustomPrompt="1"/>
          </p:nvPr>
        </p:nvSpPr>
        <p:spPr>
          <a:xfrm>
            <a:off x="522357" y="1714943"/>
            <a:ext cx="4118009" cy="1325563"/>
          </a:xfrm>
          <a:prstGeom prst="rect">
            <a:avLst/>
          </a:prstGeom>
        </p:spPr>
        <p:txBody>
          <a:bodyPr>
            <a:normAutofit/>
          </a:bodyPr>
          <a:lstStyle>
            <a:lvl1pPr>
              <a:defRPr sz="3000" b="1">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r>
              <a:rPr lang="en-US" altLang="zh-HK" dirty="0"/>
              <a:t>Presentation Title</a:t>
            </a:r>
            <a:endParaRPr lang="en-US" dirty="0"/>
          </a:p>
        </p:txBody>
      </p:sp>
      <p:sp>
        <p:nvSpPr>
          <p:cNvPr id="8" name="Text Placeholder 16"/>
          <p:cNvSpPr>
            <a:spLocks noGrp="1"/>
          </p:cNvSpPr>
          <p:nvPr>
            <p:ph type="body" sz="quarter" idx="16" hasCustomPrompt="1"/>
          </p:nvPr>
        </p:nvSpPr>
        <p:spPr>
          <a:xfrm>
            <a:off x="522357" y="3298825"/>
            <a:ext cx="4118009" cy="1293053"/>
          </a:xfrm>
        </p:spPr>
        <p:txBody>
          <a:bodyPr>
            <a:normAutofit/>
          </a:bodyPr>
          <a:lstStyle>
            <a:lvl1pPr marL="0" indent="0">
              <a:lnSpc>
                <a:spcPct val="100000"/>
              </a:lnSpc>
              <a:spcBef>
                <a:spcPts val="0"/>
              </a:spcBef>
              <a:buNone/>
              <a:defRPr sz="1800" b="1" baseline="0">
                <a:solidFill>
                  <a:schemeClr val="bg2">
                    <a:lumMod val="20000"/>
                    <a:lumOff val="80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Name                                                             Presenter Title line 1                                             Presenter Title line 2                                                           Date (</a:t>
            </a:r>
            <a:r>
              <a:rPr lang="en-US" dirty="0" err="1"/>
              <a:t>dd</a:t>
            </a:r>
            <a:r>
              <a:rPr lang="en-US" dirty="0"/>
              <a:t>/mm/</a:t>
            </a:r>
            <a:r>
              <a:rPr lang="en-US" dirty="0" err="1"/>
              <a:t>yyyy</a:t>
            </a:r>
            <a:r>
              <a:rPr lang="en-US" dirty="0"/>
              <a:t>)                                      </a:t>
            </a:r>
            <a:endParaRPr lang="en-US" dirty="0"/>
          </a:p>
        </p:txBody>
      </p:sp>
      <p:sp>
        <p:nvSpPr>
          <p:cNvPr id="6" name="TextBox 5"/>
          <p:cNvSpPr txBox="1">
            <a:spLocks noChangeArrowheads="1"/>
          </p:cNvSpPr>
          <p:nvPr userDrawn="1"/>
        </p:nvSpPr>
        <p:spPr bwMode="auto">
          <a:xfrm>
            <a:off x="439738" y="6575425"/>
            <a:ext cx="7058025" cy="214313"/>
          </a:xfrm>
          <a:prstGeom prst="rect">
            <a:avLst/>
          </a:prstGeom>
          <a:noFill/>
          <a:ln>
            <a:noFill/>
          </a:ln>
        </p:spPr>
        <p:txBody>
          <a:bodyPr>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eaLnBrk="1" hangingPunct="1">
              <a:defRPr/>
            </a:pPr>
            <a:r>
              <a:rPr lang="en-US" altLang="zh-HK" sz="800" dirty="0">
                <a:solidFill>
                  <a:schemeClr val="bg1"/>
                </a:solidFill>
                <a:cs typeface="Arial" panose="020B0604020202020204" pitchFamily="34" charset="0"/>
              </a:rPr>
              <a:t>© 2020 Automated Systems Holdings Limited and/or its affiliates. All rights reserved.</a:t>
            </a:r>
            <a:endParaRPr lang="en-US" altLang="zh-HK" sz="800" dirty="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pic>
        <p:nvPicPr>
          <p:cNvPr id="2" name="Picture 8" descr="thankyoupage_no-line.jpg"/>
          <p:cNvPicPr>
            <a:picLocks noChangeAspect="1"/>
          </p:cNvPicPr>
          <p:nvPr userDrawn="1"/>
        </p:nvPicPr>
        <p:blipFill>
          <a:blip r:embed="rId2" cstate="hqprint"/>
          <a:srcRect/>
          <a:stretch>
            <a:fillRect/>
          </a:stretch>
        </p:blipFill>
        <p:spPr bwMode="auto">
          <a:xfrm>
            <a:off x="0" y="0"/>
            <a:ext cx="12192000" cy="6931025"/>
          </a:xfrm>
          <a:prstGeom prst="rect">
            <a:avLst/>
          </a:prstGeom>
          <a:noFill/>
          <a:ln w="9525">
            <a:noFill/>
            <a:miter lim="800000"/>
            <a:headEnd/>
            <a:tailEnd/>
          </a:ln>
        </p:spPr>
      </p:pic>
      <p:cxnSp>
        <p:nvCxnSpPr>
          <p:cNvPr id="3" name="Straight Connector 2"/>
          <p:cNvCxnSpPr>
            <a:cxnSpLocks noChangeShapeType="1"/>
          </p:cNvCxnSpPr>
          <p:nvPr userDrawn="1"/>
        </p:nvCxnSpPr>
        <p:spPr bwMode="auto">
          <a:xfrm flipH="1">
            <a:off x="0" y="-152400"/>
            <a:ext cx="3503613" cy="5594350"/>
          </a:xfrm>
          <a:prstGeom prst="line">
            <a:avLst/>
          </a:prstGeom>
          <a:noFill/>
          <a:ln w="19050" algn="ctr">
            <a:solidFill>
              <a:schemeClr val="accent2"/>
            </a:solidFill>
            <a:round/>
          </a:ln>
        </p:spPr>
      </p:cxnSp>
      <p:cxnSp>
        <p:nvCxnSpPr>
          <p:cNvPr id="4" name="Straight Connector 3"/>
          <p:cNvCxnSpPr>
            <a:cxnSpLocks noChangeShapeType="1"/>
          </p:cNvCxnSpPr>
          <p:nvPr userDrawn="1"/>
        </p:nvCxnSpPr>
        <p:spPr bwMode="auto">
          <a:xfrm>
            <a:off x="-184150" y="4005263"/>
            <a:ext cx="8488363" cy="2925762"/>
          </a:xfrm>
          <a:prstGeom prst="line">
            <a:avLst/>
          </a:prstGeom>
          <a:noFill/>
          <a:ln w="19050" algn="ctr">
            <a:solidFill>
              <a:schemeClr val="accent3"/>
            </a:solidFill>
            <a:round/>
          </a:ln>
        </p:spPr>
      </p:cxnSp>
      <p:cxnSp>
        <p:nvCxnSpPr>
          <p:cNvPr id="5" name="Straight Connector 4"/>
          <p:cNvCxnSpPr>
            <a:cxnSpLocks noChangeShapeType="1"/>
          </p:cNvCxnSpPr>
          <p:nvPr userDrawn="1"/>
        </p:nvCxnSpPr>
        <p:spPr bwMode="auto">
          <a:xfrm flipV="1">
            <a:off x="-179388" y="4319588"/>
            <a:ext cx="884238" cy="1412875"/>
          </a:xfrm>
          <a:prstGeom prst="line">
            <a:avLst/>
          </a:prstGeom>
          <a:noFill/>
          <a:ln w="19050" algn="ctr">
            <a:solidFill>
              <a:schemeClr val="accent5"/>
            </a:solidFill>
            <a:round/>
          </a:ln>
        </p:spPr>
      </p:cxnSp>
      <p:cxnSp>
        <p:nvCxnSpPr>
          <p:cNvPr id="6" name="Straight Connector 5"/>
          <p:cNvCxnSpPr>
            <a:cxnSpLocks noChangeShapeType="1"/>
          </p:cNvCxnSpPr>
          <p:nvPr userDrawn="1"/>
        </p:nvCxnSpPr>
        <p:spPr bwMode="auto">
          <a:xfrm flipH="1">
            <a:off x="10847388" y="3933825"/>
            <a:ext cx="1476375" cy="3240088"/>
          </a:xfrm>
          <a:prstGeom prst="line">
            <a:avLst/>
          </a:prstGeom>
          <a:noFill/>
          <a:ln w="19050" algn="ctr">
            <a:solidFill>
              <a:schemeClr val="accent4"/>
            </a:solidFill>
            <a:round/>
          </a:ln>
        </p:spPr>
      </p:cxnSp>
      <p:sp>
        <p:nvSpPr>
          <p:cNvPr id="7" name="TextBox 4"/>
          <p:cNvSpPr txBox="1">
            <a:spLocks noChangeArrowheads="1"/>
          </p:cNvSpPr>
          <p:nvPr userDrawn="1"/>
        </p:nvSpPr>
        <p:spPr bwMode="auto">
          <a:xfrm>
            <a:off x="1103313" y="2924048"/>
            <a:ext cx="9869487" cy="647700"/>
          </a:xfrm>
          <a:prstGeom prst="rect">
            <a:avLst/>
          </a:prstGeom>
          <a:noFill/>
          <a:ln>
            <a:noFill/>
          </a:ln>
        </p:spPr>
        <p:txBody>
          <a:bodyPr wrap="square">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algn="ctr" eaLnBrk="1" hangingPunct="1">
              <a:defRPr/>
            </a:pPr>
            <a:r>
              <a:rPr lang="en-US" altLang="zh-TW" sz="3600" b="1" dirty="0">
                <a:solidFill>
                  <a:schemeClr val="accent1"/>
                </a:solidFill>
                <a:cs typeface="Arial" panose="020B0604020202020204" pitchFamily="34" charset="0"/>
              </a:rPr>
              <a:t>Thank you</a:t>
            </a:r>
            <a:endParaRPr lang="en-US" altLang="zh-TW" sz="3600" b="1" dirty="0">
              <a:solidFill>
                <a:schemeClr val="accent1"/>
              </a:solidFill>
              <a:cs typeface="Arial" panose="020B0604020202020204" pitchFamily="34" charset="0"/>
            </a:endParaRPr>
          </a:p>
        </p:txBody>
      </p:sp>
      <p:cxnSp>
        <p:nvCxnSpPr>
          <p:cNvPr id="8" name="Straight Connector 7"/>
          <p:cNvCxnSpPr>
            <a:cxnSpLocks noChangeAspect="1" noChangeShapeType="1"/>
          </p:cNvCxnSpPr>
          <p:nvPr userDrawn="1"/>
        </p:nvCxnSpPr>
        <p:spPr bwMode="auto">
          <a:xfrm>
            <a:off x="-49213" y="4054475"/>
            <a:ext cx="768351" cy="263525"/>
          </a:xfrm>
          <a:prstGeom prst="line">
            <a:avLst/>
          </a:prstGeom>
          <a:noFill/>
          <a:ln w="19050" algn="ctr">
            <a:solidFill>
              <a:schemeClr val="accent6"/>
            </a:solidFill>
            <a:round/>
          </a:ln>
        </p:spPr>
      </p:cxnSp>
      <p:sp>
        <p:nvSpPr>
          <p:cNvPr id="9" name="TextBox 19"/>
          <p:cNvSpPr txBox="1">
            <a:spLocks noChangeArrowheads="1"/>
          </p:cNvSpPr>
          <p:nvPr userDrawn="1"/>
        </p:nvSpPr>
        <p:spPr bwMode="auto">
          <a:xfrm>
            <a:off x="442913" y="6591300"/>
            <a:ext cx="6870700" cy="338138"/>
          </a:xfrm>
          <a:prstGeom prst="rect">
            <a:avLst/>
          </a:prstGeom>
          <a:noFill/>
          <a:ln>
            <a:noFill/>
          </a:ln>
        </p:spPr>
        <p:txBody>
          <a:bodyPr>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eaLnBrk="1" hangingPunct="1">
              <a:defRPr/>
            </a:pPr>
            <a:r>
              <a:rPr lang="en-US" altLang="zh-HK" sz="800" b="1" dirty="0">
                <a:solidFill>
                  <a:srgbClr val="595959"/>
                </a:solidFill>
                <a:cs typeface="Arial" panose="020B0604020202020204" pitchFamily="34" charset="0"/>
              </a:rPr>
              <a:t>      </a:t>
            </a:r>
            <a:r>
              <a:rPr lang="en-US" altLang="zh-HK" sz="800" dirty="0">
                <a:solidFill>
                  <a:srgbClr val="595959"/>
                </a:solidFill>
                <a:cs typeface="Arial" panose="020B0604020202020204" pitchFamily="34" charset="0"/>
              </a:rPr>
              <a:t>| © 2019 Automated Systems Holdings Limited and/or its affiliates. All rights reserved.	</a:t>
            </a:r>
            <a:endParaRPr lang="en-US" altLang="zh-HK" sz="800" dirty="0">
              <a:solidFill>
                <a:srgbClr val="595959"/>
              </a:solidFill>
              <a:cs typeface="Arial" panose="020B0604020202020204" pitchFamily="34" charset="0"/>
            </a:endParaRPr>
          </a:p>
          <a:p>
            <a:pPr eaLnBrk="1" hangingPunct="1">
              <a:defRPr/>
            </a:pPr>
            <a:endParaRPr lang="en-US" altLang="zh-HK" sz="800" dirty="0">
              <a:solidFill>
                <a:srgbClr val="595959"/>
              </a:solidFill>
              <a:cs typeface="Arial" panose="020B0604020202020204" pitchFamily="34" charset="0"/>
            </a:endParaRPr>
          </a:p>
        </p:txBody>
      </p:sp>
      <p:sp>
        <p:nvSpPr>
          <p:cNvPr id="10" name="TextBox 9"/>
          <p:cNvSpPr txBox="1"/>
          <p:nvPr userDrawn="1"/>
        </p:nvSpPr>
        <p:spPr>
          <a:xfrm>
            <a:off x="296863" y="6597650"/>
            <a:ext cx="460375" cy="195263"/>
          </a:xfrm>
          <a:prstGeom prst="rect">
            <a:avLst/>
          </a:prstGeom>
        </p:spPr>
        <p:txBody>
          <a:bodyPr anchor="ctr"/>
          <a:lstStyle/>
          <a:p>
            <a:pPr algn="r" eaLnBrk="1" hangingPunct="1"/>
            <a:fld id="{0AA4BE7A-FB13-44E8-8F0D-58EF1042AB8D}" type="slidenum">
              <a:rPr lang="en-US" altLang="zh-HK" sz="800" b="1">
                <a:solidFill>
                  <a:srgbClr val="595959"/>
                </a:solidFill>
                <a:cs typeface="Arial" panose="020B0604020202020204" pitchFamily="34" charset="0"/>
              </a:rPr>
            </a:fld>
            <a:endParaRPr lang="en-US" altLang="zh-HK" sz="800" b="1" dirty="0">
              <a:solidFill>
                <a:srgbClr val="595959"/>
              </a:solidFill>
              <a:cs typeface="Arial" panose="020B0604020202020204" pitchFamily="34" charset="0"/>
            </a:endParaRPr>
          </a:p>
        </p:txBody>
      </p:sp>
      <p:sp>
        <p:nvSpPr>
          <p:cNvPr id="11" name="TextBox 4"/>
          <p:cNvSpPr txBox="1">
            <a:spLocks noChangeArrowheads="1"/>
          </p:cNvSpPr>
          <p:nvPr userDrawn="1"/>
        </p:nvSpPr>
        <p:spPr bwMode="auto">
          <a:xfrm>
            <a:off x="2574925" y="4089400"/>
            <a:ext cx="7870825" cy="461963"/>
          </a:xfrm>
          <a:prstGeom prst="rect">
            <a:avLst/>
          </a:prstGeom>
          <a:noFill/>
          <a:ln>
            <a:noFill/>
          </a:ln>
        </p:spPr>
        <p:txBody>
          <a:bodyPr>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algn="ctr" eaLnBrk="1" hangingPunct="1">
              <a:defRPr/>
            </a:pPr>
            <a:r>
              <a:rPr lang="en-US" altLang="zh-TW" sz="2400" dirty="0">
                <a:solidFill>
                  <a:schemeClr val="accent1"/>
                </a:solidFill>
                <a:cs typeface="Arial" panose="020B0604020202020204" pitchFamily="34" charset="0"/>
              </a:rPr>
              <a:t>Your </a:t>
            </a:r>
            <a:r>
              <a:rPr lang="en-US" altLang="zh-TW" sz="2400" b="1" dirty="0">
                <a:solidFill>
                  <a:schemeClr val="accent1"/>
                </a:solidFill>
                <a:cs typeface="Arial" panose="020B0604020202020204" pitchFamily="34" charset="0"/>
              </a:rPr>
              <a:t>Trustworthy </a:t>
            </a:r>
            <a:r>
              <a:rPr lang="en-US" altLang="zh-TW" sz="2400" dirty="0">
                <a:solidFill>
                  <a:schemeClr val="accent1"/>
                </a:solidFill>
                <a:cs typeface="Arial" panose="020B0604020202020204" pitchFamily="34" charset="0"/>
              </a:rPr>
              <a:t>and </a:t>
            </a:r>
            <a:r>
              <a:rPr lang="en-US" altLang="zh-TW" sz="2400" b="1" dirty="0">
                <a:solidFill>
                  <a:schemeClr val="accent1"/>
                </a:solidFill>
                <a:cs typeface="Arial" panose="020B0604020202020204" pitchFamily="34" charset="0"/>
              </a:rPr>
              <a:t>Professional</a:t>
            </a:r>
            <a:r>
              <a:rPr lang="en-US" altLang="zh-TW" sz="2400" dirty="0">
                <a:solidFill>
                  <a:schemeClr val="accent1"/>
                </a:solidFill>
                <a:cs typeface="Arial" panose="020B0604020202020204" pitchFamily="34" charset="0"/>
              </a:rPr>
              <a:t> Global IT Partner</a:t>
            </a:r>
            <a:endParaRPr lang="en-US" altLang="zh-TW" sz="2400" dirty="0">
              <a:solidFill>
                <a:schemeClr val="accent1"/>
              </a:solidFill>
              <a:cs typeface="Arial" panose="020B0604020202020204" pitchFamily="34" charset="0"/>
            </a:endParaRPr>
          </a:p>
        </p:txBody>
      </p:sp>
      <p:pic>
        <p:nvPicPr>
          <p:cNvPr id="12" name="Picture 9"/>
          <p:cNvPicPr>
            <a:picLocks noChangeAspect="1"/>
          </p:cNvPicPr>
          <p:nvPr userDrawn="1"/>
        </p:nvPicPr>
        <p:blipFill>
          <a:blip r:embed="rId3"/>
          <a:srcRect/>
          <a:stretch>
            <a:fillRect/>
          </a:stretch>
        </p:blipFill>
        <p:spPr bwMode="auto">
          <a:xfrm>
            <a:off x="3348038" y="2572893"/>
            <a:ext cx="3929062" cy="1168400"/>
          </a:xfrm>
          <a:prstGeom prst="rect">
            <a:avLst/>
          </a:prstGeom>
          <a:noFill/>
          <a:ln w="9525">
            <a:noFill/>
            <a:miter lim="800000"/>
            <a:headEnd/>
            <a:tailEnd/>
          </a:ln>
        </p:spPr>
      </p:pic>
      <p:pic>
        <p:nvPicPr>
          <p:cNvPr id="13" name="Picture 10"/>
          <p:cNvPicPr>
            <a:picLocks noChangeAspect="1"/>
          </p:cNvPicPr>
          <p:nvPr userDrawn="1"/>
        </p:nvPicPr>
        <p:blipFill>
          <a:blip r:embed="rId4"/>
          <a:srcRect/>
          <a:stretch>
            <a:fillRect/>
          </a:stretch>
        </p:blipFill>
        <p:spPr bwMode="auto">
          <a:xfrm>
            <a:off x="7277100" y="2532063"/>
            <a:ext cx="1677988" cy="1168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3500"/>
                            </p:stCondLst>
                            <p:childTnLst>
                              <p:par>
                                <p:cTn id="29" presetID="10" presetClass="exit" presetSubtype="0" fill="hold" grpId="1" nodeType="afterEffect">
                                  <p:stCondLst>
                                    <p:cond delay="0"/>
                                  </p:stCondLst>
                                  <p:childTnLst>
                                    <p:animEffect transition="out" filter="fade">
                                      <p:cBhvr>
                                        <p:cTn id="30" dur="1000"/>
                                        <p:tgtEl>
                                          <p:spTgt spid="7"/>
                                        </p:tgtEl>
                                      </p:cBhvr>
                                    </p:animEffect>
                                    <p:set>
                                      <p:cBhvr>
                                        <p:cTn id="31" dur="1" fill="hold">
                                          <p:stCondLst>
                                            <p:cond delay="999"/>
                                          </p:stCondLst>
                                        </p:cTn>
                                        <p:tgtEl>
                                          <p:spTgt spid="7"/>
                                        </p:tgtEl>
                                        <p:attrNameLst>
                                          <p:attrName>style.visibility</p:attrName>
                                        </p:attrNameLst>
                                      </p:cBhvr>
                                      <p:to>
                                        <p:strVal val="hidden"/>
                                      </p:to>
                                    </p:set>
                                  </p:childTnLst>
                                </p:cTn>
                              </p:par>
                            </p:childTnLst>
                          </p:cTn>
                        </p:par>
                        <p:par>
                          <p:cTn id="32" fill="hold">
                            <p:stCondLst>
                              <p:cond delay="4500"/>
                            </p:stCondLst>
                            <p:childTnLst>
                              <p:par>
                                <p:cTn id="33" presetID="2" presetClass="entr" presetSubtype="8" accel="50000" decel="5000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1000" fill="hold"/>
                                        <p:tgtEl>
                                          <p:spTgt spid="12"/>
                                        </p:tgtEl>
                                        <p:attrNameLst>
                                          <p:attrName>ppt_x</p:attrName>
                                        </p:attrNameLst>
                                      </p:cBhvr>
                                      <p:tavLst>
                                        <p:tav tm="0">
                                          <p:val>
                                            <p:strVal val="0-#ppt_w/2"/>
                                          </p:val>
                                        </p:tav>
                                        <p:tav tm="100000">
                                          <p:val>
                                            <p:strVal val="#ppt_x"/>
                                          </p:val>
                                        </p:tav>
                                      </p:tavLst>
                                    </p:anim>
                                    <p:anim calcmode="lin" valueType="num">
                                      <p:cBhvr additive="base">
                                        <p:cTn id="36" dur="1000" fill="hold"/>
                                        <p:tgtEl>
                                          <p:spTgt spid="12"/>
                                        </p:tgtEl>
                                        <p:attrNameLst>
                                          <p:attrName>ppt_y</p:attrName>
                                        </p:attrNameLst>
                                      </p:cBhvr>
                                      <p:tavLst>
                                        <p:tav tm="0">
                                          <p:val>
                                            <p:strVal val="#ppt_y"/>
                                          </p:val>
                                        </p:tav>
                                        <p:tav tm="100000">
                                          <p:val>
                                            <p:strVal val="#ppt_y"/>
                                          </p:val>
                                        </p:tav>
                                      </p:tavLst>
                                    </p:anim>
                                  </p:childTnLst>
                                </p:cTn>
                              </p:par>
                            </p:childTnLst>
                          </p:cTn>
                        </p:par>
                        <p:par>
                          <p:cTn id="37" fill="hold">
                            <p:stCondLst>
                              <p:cond delay="55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childTnLst>
                                </p:cTn>
                              </p:par>
                            </p:childTnLst>
                          </p:cTn>
                        </p:par>
                        <p:par>
                          <p:cTn id="41" fill="hold">
                            <p:stCondLst>
                              <p:cond delay="6500"/>
                            </p:stCondLst>
                            <p:childTnLst>
                              <p:par>
                                <p:cTn id="42" presetID="2" presetClass="entr" presetSubtype="2" accel="50000" decel="5000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1000" fill="hold"/>
                                        <p:tgtEl>
                                          <p:spTgt spid="13"/>
                                        </p:tgtEl>
                                        <p:attrNameLst>
                                          <p:attrName>ppt_x</p:attrName>
                                        </p:attrNameLst>
                                      </p:cBhvr>
                                      <p:tavLst>
                                        <p:tav tm="0">
                                          <p:val>
                                            <p:strVal val="1+#ppt_w/2"/>
                                          </p:val>
                                        </p:tav>
                                        <p:tav tm="100000">
                                          <p:val>
                                            <p:strVal val="#ppt_x"/>
                                          </p:val>
                                        </p:tav>
                                      </p:tavLst>
                                    </p:anim>
                                    <p:anim calcmode="lin" valueType="num">
                                      <p:cBhvr additive="base">
                                        <p:cTn id="45"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Page (Thank You)">
    <p:spTree>
      <p:nvGrpSpPr>
        <p:cNvPr id="1" name=""/>
        <p:cNvGrpSpPr/>
        <p:nvPr/>
      </p:nvGrpSpPr>
      <p:grpSpPr>
        <a:xfrm>
          <a:off x="0" y="0"/>
          <a:ext cx="0" cy="0"/>
          <a:chOff x="0" y="0"/>
          <a:chExt cx="0" cy="0"/>
        </a:xfrm>
      </p:grpSpPr>
      <p:pic>
        <p:nvPicPr>
          <p:cNvPr id="2" name="Picture 8" descr="thankyoupage_no-line.jpg"/>
          <p:cNvPicPr>
            <a:picLocks noChangeAspect="1"/>
          </p:cNvPicPr>
          <p:nvPr userDrawn="1"/>
        </p:nvPicPr>
        <p:blipFill>
          <a:blip r:embed="rId2" cstate="hqprint"/>
          <a:srcRect/>
          <a:stretch>
            <a:fillRect/>
          </a:stretch>
        </p:blipFill>
        <p:spPr bwMode="auto">
          <a:xfrm>
            <a:off x="0" y="0"/>
            <a:ext cx="12192000" cy="6931025"/>
          </a:xfrm>
          <a:prstGeom prst="rect">
            <a:avLst/>
          </a:prstGeom>
          <a:noFill/>
          <a:ln w="9525">
            <a:noFill/>
            <a:miter lim="800000"/>
            <a:headEnd/>
            <a:tailEnd/>
          </a:ln>
        </p:spPr>
      </p:pic>
      <p:cxnSp>
        <p:nvCxnSpPr>
          <p:cNvPr id="3" name="Straight Connector 10"/>
          <p:cNvCxnSpPr>
            <a:cxnSpLocks noChangeShapeType="1"/>
          </p:cNvCxnSpPr>
          <p:nvPr userDrawn="1"/>
        </p:nvCxnSpPr>
        <p:spPr bwMode="auto">
          <a:xfrm flipH="1">
            <a:off x="0" y="-152400"/>
            <a:ext cx="3503613" cy="5594350"/>
          </a:xfrm>
          <a:prstGeom prst="line">
            <a:avLst/>
          </a:prstGeom>
          <a:noFill/>
          <a:ln w="19050" algn="ctr">
            <a:solidFill>
              <a:schemeClr val="accent2"/>
            </a:solidFill>
            <a:round/>
          </a:ln>
        </p:spPr>
      </p:cxnSp>
      <p:cxnSp>
        <p:nvCxnSpPr>
          <p:cNvPr id="4" name="Straight Connector 3"/>
          <p:cNvCxnSpPr>
            <a:cxnSpLocks noChangeShapeType="1"/>
          </p:cNvCxnSpPr>
          <p:nvPr userDrawn="1"/>
        </p:nvCxnSpPr>
        <p:spPr bwMode="auto">
          <a:xfrm>
            <a:off x="-184150" y="4005263"/>
            <a:ext cx="8488363" cy="2925762"/>
          </a:xfrm>
          <a:prstGeom prst="line">
            <a:avLst/>
          </a:prstGeom>
          <a:noFill/>
          <a:ln w="19050" algn="ctr">
            <a:solidFill>
              <a:schemeClr val="accent3"/>
            </a:solidFill>
            <a:round/>
          </a:ln>
        </p:spPr>
      </p:cxnSp>
      <p:cxnSp>
        <p:nvCxnSpPr>
          <p:cNvPr id="5" name="Straight Connector 4"/>
          <p:cNvCxnSpPr>
            <a:cxnSpLocks noChangeShapeType="1"/>
          </p:cNvCxnSpPr>
          <p:nvPr userDrawn="1"/>
        </p:nvCxnSpPr>
        <p:spPr bwMode="auto">
          <a:xfrm flipV="1">
            <a:off x="-179388" y="4319588"/>
            <a:ext cx="884238" cy="1412875"/>
          </a:xfrm>
          <a:prstGeom prst="line">
            <a:avLst/>
          </a:prstGeom>
          <a:noFill/>
          <a:ln w="19050" algn="ctr">
            <a:solidFill>
              <a:schemeClr val="accent5"/>
            </a:solidFill>
            <a:round/>
          </a:ln>
        </p:spPr>
      </p:cxnSp>
      <p:cxnSp>
        <p:nvCxnSpPr>
          <p:cNvPr id="6" name="Straight Connector 5"/>
          <p:cNvCxnSpPr>
            <a:cxnSpLocks noChangeShapeType="1"/>
          </p:cNvCxnSpPr>
          <p:nvPr userDrawn="1"/>
        </p:nvCxnSpPr>
        <p:spPr bwMode="auto">
          <a:xfrm flipH="1">
            <a:off x="10847388" y="3933825"/>
            <a:ext cx="1476375" cy="3240088"/>
          </a:xfrm>
          <a:prstGeom prst="line">
            <a:avLst/>
          </a:prstGeom>
          <a:noFill/>
          <a:ln w="19050" algn="ctr">
            <a:solidFill>
              <a:schemeClr val="accent4"/>
            </a:solidFill>
            <a:round/>
          </a:ln>
        </p:spPr>
      </p:cxnSp>
      <p:sp>
        <p:nvSpPr>
          <p:cNvPr id="7" name="TextBox 4"/>
          <p:cNvSpPr txBox="1">
            <a:spLocks noChangeArrowheads="1"/>
          </p:cNvSpPr>
          <p:nvPr userDrawn="1"/>
        </p:nvSpPr>
        <p:spPr bwMode="auto">
          <a:xfrm>
            <a:off x="1103313" y="2997200"/>
            <a:ext cx="10493375" cy="647700"/>
          </a:xfrm>
          <a:prstGeom prst="rect">
            <a:avLst/>
          </a:prstGeom>
          <a:noFill/>
          <a:ln>
            <a:noFill/>
          </a:ln>
        </p:spPr>
        <p:txBody>
          <a:bodyPr>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algn="ctr" eaLnBrk="1" hangingPunct="1">
              <a:defRPr/>
            </a:pPr>
            <a:r>
              <a:rPr lang="en-US" altLang="zh-TW" sz="3600" b="1" dirty="0">
                <a:solidFill>
                  <a:schemeClr val="accent1"/>
                </a:solidFill>
                <a:cs typeface="Arial" panose="020B0604020202020204" pitchFamily="34" charset="0"/>
              </a:rPr>
              <a:t>Thank you</a:t>
            </a:r>
            <a:endParaRPr lang="en-US" altLang="zh-TW" sz="3600" b="1" dirty="0">
              <a:solidFill>
                <a:schemeClr val="accent1"/>
              </a:solidFill>
              <a:cs typeface="Arial" panose="020B0604020202020204" pitchFamily="34" charset="0"/>
            </a:endParaRPr>
          </a:p>
        </p:txBody>
      </p:sp>
      <p:cxnSp>
        <p:nvCxnSpPr>
          <p:cNvPr id="8" name="Straight Connector 7"/>
          <p:cNvCxnSpPr>
            <a:cxnSpLocks noChangeAspect="1" noChangeShapeType="1"/>
          </p:cNvCxnSpPr>
          <p:nvPr userDrawn="1"/>
        </p:nvCxnSpPr>
        <p:spPr bwMode="auto">
          <a:xfrm>
            <a:off x="-49213" y="4054475"/>
            <a:ext cx="768351" cy="263525"/>
          </a:xfrm>
          <a:prstGeom prst="line">
            <a:avLst/>
          </a:prstGeom>
          <a:noFill/>
          <a:ln w="19050" algn="ctr">
            <a:solidFill>
              <a:schemeClr val="accent6"/>
            </a:solidFill>
            <a:round/>
          </a:ln>
        </p:spPr>
      </p:cxnSp>
      <p:sp>
        <p:nvSpPr>
          <p:cNvPr id="9" name="TextBox 16"/>
          <p:cNvSpPr txBox="1">
            <a:spLocks noChangeArrowheads="1"/>
          </p:cNvSpPr>
          <p:nvPr userDrawn="1"/>
        </p:nvSpPr>
        <p:spPr bwMode="auto">
          <a:xfrm>
            <a:off x="442913" y="6591300"/>
            <a:ext cx="6870700" cy="338138"/>
          </a:xfrm>
          <a:prstGeom prst="rect">
            <a:avLst/>
          </a:prstGeom>
          <a:noFill/>
          <a:ln>
            <a:noFill/>
          </a:ln>
        </p:spPr>
        <p:txBody>
          <a:bodyPr>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eaLnBrk="1" hangingPunct="1">
              <a:defRPr/>
            </a:pPr>
            <a:r>
              <a:rPr lang="en-US" altLang="zh-HK" sz="800" b="1" dirty="0">
                <a:solidFill>
                  <a:srgbClr val="595959"/>
                </a:solidFill>
                <a:cs typeface="Arial" panose="020B0604020202020204" pitchFamily="34" charset="0"/>
              </a:rPr>
              <a:t>      </a:t>
            </a:r>
            <a:r>
              <a:rPr lang="en-US" altLang="zh-HK" sz="800" dirty="0">
                <a:solidFill>
                  <a:srgbClr val="595959"/>
                </a:solidFill>
                <a:cs typeface="Arial" panose="020B0604020202020204" pitchFamily="34" charset="0"/>
              </a:rPr>
              <a:t>| © 2019 Automated Systems Holdings Limited and/or its affiliates. All rights reserved.	</a:t>
            </a:r>
            <a:endParaRPr lang="en-US" altLang="zh-HK" sz="800" dirty="0">
              <a:solidFill>
                <a:srgbClr val="595959"/>
              </a:solidFill>
              <a:cs typeface="Arial" panose="020B0604020202020204" pitchFamily="34" charset="0"/>
            </a:endParaRPr>
          </a:p>
          <a:p>
            <a:pPr eaLnBrk="1" hangingPunct="1">
              <a:defRPr/>
            </a:pPr>
            <a:endParaRPr lang="en-US" altLang="zh-HK" sz="800" dirty="0">
              <a:solidFill>
                <a:srgbClr val="595959"/>
              </a:solidFill>
              <a:cs typeface="Arial" panose="020B0604020202020204" pitchFamily="34" charset="0"/>
            </a:endParaRPr>
          </a:p>
        </p:txBody>
      </p:sp>
      <p:sp>
        <p:nvSpPr>
          <p:cNvPr id="10" name="TextBox 9"/>
          <p:cNvSpPr txBox="1"/>
          <p:nvPr userDrawn="1"/>
        </p:nvSpPr>
        <p:spPr>
          <a:xfrm>
            <a:off x="303213" y="6597650"/>
            <a:ext cx="460375" cy="195263"/>
          </a:xfrm>
          <a:prstGeom prst="rect">
            <a:avLst/>
          </a:prstGeom>
        </p:spPr>
        <p:txBody>
          <a:bodyPr anchor="ctr"/>
          <a:lstStyle/>
          <a:p>
            <a:pPr algn="r" eaLnBrk="1" hangingPunct="1"/>
            <a:fld id="{4A08B9D5-ADE7-4623-B4BF-19DB127582A1}" type="slidenum">
              <a:rPr lang="en-US" altLang="zh-HK" sz="800" b="1">
                <a:solidFill>
                  <a:srgbClr val="595959"/>
                </a:solidFill>
                <a:cs typeface="Arial" panose="020B0604020202020204" pitchFamily="34" charset="0"/>
              </a:rPr>
            </a:fld>
            <a:endParaRPr lang="en-US" altLang="zh-HK" sz="800" b="1" dirty="0">
              <a:solidFill>
                <a:srgbClr val="595959"/>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st Page (Tagline)">
    <p:spTree>
      <p:nvGrpSpPr>
        <p:cNvPr id="1" name=""/>
        <p:cNvGrpSpPr/>
        <p:nvPr/>
      </p:nvGrpSpPr>
      <p:grpSpPr>
        <a:xfrm>
          <a:off x="0" y="0"/>
          <a:ext cx="0" cy="0"/>
          <a:chOff x="0" y="0"/>
          <a:chExt cx="0" cy="0"/>
        </a:xfrm>
      </p:grpSpPr>
      <p:pic>
        <p:nvPicPr>
          <p:cNvPr id="2" name="Picture 8" descr="thankyoupage_no-line.jpg"/>
          <p:cNvPicPr>
            <a:picLocks noChangeAspect="1"/>
          </p:cNvPicPr>
          <p:nvPr userDrawn="1"/>
        </p:nvPicPr>
        <p:blipFill>
          <a:blip r:embed="rId2" cstate="hqprint"/>
          <a:srcRect/>
          <a:stretch>
            <a:fillRect/>
          </a:stretch>
        </p:blipFill>
        <p:spPr bwMode="auto">
          <a:xfrm>
            <a:off x="0" y="0"/>
            <a:ext cx="12192000" cy="6931025"/>
          </a:xfrm>
          <a:prstGeom prst="rect">
            <a:avLst/>
          </a:prstGeom>
          <a:noFill/>
          <a:ln w="9525">
            <a:noFill/>
            <a:miter lim="800000"/>
            <a:headEnd/>
            <a:tailEnd/>
          </a:ln>
        </p:spPr>
      </p:pic>
      <p:cxnSp>
        <p:nvCxnSpPr>
          <p:cNvPr id="3" name="Straight Connector 2"/>
          <p:cNvCxnSpPr>
            <a:cxnSpLocks noChangeShapeType="1"/>
          </p:cNvCxnSpPr>
          <p:nvPr userDrawn="1"/>
        </p:nvCxnSpPr>
        <p:spPr bwMode="auto">
          <a:xfrm flipH="1">
            <a:off x="0" y="-152400"/>
            <a:ext cx="3503613" cy="5594350"/>
          </a:xfrm>
          <a:prstGeom prst="line">
            <a:avLst/>
          </a:prstGeom>
          <a:noFill/>
          <a:ln w="19050" algn="ctr">
            <a:solidFill>
              <a:schemeClr val="accent2"/>
            </a:solidFill>
            <a:round/>
          </a:ln>
        </p:spPr>
      </p:cxnSp>
      <p:cxnSp>
        <p:nvCxnSpPr>
          <p:cNvPr id="4" name="Straight Connector 3"/>
          <p:cNvCxnSpPr>
            <a:cxnSpLocks noChangeShapeType="1"/>
          </p:cNvCxnSpPr>
          <p:nvPr userDrawn="1"/>
        </p:nvCxnSpPr>
        <p:spPr bwMode="auto">
          <a:xfrm>
            <a:off x="-184150" y="4005263"/>
            <a:ext cx="8488363" cy="2925762"/>
          </a:xfrm>
          <a:prstGeom prst="line">
            <a:avLst/>
          </a:prstGeom>
          <a:noFill/>
          <a:ln w="19050" algn="ctr">
            <a:solidFill>
              <a:schemeClr val="accent3"/>
            </a:solidFill>
            <a:round/>
          </a:ln>
        </p:spPr>
      </p:cxnSp>
      <p:cxnSp>
        <p:nvCxnSpPr>
          <p:cNvPr id="5" name="Straight Connector 4"/>
          <p:cNvCxnSpPr>
            <a:cxnSpLocks noChangeShapeType="1"/>
          </p:cNvCxnSpPr>
          <p:nvPr userDrawn="1"/>
        </p:nvCxnSpPr>
        <p:spPr bwMode="auto">
          <a:xfrm flipV="1">
            <a:off x="-179388" y="4319588"/>
            <a:ext cx="884238" cy="1412875"/>
          </a:xfrm>
          <a:prstGeom prst="line">
            <a:avLst/>
          </a:prstGeom>
          <a:noFill/>
          <a:ln w="19050" algn="ctr">
            <a:solidFill>
              <a:schemeClr val="accent5"/>
            </a:solidFill>
            <a:round/>
          </a:ln>
        </p:spPr>
      </p:cxnSp>
      <p:cxnSp>
        <p:nvCxnSpPr>
          <p:cNvPr id="6" name="Straight Connector 5"/>
          <p:cNvCxnSpPr>
            <a:cxnSpLocks noChangeShapeType="1"/>
          </p:cNvCxnSpPr>
          <p:nvPr userDrawn="1"/>
        </p:nvCxnSpPr>
        <p:spPr bwMode="auto">
          <a:xfrm flipH="1">
            <a:off x="10847388" y="3933825"/>
            <a:ext cx="1476375" cy="3240088"/>
          </a:xfrm>
          <a:prstGeom prst="line">
            <a:avLst/>
          </a:prstGeom>
          <a:noFill/>
          <a:ln w="19050" algn="ctr">
            <a:solidFill>
              <a:schemeClr val="accent4"/>
            </a:solidFill>
            <a:round/>
          </a:ln>
        </p:spPr>
      </p:cxnSp>
      <p:cxnSp>
        <p:nvCxnSpPr>
          <p:cNvPr id="7" name="Straight Connector 6"/>
          <p:cNvCxnSpPr>
            <a:cxnSpLocks noChangeAspect="1" noChangeShapeType="1"/>
          </p:cNvCxnSpPr>
          <p:nvPr userDrawn="1"/>
        </p:nvCxnSpPr>
        <p:spPr bwMode="auto">
          <a:xfrm>
            <a:off x="-49213" y="4054475"/>
            <a:ext cx="768351" cy="263525"/>
          </a:xfrm>
          <a:prstGeom prst="line">
            <a:avLst/>
          </a:prstGeom>
          <a:noFill/>
          <a:ln w="19050" algn="ctr">
            <a:solidFill>
              <a:schemeClr val="accent6"/>
            </a:solidFill>
            <a:round/>
          </a:ln>
        </p:spPr>
      </p:cxnSp>
      <p:sp>
        <p:nvSpPr>
          <p:cNvPr id="8" name="TextBox 17"/>
          <p:cNvSpPr txBox="1">
            <a:spLocks noChangeArrowheads="1"/>
          </p:cNvSpPr>
          <p:nvPr userDrawn="1"/>
        </p:nvSpPr>
        <p:spPr bwMode="auto">
          <a:xfrm>
            <a:off x="442913" y="6591300"/>
            <a:ext cx="6870700" cy="338138"/>
          </a:xfrm>
          <a:prstGeom prst="rect">
            <a:avLst/>
          </a:prstGeom>
          <a:noFill/>
          <a:ln>
            <a:noFill/>
          </a:ln>
        </p:spPr>
        <p:txBody>
          <a:bodyPr>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eaLnBrk="1" hangingPunct="1">
              <a:defRPr/>
            </a:pPr>
            <a:r>
              <a:rPr lang="en-US" altLang="zh-HK" sz="800" b="1" dirty="0">
                <a:solidFill>
                  <a:srgbClr val="595959"/>
                </a:solidFill>
                <a:cs typeface="Arial" panose="020B0604020202020204" pitchFamily="34" charset="0"/>
              </a:rPr>
              <a:t>      </a:t>
            </a:r>
            <a:r>
              <a:rPr lang="en-US" altLang="zh-HK" sz="800" dirty="0">
                <a:solidFill>
                  <a:srgbClr val="595959"/>
                </a:solidFill>
                <a:cs typeface="Arial" panose="020B0604020202020204" pitchFamily="34" charset="0"/>
              </a:rPr>
              <a:t>| © 20</a:t>
            </a:r>
            <a:r>
              <a:rPr lang="en-US" altLang="zh-TW" sz="800" dirty="0">
                <a:solidFill>
                  <a:srgbClr val="595959"/>
                </a:solidFill>
                <a:cs typeface="Arial" panose="020B0604020202020204" pitchFamily="34" charset="0"/>
              </a:rPr>
              <a:t>20</a:t>
            </a:r>
            <a:r>
              <a:rPr lang="en-US" altLang="zh-HK" sz="800" dirty="0">
                <a:solidFill>
                  <a:srgbClr val="595959"/>
                </a:solidFill>
                <a:cs typeface="Arial" panose="020B0604020202020204" pitchFamily="34" charset="0"/>
              </a:rPr>
              <a:t> Automated Systems Holdings Limited and/or its affiliates. All rights reserved.	</a:t>
            </a:r>
            <a:endParaRPr lang="en-US" altLang="zh-HK" sz="800" dirty="0">
              <a:solidFill>
                <a:srgbClr val="595959"/>
              </a:solidFill>
              <a:cs typeface="Arial" panose="020B0604020202020204" pitchFamily="34" charset="0"/>
            </a:endParaRPr>
          </a:p>
          <a:p>
            <a:pPr eaLnBrk="1" hangingPunct="1">
              <a:defRPr/>
            </a:pPr>
            <a:endParaRPr lang="en-US" altLang="zh-HK" sz="800" dirty="0">
              <a:solidFill>
                <a:srgbClr val="595959"/>
              </a:solidFill>
              <a:cs typeface="Arial" panose="020B0604020202020204" pitchFamily="34" charset="0"/>
            </a:endParaRPr>
          </a:p>
        </p:txBody>
      </p:sp>
      <p:sp>
        <p:nvSpPr>
          <p:cNvPr id="9" name="TextBox 8"/>
          <p:cNvSpPr txBox="1"/>
          <p:nvPr userDrawn="1"/>
        </p:nvSpPr>
        <p:spPr>
          <a:xfrm>
            <a:off x="303213" y="6597650"/>
            <a:ext cx="460375" cy="195263"/>
          </a:xfrm>
          <a:prstGeom prst="rect">
            <a:avLst/>
          </a:prstGeom>
        </p:spPr>
        <p:txBody>
          <a:bodyPr anchor="ctr"/>
          <a:lstStyle/>
          <a:p>
            <a:pPr algn="r" eaLnBrk="1" hangingPunct="1"/>
            <a:fld id="{F719E496-74EC-47CD-827D-EC06DB6A1CA9}" type="slidenum">
              <a:rPr lang="en-US" altLang="zh-HK" sz="800" b="1">
                <a:solidFill>
                  <a:srgbClr val="595959"/>
                </a:solidFill>
                <a:cs typeface="Arial" panose="020B0604020202020204" pitchFamily="34" charset="0"/>
              </a:rPr>
            </a:fld>
            <a:endParaRPr lang="en-US" altLang="zh-HK" sz="800" b="1" dirty="0">
              <a:solidFill>
                <a:srgbClr val="595959"/>
              </a:solidFill>
              <a:cs typeface="Arial" panose="020B0604020202020204" pitchFamily="34" charset="0"/>
            </a:endParaRPr>
          </a:p>
        </p:txBody>
      </p:sp>
      <p:sp>
        <p:nvSpPr>
          <p:cNvPr id="10" name="TextBox 4"/>
          <p:cNvSpPr txBox="1">
            <a:spLocks noChangeArrowheads="1"/>
          </p:cNvSpPr>
          <p:nvPr userDrawn="1"/>
        </p:nvSpPr>
        <p:spPr bwMode="auto">
          <a:xfrm>
            <a:off x="2640013" y="4116388"/>
            <a:ext cx="7870825" cy="461962"/>
          </a:xfrm>
          <a:prstGeom prst="rect">
            <a:avLst/>
          </a:prstGeom>
          <a:noFill/>
          <a:ln>
            <a:noFill/>
          </a:ln>
        </p:spPr>
        <p:txBody>
          <a:bodyPr>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algn="ctr" eaLnBrk="1" hangingPunct="1">
              <a:defRPr/>
            </a:pPr>
            <a:r>
              <a:rPr lang="en-US" altLang="zh-TW" sz="2400" dirty="0">
                <a:solidFill>
                  <a:schemeClr val="accent1"/>
                </a:solidFill>
                <a:cs typeface="Arial" panose="020B0604020202020204" pitchFamily="34" charset="0"/>
              </a:rPr>
              <a:t>Your </a:t>
            </a:r>
            <a:r>
              <a:rPr lang="en-US" altLang="zh-TW" sz="2400" b="1" dirty="0">
                <a:solidFill>
                  <a:schemeClr val="accent1"/>
                </a:solidFill>
                <a:cs typeface="Arial" panose="020B0604020202020204" pitchFamily="34" charset="0"/>
              </a:rPr>
              <a:t>Trustworthy </a:t>
            </a:r>
            <a:r>
              <a:rPr lang="en-US" altLang="zh-TW" sz="2400" dirty="0">
                <a:solidFill>
                  <a:schemeClr val="accent1"/>
                </a:solidFill>
                <a:cs typeface="Arial" panose="020B0604020202020204" pitchFamily="34" charset="0"/>
              </a:rPr>
              <a:t>and </a:t>
            </a:r>
            <a:r>
              <a:rPr lang="en-US" altLang="zh-TW" sz="2400" b="1" dirty="0">
                <a:solidFill>
                  <a:schemeClr val="accent1"/>
                </a:solidFill>
                <a:cs typeface="Arial" panose="020B0604020202020204" pitchFamily="34" charset="0"/>
              </a:rPr>
              <a:t>Professional</a:t>
            </a:r>
            <a:r>
              <a:rPr lang="en-US" altLang="zh-TW" sz="2400" dirty="0">
                <a:solidFill>
                  <a:schemeClr val="accent1"/>
                </a:solidFill>
                <a:cs typeface="Arial" panose="020B0604020202020204" pitchFamily="34" charset="0"/>
              </a:rPr>
              <a:t> Global IT Partner</a:t>
            </a:r>
            <a:endParaRPr lang="en-US" altLang="zh-TW" sz="2400" dirty="0">
              <a:solidFill>
                <a:schemeClr val="accent1"/>
              </a:solidFill>
              <a:cs typeface="Arial" panose="020B0604020202020204" pitchFamily="34" charset="0"/>
            </a:endParaRPr>
          </a:p>
        </p:txBody>
      </p:sp>
      <p:pic>
        <p:nvPicPr>
          <p:cNvPr id="11" name="Picture 8"/>
          <p:cNvPicPr>
            <a:picLocks noChangeAspect="1"/>
          </p:cNvPicPr>
          <p:nvPr userDrawn="1"/>
        </p:nvPicPr>
        <p:blipFill>
          <a:blip r:embed="rId3"/>
          <a:srcRect/>
          <a:stretch>
            <a:fillRect/>
          </a:stretch>
        </p:blipFill>
        <p:spPr bwMode="auto">
          <a:xfrm>
            <a:off x="3408363" y="2551113"/>
            <a:ext cx="3929062" cy="1168400"/>
          </a:xfrm>
          <a:prstGeom prst="rect">
            <a:avLst/>
          </a:prstGeom>
          <a:noFill/>
          <a:ln w="9525">
            <a:noFill/>
            <a:miter lim="800000"/>
            <a:headEnd/>
            <a:tailEnd/>
          </a:ln>
        </p:spPr>
      </p:pic>
      <p:pic>
        <p:nvPicPr>
          <p:cNvPr id="12" name="Picture 11"/>
          <p:cNvPicPr>
            <a:picLocks noChangeAspect="1"/>
          </p:cNvPicPr>
          <p:nvPr userDrawn="1"/>
        </p:nvPicPr>
        <p:blipFill>
          <a:blip r:embed="rId4"/>
          <a:srcRect/>
          <a:stretch>
            <a:fillRect/>
          </a:stretch>
        </p:blipFill>
        <p:spPr bwMode="auto">
          <a:xfrm>
            <a:off x="7337425" y="2559050"/>
            <a:ext cx="1677988" cy="1168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 presetClass="entr" presetSubtype="8" accel="50000" decel="5000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0-#ppt_w/2"/>
                                          </p:val>
                                        </p:tav>
                                        <p:tav tm="100000">
                                          <p:val>
                                            <p:strVal val="#ppt_x"/>
                                          </p:val>
                                        </p:tav>
                                      </p:tavLst>
                                    </p:anim>
                                    <p:anim calcmode="lin" valueType="num">
                                      <p:cBhvr additive="base">
                                        <p:cTn id="28" dur="10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par>
                          <p:cTn id="33" fill="hold">
                            <p:stCondLst>
                              <p:cond delay="4500"/>
                            </p:stCondLst>
                            <p:childTnLst>
                              <p:par>
                                <p:cTn id="34" presetID="2" presetClass="entr" presetSubtype="2" accel="50000" decel="5000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endParaRPr lang="en-US"/>
          </a:p>
          <a:p>
            <a:pPr marL="0" lvl="1" indent="0">
              <a:lnSpc>
                <a:spcPct val="150000"/>
              </a:lnSpc>
              <a:spcBef>
                <a:spcPts val="1000"/>
              </a:spcBef>
              <a:spcAft>
                <a:spcPts val="1200"/>
              </a:spcAft>
              <a:buNone/>
            </a:pPr>
            <a:r>
              <a:rPr lang="en-US"/>
              <a:t>Second level</a:t>
            </a:r>
            <a:endParaRPr lang="en-US"/>
          </a:p>
          <a:p>
            <a:pPr marL="0" lvl="2" indent="0">
              <a:lnSpc>
                <a:spcPct val="150000"/>
              </a:lnSpc>
              <a:spcBef>
                <a:spcPts val="1000"/>
              </a:spcBef>
              <a:spcAft>
                <a:spcPts val="1200"/>
              </a:spcAft>
              <a:buNone/>
            </a:pPr>
            <a:r>
              <a:rPr lang="en-US"/>
              <a:t>Third level</a:t>
            </a:r>
            <a:endParaRPr lang="en-US"/>
          </a:p>
          <a:p>
            <a:pPr marL="0" lvl="3" indent="0">
              <a:lnSpc>
                <a:spcPct val="150000"/>
              </a:lnSpc>
              <a:spcBef>
                <a:spcPts val="1000"/>
              </a:spcBef>
              <a:spcAft>
                <a:spcPts val="1200"/>
              </a:spcAft>
              <a:buNone/>
            </a:pPr>
            <a:r>
              <a:rPr lang="en-US"/>
              <a:t>Fourth level</a:t>
            </a:r>
            <a:endParaRPr lang="en-US"/>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6" name="Content Placeholder 2"/>
          <p:cNvSpPr>
            <a:spLocks noGrp="1"/>
          </p:cNvSpPr>
          <p:nvPr>
            <p:ph idx="1"/>
          </p:nvPr>
        </p:nvSpPr>
        <p:spPr>
          <a:xfrm>
            <a:off x="526395" y="1229404"/>
            <a:ext cx="11136000" cy="5004000"/>
          </a:xfrm>
        </p:spPr>
        <p:txBody>
          <a:bodyPr/>
          <a:lstStyle>
            <a:lvl1pPr>
              <a:spcBef>
                <a:spcPts val="1200"/>
              </a:spcBef>
              <a:buClr>
                <a:srgbClr val="25A3DB"/>
              </a:buClr>
              <a:defRPr lang="en-US" altLang="zh-HK" sz="2000" kern="1200" dirty="0">
                <a:solidFill>
                  <a:schemeClr val="bg2"/>
                </a:solidFill>
                <a:latin typeface="Arial" panose="020B0604020202020204" pitchFamily="34" charset="0"/>
                <a:ea typeface="Arial" panose="020B0604020202020204" pitchFamily="34" charset="0"/>
                <a:cs typeface="Arial" panose="020B0604020202020204" pitchFamily="34" charset="0"/>
              </a:defRPr>
            </a:lvl1pPr>
            <a:lvl2pPr>
              <a:spcBef>
                <a:spcPts val="1200"/>
              </a:spcBef>
              <a:defRPr/>
            </a:lvl2pPr>
            <a:lvl3pPr>
              <a:spcBef>
                <a:spcPts val="1200"/>
              </a:spcBef>
              <a:defRPr/>
            </a:lvl3pPr>
            <a:lvl4pPr>
              <a:defRPr/>
            </a:lvl4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3"/>
            <a:endParaRPr lang="en-US" dirty="0"/>
          </a:p>
          <a:p>
            <a:pPr lvl="4"/>
            <a:endParaRPr lang="en-US" dirty="0"/>
          </a:p>
        </p:txBody>
      </p:sp>
      <p:sp>
        <p:nvSpPr>
          <p:cNvPr id="7" name="Title 10"/>
          <p:cNvSpPr>
            <a:spLocks noGrp="1"/>
          </p:cNvSpPr>
          <p:nvPr>
            <p:ph type="title" hasCustomPrompt="1"/>
          </p:nvPr>
        </p:nvSpPr>
        <p:spPr>
          <a:xfrm>
            <a:off x="526395" y="395464"/>
            <a:ext cx="11184507" cy="450674"/>
          </a:xfrm>
          <a:prstGeom prst="rect">
            <a:avLst/>
          </a:prstGeom>
        </p:spPr>
        <p:txBody>
          <a:bodyPr>
            <a:normAutofit/>
          </a:bodyPr>
          <a:lstStyle>
            <a:lvl1pPr marL="0" marR="0" indent="0" algn="l" defTabSz="914400" rtl="0" eaLnBrk="0" fontAlgn="base" latinLnBrk="0" hangingPunct="0">
              <a:lnSpc>
                <a:spcPct val="90000"/>
              </a:lnSpc>
              <a:spcBef>
                <a:spcPct val="0"/>
              </a:spcBef>
              <a:spcAft>
                <a:spcPct val="0"/>
              </a:spcAft>
              <a:buClrTx/>
              <a:buSzTx/>
              <a:buFontTx/>
              <a:buNone/>
              <a:defRPr sz="2400" b="1">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90000"/>
              </a:lnSpc>
              <a:spcBef>
                <a:spcPct val="0"/>
              </a:spcBef>
              <a:spcAft>
                <a:spcPct val="0"/>
              </a:spcAft>
              <a:buClrTx/>
              <a:buSzTx/>
              <a:buFontTx/>
              <a:buNone/>
              <a:defRPr/>
            </a:pPr>
            <a:r>
              <a:rPr lang="en-US" dirty="0"/>
              <a:t>Arial, Bold, 24pt, #002654</a:t>
            </a:r>
            <a:endParaRPr lang="en-US" dirty="0"/>
          </a:p>
        </p:txBody>
      </p:sp>
      <p:sp>
        <p:nvSpPr>
          <p:cNvPr id="11" name="Text Placeholder 16"/>
          <p:cNvSpPr>
            <a:spLocks noGrp="1"/>
          </p:cNvSpPr>
          <p:nvPr>
            <p:ph type="body" sz="quarter" idx="17" hasCustomPrompt="1"/>
          </p:nvPr>
        </p:nvSpPr>
        <p:spPr>
          <a:xfrm>
            <a:off x="525776" y="726564"/>
            <a:ext cx="11184507" cy="395287"/>
          </a:xfrm>
        </p:spPr>
        <p:txBody>
          <a:bodyPr>
            <a:normAutofit/>
          </a:bodyPr>
          <a:lstStyle>
            <a:lvl1pPr marL="0" indent="0">
              <a:lnSpc>
                <a:spcPct val="100000"/>
              </a:lnSpc>
              <a:spcBef>
                <a:spcPts val="0"/>
              </a:spcBef>
              <a:buNone/>
              <a:defRPr sz="1600" b="1" baseline="0">
                <a:solidFill>
                  <a:srgbClr val="25A3D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Arial, Bold,16pt, #25a3db</a:t>
            </a:r>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Title 10"/>
          <p:cNvSpPr>
            <a:spLocks noGrp="1"/>
          </p:cNvSpPr>
          <p:nvPr>
            <p:ph type="title" hasCustomPrompt="1"/>
          </p:nvPr>
        </p:nvSpPr>
        <p:spPr>
          <a:xfrm>
            <a:off x="481097" y="488772"/>
            <a:ext cx="11229805" cy="646232"/>
          </a:xfrm>
          <a:prstGeom prst="rect">
            <a:avLst/>
          </a:prstGeom>
        </p:spPr>
        <p:txBody>
          <a:bodyPr>
            <a:normAutofit/>
          </a:bodyPr>
          <a:lstStyle>
            <a:lvl1pPr>
              <a:defRPr sz="2400" b="1">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r>
              <a:rPr lang="en-US" dirty="0"/>
              <a:t>Agenda</a:t>
            </a:r>
            <a:endParaRPr lang="en-US" dirty="0"/>
          </a:p>
        </p:txBody>
      </p:sp>
      <p:sp>
        <p:nvSpPr>
          <p:cNvPr id="11" name="Text Placeholder 16"/>
          <p:cNvSpPr>
            <a:spLocks noGrp="1"/>
          </p:cNvSpPr>
          <p:nvPr>
            <p:ph type="body" sz="quarter" idx="17" hasCustomPrompt="1"/>
          </p:nvPr>
        </p:nvSpPr>
        <p:spPr>
          <a:xfrm>
            <a:off x="1676402" y="1478047"/>
            <a:ext cx="3852863" cy="407987"/>
          </a:xfrm>
        </p:spPr>
        <p:txBody>
          <a:bodyPr>
            <a:normAutofit/>
          </a:bodyPr>
          <a:lstStyle>
            <a:lvl1pPr marL="0" marR="0" indent="0" algn="l" defTabSz="914400" rtl="0" eaLnBrk="0" fontAlgn="base" latinLnBrk="0" hangingPunct="0">
              <a:lnSpc>
                <a:spcPct val="100000"/>
              </a:lnSpc>
              <a:spcBef>
                <a:spcPct val="0"/>
              </a:spcBef>
              <a:spcAft>
                <a:spcPct val="0"/>
              </a:spcAft>
              <a:buClrTx/>
              <a:buSzTx/>
              <a:buFontTx/>
              <a:buNone/>
              <a:defRPr kumimoji="0" lang="en-US" altLang="zh-HK" sz="2000" b="1" i="0" u="none" strike="noStrike" kern="1200" cap="none" spc="0" normalizeH="0" baseline="0" noProof="0">
                <a:ln>
                  <a:noFill/>
                </a:ln>
                <a:solidFill>
                  <a:srgbClr val="7F7F7F">
                    <a:lumMod val="75000"/>
                  </a:srgbClr>
                </a:solidFill>
                <a:effectLst/>
                <a:uLnTx/>
                <a:uFillTx/>
                <a:latin typeface="Arial" panose="020B0604020202020204" pitchFamily="34" charset="0"/>
                <a:ea typeface="MingLiU-ExtB" panose="02020500000000000000" pitchFamily="18" charset="-120"/>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dirty="0"/>
              <a:t>Click to edit Master title style</a:t>
            </a:r>
            <a:endParaRPr lang="en-US" dirty="0"/>
          </a:p>
        </p:txBody>
      </p:sp>
      <p:sp>
        <p:nvSpPr>
          <p:cNvPr id="12" name="Text Placeholder 16"/>
          <p:cNvSpPr>
            <a:spLocks noGrp="1"/>
          </p:cNvSpPr>
          <p:nvPr>
            <p:ph type="body" sz="quarter" idx="18" hasCustomPrompt="1"/>
          </p:nvPr>
        </p:nvSpPr>
        <p:spPr>
          <a:xfrm>
            <a:off x="1676402" y="2078232"/>
            <a:ext cx="3852863" cy="407987"/>
          </a:xfrm>
        </p:spPr>
        <p:txBody>
          <a:bodyPr>
            <a:normAutofit/>
          </a:bodyPr>
          <a:lstStyle>
            <a:lvl1pPr marL="0" marR="0" indent="0" algn="l" defTabSz="914400" rtl="0" eaLnBrk="0" fontAlgn="base" latinLnBrk="0" hangingPunct="0">
              <a:lnSpc>
                <a:spcPct val="100000"/>
              </a:lnSpc>
              <a:spcBef>
                <a:spcPct val="0"/>
              </a:spcBef>
              <a:spcAft>
                <a:spcPct val="0"/>
              </a:spcAft>
              <a:buClrTx/>
              <a:buSzTx/>
              <a:buFontTx/>
              <a:buNone/>
              <a:defRPr kumimoji="0" lang="en-US" altLang="zh-HK" sz="2000" b="1" i="0" u="none" strike="noStrike" kern="1200" cap="none" spc="0" normalizeH="0" baseline="0" noProof="0">
                <a:ln>
                  <a:noFill/>
                </a:ln>
                <a:solidFill>
                  <a:srgbClr val="7F7F7F">
                    <a:lumMod val="75000"/>
                  </a:srgbClr>
                </a:solidFill>
                <a:effectLst/>
                <a:uLnTx/>
                <a:uFillTx/>
                <a:latin typeface="Arial" panose="020B0604020202020204" pitchFamily="34" charset="0"/>
                <a:ea typeface="MingLiU-ExtB" panose="02020500000000000000" pitchFamily="18" charset="-120"/>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dirty="0"/>
              <a:t>Click to edit Master title style</a:t>
            </a:r>
            <a:endParaRPr lang="en-US" dirty="0"/>
          </a:p>
        </p:txBody>
      </p:sp>
      <p:sp>
        <p:nvSpPr>
          <p:cNvPr id="13" name="Text Placeholder 16"/>
          <p:cNvSpPr>
            <a:spLocks noGrp="1"/>
          </p:cNvSpPr>
          <p:nvPr>
            <p:ph type="body" sz="quarter" idx="19" hasCustomPrompt="1"/>
          </p:nvPr>
        </p:nvSpPr>
        <p:spPr>
          <a:xfrm>
            <a:off x="1676402" y="2661756"/>
            <a:ext cx="3852863" cy="407987"/>
          </a:xfrm>
        </p:spPr>
        <p:txBody>
          <a:bodyPr>
            <a:normAutofit/>
          </a:bodyPr>
          <a:lstStyle>
            <a:lvl1pPr marL="0" marR="0" indent="0" algn="l" defTabSz="914400" rtl="0" eaLnBrk="0" fontAlgn="base" latinLnBrk="0" hangingPunct="0">
              <a:lnSpc>
                <a:spcPct val="100000"/>
              </a:lnSpc>
              <a:spcBef>
                <a:spcPct val="0"/>
              </a:spcBef>
              <a:spcAft>
                <a:spcPct val="0"/>
              </a:spcAft>
              <a:buClrTx/>
              <a:buSzTx/>
              <a:buFontTx/>
              <a:buNone/>
              <a:defRPr kumimoji="0" lang="en-US" altLang="zh-HK" sz="2000" b="1" i="0" u="none" strike="noStrike" kern="1200" cap="none" spc="0" normalizeH="0" baseline="0" noProof="0">
                <a:ln>
                  <a:noFill/>
                </a:ln>
                <a:solidFill>
                  <a:srgbClr val="7F7F7F">
                    <a:lumMod val="75000"/>
                  </a:srgbClr>
                </a:solidFill>
                <a:effectLst/>
                <a:uLnTx/>
                <a:uFillTx/>
                <a:latin typeface="Arial" panose="020B0604020202020204" pitchFamily="34" charset="0"/>
                <a:ea typeface="MingLiU-ExtB" panose="02020500000000000000" pitchFamily="18" charset="-120"/>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dirty="0"/>
              <a:t>Click to edit Master title style</a:t>
            </a:r>
            <a:endParaRPr lang="en-US" dirty="0"/>
          </a:p>
        </p:txBody>
      </p:sp>
      <p:sp>
        <p:nvSpPr>
          <p:cNvPr id="14" name="Text Placeholder 16"/>
          <p:cNvSpPr>
            <a:spLocks noGrp="1"/>
          </p:cNvSpPr>
          <p:nvPr>
            <p:ph type="body" sz="quarter" idx="20" hasCustomPrompt="1"/>
          </p:nvPr>
        </p:nvSpPr>
        <p:spPr>
          <a:xfrm>
            <a:off x="1676401" y="3252796"/>
            <a:ext cx="3852863" cy="407987"/>
          </a:xfrm>
        </p:spPr>
        <p:txBody>
          <a:bodyPr>
            <a:normAutofit/>
          </a:bodyPr>
          <a:lstStyle>
            <a:lvl1pPr marL="0" marR="0" indent="0" algn="l" defTabSz="914400" rtl="0" eaLnBrk="0" fontAlgn="base" latinLnBrk="0" hangingPunct="0">
              <a:lnSpc>
                <a:spcPct val="100000"/>
              </a:lnSpc>
              <a:spcBef>
                <a:spcPct val="0"/>
              </a:spcBef>
              <a:spcAft>
                <a:spcPct val="0"/>
              </a:spcAft>
              <a:buClrTx/>
              <a:buSzTx/>
              <a:buFontTx/>
              <a:buNone/>
              <a:defRPr kumimoji="0" lang="en-US" altLang="zh-HK" sz="2000" b="1" i="0" u="none" strike="noStrike" kern="1200" cap="none" spc="0" normalizeH="0" baseline="0" noProof="0">
                <a:ln>
                  <a:noFill/>
                </a:ln>
                <a:solidFill>
                  <a:srgbClr val="7F7F7F">
                    <a:lumMod val="75000"/>
                  </a:srgbClr>
                </a:solidFill>
                <a:effectLst/>
                <a:uLnTx/>
                <a:uFillTx/>
                <a:latin typeface="Arial" panose="020B0604020202020204" pitchFamily="34" charset="0"/>
                <a:ea typeface="MingLiU-ExtB" panose="02020500000000000000" pitchFamily="18" charset="-120"/>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dirty="0"/>
              <a:t>Click to edit Master title style</a:t>
            </a:r>
            <a:endParaRPr lang="en-US" dirty="0"/>
          </a:p>
        </p:txBody>
      </p:sp>
      <p:sp>
        <p:nvSpPr>
          <p:cNvPr id="15" name="Text Placeholder 16"/>
          <p:cNvSpPr>
            <a:spLocks noGrp="1"/>
          </p:cNvSpPr>
          <p:nvPr>
            <p:ph type="body" sz="quarter" idx="21" hasCustomPrompt="1"/>
          </p:nvPr>
        </p:nvSpPr>
        <p:spPr>
          <a:xfrm>
            <a:off x="1676400" y="3846215"/>
            <a:ext cx="3852863" cy="407987"/>
          </a:xfrm>
        </p:spPr>
        <p:txBody>
          <a:bodyPr>
            <a:normAutofit/>
          </a:bodyPr>
          <a:lstStyle>
            <a:lvl1pPr marL="0" marR="0" indent="0" algn="l" defTabSz="914400" rtl="0" eaLnBrk="0" fontAlgn="base" latinLnBrk="0" hangingPunct="0">
              <a:lnSpc>
                <a:spcPct val="100000"/>
              </a:lnSpc>
              <a:spcBef>
                <a:spcPct val="0"/>
              </a:spcBef>
              <a:spcAft>
                <a:spcPct val="0"/>
              </a:spcAft>
              <a:buClrTx/>
              <a:buSzTx/>
              <a:buFontTx/>
              <a:buNone/>
              <a:defRPr kumimoji="0" lang="en-US" altLang="zh-HK" sz="2000" b="1" i="0" u="none" strike="noStrike" kern="1200" cap="none" spc="0" normalizeH="0" baseline="0" noProof="0">
                <a:ln>
                  <a:noFill/>
                </a:ln>
                <a:solidFill>
                  <a:srgbClr val="7F7F7F">
                    <a:lumMod val="75000"/>
                  </a:srgbClr>
                </a:solidFill>
                <a:effectLst/>
                <a:uLnTx/>
                <a:uFillTx/>
                <a:latin typeface="Arial" panose="020B0604020202020204" pitchFamily="34" charset="0"/>
                <a:ea typeface="MingLiU-ExtB" panose="02020500000000000000" pitchFamily="18" charset="-120"/>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dirty="0"/>
              <a:t>Click to edit Master title style</a:t>
            </a:r>
            <a:endParaRPr lang="en-US" dirty="0"/>
          </a:p>
        </p:txBody>
      </p:sp>
      <p:sp>
        <p:nvSpPr>
          <p:cNvPr id="16" name="Text Placeholder 16"/>
          <p:cNvSpPr>
            <a:spLocks noGrp="1"/>
          </p:cNvSpPr>
          <p:nvPr>
            <p:ph type="body" sz="quarter" idx="22" hasCustomPrompt="1"/>
          </p:nvPr>
        </p:nvSpPr>
        <p:spPr>
          <a:xfrm>
            <a:off x="1676400" y="4461877"/>
            <a:ext cx="3852863" cy="407987"/>
          </a:xfrm>
        </p:spPr>
        <p:txBody>
          <a:bodyPr>
            <a:normAutofit/>
          </a:bodyPr>
          <a:lstStyle>
            <a:lvl1pPr marL="0" marR="0" indent="0" algn="l" defTabSz="914400" rtl="0" eaLnBrk="0" fontAlgn="base" latinLnBrk="0" hangingPunct="0">
              <a:lnSpc>
                <a:spcPct val="100000"/>
              </a:lnSpc>
              <a:spcBef>
                <a:spcPct val="0"/>
              </a:spcBef>
              <a:spcAft>
                <a:spcPct val="0"/>
              </a:spcAft>
              <a:buClrTx/>
              <a:buSzTx/>
              <a:buFontTx/>
              <a:buNone/>
              <a:defRPr kumimoji="0" lang="en-US" altLang="zh-HK" sz="2000" b="1" i="0" u="none" strike="noStrike" kern="1200" cap="none" spc="0" normalizeH="0" baseline="0" noProof="0">
                <a:ln>
                  <a:noFill/>
                </a:ln>
                <a:solidFill>
                  <a:srgbClr val="7F7F7F">
                    <a:lumMod val="75000"/>
                  </a:srgbClr>
                </a:solidFill>
                <a:effectLst/>
                <a:uLnTx/>
                <a:uFillTx/>
                <a:latin typeface="Arial" panose="020B0604020202020204" pitchFamily="34" charset="0"/>
                <a:ea typeface="MingLiU-ExtB" panose="02020500000000000000" pitchFamily="18" charset="-120"/>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dirty="0"/>
              <a:t>Click to edit Master title style</a:t>
            </a:r>
            <a:endParaRPr lang="en-US" dirty="0"/>
          </a:p>
        </p:txBody>
      </p:sp>
      <p:cxnSp>
        <p:nvCxnSpPr>
          <p:cNvPr id="10" name="Straight Connector 9"/>
          <p:cNvCxnSpPr/>
          <p:nvPr userDrawn="1"/>
        </p:nvCxnSpPr>
        <p:spPr>
          <a:xfrm>
            <a:off x="607014" y="1987455"/>
            <a:ext cx="10576924" cy="0"/>
          </a:xfrm>
          <a:prstGeom prst="line">
            <a:avLst/>
          </a:prstGeom>
          <a:ln>
            <a:solidFill>
              <a:schemeClr val="bg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37"/>
          <p:cNvCxnSpPr/>
          <p:nvPr userDrawn="1"/>
        </p:nvCxnSpPr>
        <p:spPr>
          <a:xfrm>
            <a:off x="613339" y="2564052"/>
            <a:ext cx="10570599" cy="0"/>
          </a:xfrm>
          <a:prstGeom prst="line">
            <a:avLst/>
          </a:prstGeom>
          <a:ln>
            <a:solidFill>
              <a:schemeClr val="bg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38"/>
          <p:cNvCxnSpPr/>
          <p:nvPr userDrawn="1"/>
        </p:nvCxnSpPr>
        <p:spPr>
          <a:xfrm>
            <a:off x="614558" y="3157473"/>
            <a:ext cx="10569380" cy="0"/>
          </a:xfrm>
          <a:prstGeom prst="line">
            <a:avLst/>
          </a:prstGeom>
          <a:ln>
            <a:solidFill>
              <a:schemeClr val="bg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26"/>
          <p:cNvCxnSpPr/>
          <p:nvPr userDrawn="1"/>
        </p:nvCxnSpPr>
        <p:spPr>
          <a:xfrm>
            <a:off x="592920" y="3762205"/>
            <a:ext cx="10570599" cy="0"/>
          </a:xfrm>
          <a:prstGeom prst="line">
            <a:avLst/>
          </a:prstGeom>
          <a:ln>
            <a:solidFill>
              <a:schemeClr val="bg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27"/>
          <p:cNvCxnSpPr/>
          <p:nvPr userDrawn="1"/>
        </p:nvCxnSpPr>
        <p:spPr>
          <a:xfrm>
            <a:off x="594139" y="4355626"/>
            <a:ext cx="10569380" cy="0"/>
          </a:xfrm>
          <a:prstGeom prst="line">
            <a:avLst/>
          </a:prstGeom>
          <a:ln>
            <a:solidFill>
              <a:schemeClr val="bg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7"/>
          <p:cNvCxnSpPr/>
          <p:nvPr userDrawn="1"/>
        </p:nvCxnSpPr>
        <p:spPr>
          <a:xfrm>
            <a:off x="614558" y="4956061"/>
            <a:ext cx="10569380" cy="0"/>
          </a:xfrm>
          <a:prstGeom prst="line">
            <a:avLst/>
          </a:prstGeom>
          <a:ln>
            <a:solidFill>
              <a:schemeClr val="bg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95" y="1229404"/>
            <a:ext cx="11136000" cy="5004000"/>
          </a:xfrm>
        </p:spPr>
        <p:txBody>
          <a:bodyPr/>
          <a:lstStyle>
            <a:lvl1pPr>
              <a:spcBef>
                <a:spcPts val="1200"/>
              </a:spcBef>
              <a:buClr>
                <a:srgbClr val="25A3DB"/>
              </a:buClr>
              <a:defRPr/>
            </a:lvl1pPr>
            <a:lvl2pPr>
              <a:spcBef>
                <a:spcPts val="1200"/>
              </a:spcBef>
              <a:defRPr/>
            </a:lvl2pPr>
            <a:lvl3pPr>
              <a:spcBef>
                <a:spcPts val="1200"/>
              </a:spcBef>
              <a:defRPr/>
            </a:lvl3pPr>
            <a:lvl4pPr>
              <a:defRPr/>
            </a:lvl4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3"/>
            <a:endParaRPr lang="en-US" dirty="0"/>
          </a:p>
          <a:p>
            <a:pPr lvl="4"/>
            <a:endParaRPr lang="en-US" dirty="0"/>
          </a:p>
        </p:txBody>
      </p:sp>
      <p:sp>
        <p:nvSpPr>
          <p:cNvPr id="4" name="Title 10"/>
          <p:cNvSpPr>
            <a:spLocks noGrp="1"/>
          </p:cNvSpPr>
          <p:nvPr>
            <p:ph type="title" hasCustomPrompt="1"/>
          </p:nvPr>
        </p:nvSpPr>
        <p:spPr>
          <a:xfrm>
            <a:off x="526395" y="395464"/>
            <a:ext cx="11184507" cy="450674"/>
          </a:xfrm>
          <a:prstGeom prst="rect">
            <a:avLst/>
          </a:prstGeom>
        </p:spPr>
        <p:txBody>
          <a:bodyPr>
            <a:normAutofit/>
          </a:bodyPr>
          <a:lstStyle>
            <a:lvl1pPr marL="0" marR="0" indent="0" algn="l" defTabSz="914400" rtl="0" eaLnBrk="0" fontAlgn="base" latinLnBrk="0" hangingPunct="0">
              <a:lnSpc>
                <a:spcPct val="90000"/>
              </a:lnSpc>
              <a:spcBef>
                <a:spcPct val="0"/>
              </a:spcBef>
              <a:spcAft>
                <a:spcPct val="0"/>
              </a:spcAft>
              <a:buClrTx/>
              <a:buSzTx/>
              <a:buFontTx/>
              <a:buNone/>
              <a:defRPr sz="2400" b="1">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90000"/>
              </a:lnSpc>
              <a:spcBef>
                <a:spcPct val="0"/>
              </a:spcBef>
              <a:spcAft>
                <a:spcPct val="0"/>
              </a:spcAft>
              <a:buClrTx/>
              <a:buSzTx/>
              <a:buFontTx/>
              <a:buNone/>
              <a:defRPr/>
            </a:pPr>
            <a:r>
              <a:rPr lang="en-US" dirty="0"/>
              <a:t>Arial, Bold, 24pt, #002654</a:t>
            </a:r>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9843" y="1227566"/>
            <a:ext cx="5472000" cy="5004000"/>
          </a:xfrm>
        </p:spPr>
        <p:txBody>
          <a:bodyPr/>
          <a:lstStyle>
            <a:lvl1pPr>
              <a:buClr>
                <a:schemeClr val="accent6"/>
              </a:buClr>
              <a:defRPr sz="2000"/>
            </a:lvl1pPr>
            <a:lvl2pPr>
              <a:buClr>
                <a:schemeClr val="bg2"/>
              </a:buClr>
              <a:defRPr sz="1800"/>
            </a:lvl2pPr>
            <a:lvl3pPr>
              <a:buClr>
                <a:schemeClr val="bg2"/>
              </a:buClr>
              <a:buFont typeface="Arial" panose="020B0604020202020204" pitchFamily="34" charset="0"/>
              <a:buChar char="–"/>
              <a:defRPr sz="1600"/>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3"/>
            <a:endParaRPr lang="en-US" dirty="0"/>
          </a:p>
        </p:txBody>
      </p:sp>
      <p:sp>
        <p:nvSpPr>
          <p:cNvPr id="4" name="Content Placeholder 3"/>
          <p:cNvSpPr>
            <a:spLocks noGrp="1"/>
          </p:cNvSpPr>
          <p:nvPr>
            <p:ph sz="half" idx="2"/>
          </p:nvPr>
        </p:nvSpPr>
        <p:spPr>
          <a:xfrm>
            <a:off x="6172200" y="1226359"/>
            <a:ext cx="5472000" cy="5004000"/>
          </a:xfrm>
        </p:spPr>
        <p:txBody>
          <a:bodyPr/>
          <a:lstStyle>
            <a:lvl1pPr>
              <a:defRPr sz="2000"/>
            </a:lvl1pPr>
            <a:lvl2pPr>
              <a:buClr>
                <a:schemeClr val="bg2"/>
              </a:buClr>
              <a:defRPr sz="1800"/>
            </a:lvl2pPr>
            <a:lvl3pPr>
              <a:buClr>
                <a:schemeClr val="bg2"/>
              </a:buClr>
              <a:defRPr sz="1600"/>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itle 10"/>
          <p:cNvSpPr>
            <a:spLocks noGrp="1"/>
          </p:cNvSpPr>
          <p:nvPr>
            <p:ph type="title" hasCustomPrompt="1"/>
          </p:nvPr>
        </p:nvSpPr>
        <p:spPr>
          <a:xfrm>
            <a:off x="526395" y="395464"/>
            <a:ext cx="11184507" cy="450674"/>
          </a:xfrm>
          <a:prstGeom prst="rect">
            <a:avLst/>
          </a:prstGeom>
        </p:spPr>
        <p:txBody>
          <a:bodyPr>
            <a:normAutofit/>
          </a:bodyPr>
          <a:lstStyle>
            <a:lvl1pPr marL="0" marR="0" indent="0" algn="l" defTabSz="914400" rtl="0" eaLnBrk="0" fontAlgn="base" latinLnBrk="0" hangingPunct="0">
              <a:lnSpc>
                <a:spcPct val="90000"/>
              </a:lnSpc>
              <a:spcBef>
                <a:spcPct val="0"/>
              </a:spcBef>
              <a:spcAft>
                <a:spcPct val="0"/>
              </a:spcAft>
              <a:buClrTx/>
              <a:buSzTx/>
              <a:buFontTx/>
              <a:buNone/>
              <a:defRPr sz="2400" b="1">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90000"/>
              </a:lnSpc>
              <a:spcBef>
                <a:spcPct val="0"/>
              </a:spcBef>
              <a:spcAft>
                <a:spcPct val="0"/>
              </a:spcAft>
              <a:buClrTx/>
              <a:buSzTx/>
              <a:buFontTx/>
              <a:buNone/>
              <a:defRPr/>
            </a:pPr>
            <a:r>
              <a:rPr lang="en-US" dirty="0"/>
              <a:t>Arial, Bold, 24pt, #002654</a:t>
            </a:r>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Layout">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519843" y="1227567"/>
            <a:ext cx="5472000" cy="5002792"/>
          </a:xfrm>
        </p:spPr>
        <p:txBody>
          <a:bodyPr/>
          <a:lstStyle>
            <a:lvl1pPr marL="179705" marR="0" indent="-179705" algn="l" defTabSz="914400" rtl="0" eaLnBrk="0" fontAlgn="base" latinLnBrk="0" hangingPunct="0">
              <a:lnSpc>
                <a:spcPct val="100000"/>
              </a:lnSpc>
              <a:spcBef>
                <a:spcPts val="1200"/>
              </a:spcBef>
              <a:spcAft>
                <a:spcPct val="0"/>
              </a:spcAft>
              <a:buClr>
                <a:srgbClr val="128CD4"/>
              </a:buClr>
              <a:buSzTx/>
              <a:buFont typeface="Wingdings" panose="05000000000000000000" pitchFamily="2" charset="2"/>
              <a:buChar char="§"/>
              <a:defRPr sz="2000"/>
            </a:lvl1pPr>
            <a:lvl2pPr marL="358775" marR="0" indent="-179705" algn="l" defTabSz="914400" rtl="0" eaLnBrk="0" fontAlgn="base" latinLnBrk="0" hangingPunct="0">
              <a:lnSpc>
                <a:spcPct val="100000"/>
              </a:lnSpc>
              <a:spcBef>
                <a:spcPts val="1200"/>
              </a:spcBef>
              <a:spcAft>
                <a:spcPct val="0"/>
              </a:spcAft>
              <a:buClr>
                <a:srgbClr val="595959"/>
              </a:buClr>
              <a:buSzTx/>
              <a:buFont typeface="Wingdings" panose="05000000000000000000" pitchFamily="2" charset="2"/>
              <a:buChar char="§"/>
              <a:defRPr sz="1800"/>
            </a:lvl2pPr>
            <a:lvl3pPr marL="539750" marR="0" indent="-179705" algn="l" defTabSz="914400" rtl="0" eaLnBrk="0" fontAlgn="base" latinLnBrk="0" hangingPunct="0">
              <a:lnSpc>
                <a:spcPct val="100000"/>
              </a:lnSpc>
              <a:spcBef>
                <a:spcPts val="1200"/>
              </a:spcBef>
              <a:spcAft>
                <a:spcPct val="0"/>
              </a:spcAft>
              <a:buClr>
                <a:srgbClr val="7F7F7F"/>
              </a:buClr>
              <a:buSzTx/>
              <a:buFont typeface="Arial" panose="020B0604020202020204" pitchFamily="34" charset="0"/>
              <a:buChar char="–"/>
              <a:defRPr sz="1600"/>
            </a:lvl3pPr>
            <a:lvl4pPr marL="539750" marR="0" indent="0" algn="l" defTabSz="914400" rtl="0" eaLnBrk="0" fontAlgn="base" latinLnBrk="0" hangingPunct="0">
              <a:lnSpc>
                <a:spcPct val="100000"/>
              </a:lnSpc>
              <a:spcBef>
                <a:spcPts val="1200"/>
              </a:spcBef>
              <a:spcAft>
                <a:spcPct val="0"/>
              </a:spcAft>
              <a:buClr>
                <a:srgbClr val="7F7F7F"/>
              </a:buClr>
              <a:buSzTx/>
              <a:buFont typeface="Arial" panose="020B0604020202020204" pitchFamily="34" charset="0"/>
              <a:buNone/>
              <a:defRPr/>
            </a:lvl4pPr>
            <a:lvl5pPr marL="898525" marR="0" indent="-228600" algn="l" defTabSz="914400" rtl="0" eaLnBrk="0" fontAlgn="base" latinLnBrk="0" hangingPunct="0">
              <a:lnSpc>
                <a:spcPct val="100000"/>
              </a:lnSpc>
              <a:spcBef>
                <a:spcPts val="1200"/>
              </a:spcBef>
              <a:spcAft>
                <a:spcPct val="0"/>
              </a:spcAft>
              <a:buClr>
                <a:srgbClr val="7F7F7F"/>
              </a:buClr>
              <a:buSzTx/>
              <a:buFont typeface="Arial" panose="020B0604020202020204" pitchFamily="34" charset="0"/>
              <a:buChar char="•"/>
              <a:defRPr/>
            </a:lvl5pPr>
          </a:lstStyle>
          <a:p>
            <a:pPr marL="179705" marR="0" lvl="0" indent="-179705" algn="l" defTabSz="914400" rtl="0" eaLnBrk="0" fontAlgn="base" latinLnBrk="0" hangingPunct="0">
              <a:lnSpc>
                <a:spcPct val="100000"/>
              </a:lnSpc>
              <a:spcBef>
                <a:spcPts val="1200"/>
              </a:spcBef>
              <a:spcAft>
                <a:spcPct val="0"/>
              </a:spcAft>
              <a:buClr>
                <a:srgbClr val="128CD4"/>
              </a:buClr>
              <a:buSzTx/>
              <a:buFont typeface="Wingdings" panose="05000000000000000000" pitchFamily="2" charset="2"/>
              <a:buChar char="§"/>
              <a:defRPr/>
            </a:pPr>
            <a:r>
              <a:rPr kumimoji="0" lang="en-US" altLang="zh-HK" sz="20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rPr>
              <a:t>Click to edit Master text styles</a:t>
            </a:r>
            <a:endParaRPr kumimoji="0" lang="en-US" altLang="zh-HK" sz="20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endParaRPr>
          </a:p>
          <a:p>
            <a:pPr marL="358775" marR="0" lvl="1" indent="-179705" algn="l" defTabSz="914400" rtl="0" eaLnBrk="0" fontAlgn="base" latinLnBrk="0" hangingPunct="0">
              <a:lnSpc>
                <a:spcPct val="100000"/>
              </a:lnSpc>
              <a:spcBef>
                <a:spcPts val="1200"/>
              </a:spcBef>
              <a:spcAft>
                <a:spcPct val="0"/>
              </a:spcAft>
              <a:buClr>
                <a:srgbClr val="595959"/>
              </a:buClr>
              <a:buSzTx/>
              <a:buFont typeface="Wingdings" panose="05000000000000000000" pitchFamily="2" charset="2"/>
              <a:buChar char="§"/>
              <a:defRPr/>
            </a:pPr>
            <a:r>
              <a:rPr kumimoji="0" lang="en-US" sz="18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rPr>
              <a:t>Second level</a:t>
            </a:r>
            <a:endParaRPr kumimoji="0" lang="en-US" sz="18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endParaRPr>
          </a:p>
          <a:p>
            <a:pPr marL="539750" marR="0" lvl="2" indent="-179705" algn="l" defTabSz="914400" rtl="0" eaLnBrk="0" fontAlgn="base" latinLnBrk="0" hangingPunct="0">
              <a:lnSpc>
                <a:spcPct val="100000"/>
              </a:lnSpc>
              <a:spcBef>
                <a:spcPts val="1200"/>
              </a:spcBef>
              <a:spcAft>
                <a:spcPct val="0"/>
              </a:spcAft>
              <a:buClr>
                <a:srgbClr val="7F7F7F"/>
              </a:buClr>
              <a:buSzTx/>
              <a:buFont typeface="Arial" panose="020B0604020202020204" pitchFamily="34" charset="0"/>
              <a:buChar char="–"/>
              <a:defRPr/>
            </a:pPr>
            <a:r>
              <a:rPr kumimoji="0" lang="en-US" sz="16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rPr>
              <a:t>Third level</a:t>
            </a:r>
            <a:endParaRPr kumimoji="0" lang="en-US" sz="16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endParaRPr>
          </a:p>
          <a:p>
            <a:pPr marL="719455" marR="0" lvl="3" indent="-179705" algn="l" defTabSz="914400" rtl="0" eaLnBrk="0" fontAlgn="base" latinLnBrk="0" hangingPunct="0">
              <a:lnSpc>
                <a:spcPct val="100000"/>
              </a:lnSpc>
              <a:spcBef>
                <a:spcPts val="1200"/>
              </a:spcBef>
              <a:spcAft>
                <a:spcPct val="0"/>
              </a:spcAft>
              <a:buClr>
                <a:srgbClr val="7F7F7F"/>
              </a:buClr>
              <a:buSzTx/>
              <a:buFont typeface="Arial" panose="020B0604020202020204" pitchFamily="34" charset="0"/>
              <a:buChar char="•"/>
              <a:defRPr/>
            </a:pPr>
            <a:r>
              <a:rPr kumimoji="0" lang="en-US" sz="16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rPr>
              <a:t>Fourth level</a:t>
            </a:r>
            <a:endParaRPr kumimoji="0" lang="en-US" sz="16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endParaRPr>
          </a:p>
          <a:p>
            <a:pPr marL="898525" marR="0" lvl="4" indent="-228600" algn="l" defTabSz="914400" rtl="0" eaLnBrk="0" fontAlgn="base" latinLnBrk="0" hangingPunct="0">
              <a:lnSpc>
                <a:spcPct val="100000"/>
              </a:lnSpc>
              <a:spcBef>
                <a:spcPts val="1200"/>
              </a:spcBef>
              <a:spcAft>
                <a:spcPct val="0"/>
              </a:spcAft>
              <a:buClr>
                <a:srgbClr val="7F7F7F"/>
              </a:buClr>
              <a:buSzTx/>
              <a:buFont typeface="Arial" panose="020B0604020202020204" pitchFamily="34" charset="0"/>
              <a:buChar char="•"/>
              <a:defRPr/>
            </a:pPr>
            <a:r>
              <a:rPr kumimoji="0" lang="en-US" sz="16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rPr>
              <a:t>Fifth level</a:t>
            </a:r>
            <a:endParaRPr kumimoji="0" lang="en-US" sz="1600" b="0" i="0" u="none" strike="noStrike" kern="1200" cap="none" spc="0" normalizeH="0" baseline="0" noProof="0" dirty="0">
              <a:ln>
                <a:noFill/>
              </a:ln>
              <a:solidFill>
                <a:srgbClr val="7F7F7F"/>
              </a:solidFill>
              <a:effectLst/>
              <a:uLnTx/>
              <a:uFillTx/>
              <a:latin typeface="Arial" panose="020B0604020202020204" pitchFamily="34" charset="0"/>
              <a:ea typeface="+mj-ea"/>
              <a:cs typeface="Arial" panose="020B0604020202020204" pitchFamily="34" charset="0"/>
            </a:endParaRPr>
          </a:p>
          <a:p>
            <a:pPr lvl="3"/>
            <a:endParaRPr lang="en-US" dirty="0"/>
          </a:p>
        </p:txBody>
      </p:sp>
      <p:sp>
        <p:nvSpPr>
          <p:cNvPr id="4" name="Title 10"/>
          <p:cNvSpPr>
            <a:spLocks noGrp="1"/>
          </p:cNvSpPr>
          <p:nvPr>
            <p:ph type="title" hasCustomPrompt="1"/>
          </p:nvPr>
        </p:nvSpPr>
        <p:spPr>
          <a:xfrm>
            <a:off x="526395" y="395464"/>
            <a:ext cx="11184507" cy="450674"/>
          </a:xfrm>
          <a:prstGeom prst="rect">
            <a:avLst/>
          </a:prstGeom>
        </p:spPr>
        <p:txBody>
          <a:bodyPr>
            <a:normAutofit/>
          </a:bodyPr>
          <a:lstStyle>
            <a:lvl1pPr marL="0" marR="0" indent="0" algn="l" defTabSz="914400" rtl="0" eaLnBrk="0" fontAlgn="base" latinLnBrk="0" hangingPunct="0">
              <a:lnSpc>
                <a:spcPct val="90000"/>
              </a:lnSpc>
              <a:spcBef>
                <a:spcPct val="0"/>
              </a:spcBef>
              <a:spcAft>
                <a:spcPct val="0"/>
              </a:spcAft>
              <a:buClrTx/>
              <a:buSzTx/>
              <a:buFontTx/>
              <a:buNone/>
              <a:defRPr sz="2400" b="1">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90000"/>
              </a:lnSpc>
              <a:spcBef>
                <a:spcPct val="0"/>
              </a:spcBef>
              <a:spcAft>
                <a:spcPct val="0"/>
              </a:spcAft>
              <a:buClrTx/>
              <a:buSzTx/>
              <a:buFontTx/>
              <a:buNone/>
              <a:defRPr/>
            </a:pPr>
            <a:r>
              <a:rPr lang="en-US" dirty="0"/>
              <a:t>Arial, Bold, 24pt, #002654</a:t>
            </a:r>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0"/>
          <p:cNvSpPr>
            <a:spLocks noGrp="1"/>
          </p:cNvSpPr>
          <p:nvPr>
            <p:ph type="title" hasCustomPrompt="1"/>
          </p:nvPr>
        </p:nvSpPr>
        <p:spPr>
          <a:xfrm>
            <a:off x="526395" y="395464"/>
            <a:ext cx="11184507" cy="450674"/>
          </a:xfrm>
          <a:prstGeom prst="rect">
            <a:avLst/>
          </a:prstGeom>
        </p:spPr>
        <p:txBody>
          <a:bodyPr>
            <a:normAutofit/>
          </a:bodyPr>
          <a:lstStyle>
            <a:lvl1pPr marL="0" marR="0" indent="0" algn="l" defTabSz="914400" rtl="0" eaLnBrk="0" fontAlgn="base" latinLnBrk="0" hangingPunct="0">
              <a:lnSpc>
                <a:spcPct val="90000"/>
              </a:lnSpc>
              <a:spcBef>
                <a:spcPct val="0"/>
              </a:spcBef>
              <a:spcAft>
                <a:spcPct val="0"/>
              </a:spcAft>
              <a:buClrTx/>
              <a:buSzTx/>
              <a:buFontTx/>
              <a:buNone/>
              <a:defRPr sz="2400" b="1">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90000"/>
              </a:lnSpc>
              <a:spcBef>
                <a:spcPct val="0"/>
              </a:spcBef>
              <a:spcAft>
                <a:spcPct val="0"/>
              </a:spcAft>
              <a:buClrTx/>
              <a:buSzTx/>
              <a:buFontTx/>
              <a:buNone/>
              <a:defRPr/>
            </a:pPr>
            <a:r>
              <a:rPr lang="en-US" dirty="0"/>
              <a:t>Arial, Bold, 24pt, #002654</a:t>
            </a:r>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7492"/>
            <a:ext cx="12182394" cy="7772984"/>
          </a:xfrm>
          <a:prstGeom prst="rect">
            <a:avLst/>
          </a:prstGeom>
        </p:spPr>
      </p:pic>
      <p:sp>
        <p:nvSpPr>
          <p:cNvPr id="4" name="Title 10"/>
          <p:cNvSpPr>
            <a:spLocks noGrp="1"/>
          </p:cNvSpPr>
          <p:nvPr>
            <p:ph type="title" hasCustomPrompt="1"/>
          </p:nvPr>
        </p:nvSpPr>
        <p:spPr>
          <a:xfrm>
            <a:off x="2856394" y="2652236"/>
            <a:ext cx="5294075" cy="556955"/>
          </a:xfrm>
          <a:prstGeom prst="rect">
            <a:avLst/>
          </a:prstGeom>
        </p:spPr>
        <p:txBody>
          <a:bodyPr>
            <a:noAutofit/>
          </a:bodyPr>
          <a:lstStyle>
            <a:lvl1pPr marL="0" marR="0" indent="0" algn="l" defTabSz="914400" rtl="0" eaLnBrk="0" fontAlgn="base" latinLnBrk="0" hangingPunct="0">
              <a:lnSpc>
                <a:spcPct val="90000"/>
              </a:lnSpc>
              <a:spcBef>
                <a:spcPct val="0"/>
              </a:spcBef>
              <a:spcAft>
                <a:spcPct val="0"/>
              </a:spcAft>
              <a:buClrTx/>
              <a:buSzTx/>
              <a:buFontTx/>
              <a:buNone/>
              <a:defRPr sz="3000" b="1">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90000"/>
              </a:lnSpc>
              <a:spcBef>
                <a:spcPct val="0"/>
              </a:spcBef>
              <a:spcAft>
                <a:spcPct val="0"/>
              </a:spcAft>
              <a:buClrTx/>
              <a:buSzTx/>
              <a:buFontTx/>
              <a:buNone/>
              <a:defRPr/>
            </a:pPr>
            <a:r>
              <a:rPr lang="en-US" dirty="0"/>
              <a:t>Arial, Bold, </a:t>
            </a:r>
            <a:r>
              <a:rPr lang="en-US" altLang="zh-TW" dirty="0"/>
              <a:t>30</a:t>
            </a:r>
            <a:r>
              <a:rPr lang="en-US" dirty="0" err="1"/>
              <a:t>pt</a:t>
            </a:r>
            <a:r>
              <a:rPr lang="en-US" dirty="0"/>
              <a:t>, #002654</a:t>
            </a:r>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6.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Single Corner Snipped 1"/>
          <p:cNvSpPr/>
          <p:nvPr userDrawn="1"/>
        </p:nvSpPr>
        <p:spPr bwMode="auto">
          <a:xfrm>
            <a:off x="0" y="6524625"/>
            <a:ext cx="4811282" cy="333375"/>
          </a:xfrm>
          <a:custGeom>
            <a:avLst/>
            <a:gdLst>
              <a:gd name="connsiteX0" fmla="*/ 0 w 4811282"/>
              <a:gd name="connsiteY0" fmla="*/ 0 h 333375"/>
              <a:gd name="connsiteX1" fmla="*/ 4644595 w 4811282"/>
              <a:gd name="connsiteY1" fmla="*/ 0 h 333375"/>
              <a:gd name="connsiteX2" fmla="*/ 4811282 w 4811282"/>
              <a:gd name="connsiteY2" fmla="*/ 166688 h 333375"/>
              <a:gd name="connsiteX3" fmla="*/ 4811282 w 4811282"/>
              <a:gd name="connsiteY3" fmla="*/ 333375 h 333375"/>
              <a:gd name="connsiteX4" fmla="*/ 0 w 4811282"/>
              <a:gd name="connsiteY4" fmla="*/ 333375 h 333375"/>
              <a:gd name="connsiteX5" fmla="*/ 0 w 4811282"/>
              <a:gd name="connsiteY5" fmla="*/ 0 h 333375"/>
              <a:gd name="connsiteX0-1" fmla="*/ 0 w 4811282"/>
              <a:gd name="connsiteY0-2" fmla="*/ 0 h 333375"/>
              <a:gd name="connsiteX1-3" fmla="*/ 4644595 w 4811282"/>
              <a:gd name="connsiteY1-4" fmla="*/ 0 h 333375"/>
              <a:gd name="connsiteX2-5" fmla="*/ 4811282 w 4811282"/>
              <a:gd name="connsiteY2-6" fmla="*/ 333375 h 333375"/>
              <a:gd name="connsiteX3-7" fmla="*/ 0 w 4811282"/>
              <a:gd name="connsiteY3-8" fmla="*/ 333375 h 333375"/>
              <a:gd name="connsiteX4-9" fmla="*/ 0 w 4811282"/>
              <a:gd name="connsiteY4-10" fmla="*/ 0 h 333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11282" h="333375">
                <a:moveTo>
                  <a:pt x="0" y="0"/>
                </a:moveTo>
                <a:lnTo>
                  <a:pt x="4644595" y="0"/>
                </a:lnTo>
                <a:lnTo>
                  <a:pt x="4811282" y="333375"/>
                </a:lnTo>
                <a:lnTo>
                  <a:pt x="0" y="333375"/>
                </a:lnTo>
                <a:lnTo>
                  <a:pt x="0" y="0"/>
                </a:lnTo>
                <a:close/>
              </a:path>
            </a:pathLst>
          </a:custGeom>
          <a:solidFill>
            <a:srgbClr val="E6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850" b="1" dirty="0">
              <a:solidFill>
                <a:srgbClr val="FFFFFF"/>
              </a:solidFill>
              <a:ea typeface="MS PGothic" panose="020B0600070205080204" pitchFamily="34" charset="-128"/>
              <a:cs typeface="Arial" panose="020B0604020202020204" pitchFamily="34" charset="0"/>
            </a:endParaRPr>
          </a:p>
        </p:txBody>
      </p:sp>
      <p:sp>
        <p:nvSpPr>
          <p:cNvPr id="7" name="TextBox 6"/>
          <p:cNvSpPr txBox="1">
            <a:spLocks noChangeArrowheads="1"/>
          </p:cNvSpPr>
          <p:nvPr userDrawn="1"/>
        </p:nvSpPr>
        <p:spPr bwMode="auto">
          <a:xfrm>
            <a:off x="442913" y="6591300"/>
            <a:ext cx="6870700" cy="215444"/>
          </a:xfrm>
          <a:prstGeom prst="rect">
            <a:avLst/>
          </a:prstGeom>
          <a:noFill/>
          <a:ln>
            <a:noFill/>
          </a:ln>
        </p:spPr>
        <p:txBody>
          <a:bodyPr>
            <a:spAutoFit/>
          </a:bodyPr>
          <a:lstStyle>
            <a:lvl1pPr>
              <a:defRPr>
                <a:solidFill>
                  <a:schemeClr val="tx1"/>
                </a:solidFill>
                <a:latin typeface="Arial" panose="020B0604020202020204" pitchFamily="34" charset="0"/>
                <a:ea typeface="MingLiU-ExtB" panose="02020500000000000000" pitchFamily="18" charset="-120"/>
              </a:defRPr>
            </a:lvl1pPr>
            <a:lvl2pPr marL="742950" indent="-285750">
              <a:defRPr>
                <a:solidFill>
                  <a:schemeClr val="tx1"/>
                </a:solidFill>
                <a:latin typeface="Arial" panose="020B0604020202020204" pitchFamily="34" charset="0"/>
                <a:ea typeface="MingLiU-ExtB" panose="02020500000000000000" pitchFamily="18" charset="-120"/>
              </a:defRPr>
            </a:lvl2pPr>
            <a:lvl3pPr marL="1143000" indent="-228600">
              <a:defRPr>
                <a:solidFill>
                  <a:schemeClr val="tx1"/>
                </a:solidFill>
                <a:latin typeface="Arial" panose="020B0604020202020204" pitchFamily="34" charset="0"/>
                <a:ea typeface="MingLiU-ExtB" panose="02020500000000000000" pitchFamily="18" charset="-120"/>
              </a:defRPr>
            </a:lvl3pPr>
            <a:lvl4pPr marL="1600200" indent="-228600">
              <a:defRPr>
                <a:solidFill>
                  <a:schemeClr val="tx1"/>
                </a:solidFill>
                <a:latin typeface="Arial" panose="020B0604020202020204" pitchFamily="34" charset="0"/>
                <a:ea typeface="MingLiU-ExtB" panose="02020500000000000000" pitchFamily="18" charset="-120"/>
              </a:defRPr>
            </a:lvl4pPr>
            <a:lvl5pPr marL="2057400" indent="-228600">
              <a:defRPr>
                <a:solidFill>
                  <a:schemeClr val="tx1"/>
                </a:solidFill>
                <a:latin typeface="Arial" panose="020B0604020202020204" pitchFamily="34" charset="0"/>
                <a:ea typeface="MingLiU-ExtB"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MingLiU-ExtB"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HK" sz="800" b="1" dirty="0">
                <a:solidFill>
                  <a:schemeClr val="bg1"/>
                </a:solidFill>
                <a:cs typeface="Arial" panose="020B0604020202020204" pitchFamily="34" charset="0"/>
              </a:rPr>
              <a:t>   </a:t>
            </a:r>
            <a:fld id="{E0B88BFF-FD7C-4620-957F-AD5390D459D9}" type="slidenum">
              <a:rPr lang="en-US" altLang="zh-HK" sz="800" b="1" smtClean="0">
                <a:solidFill>
                  <a:schemeClr val="bg1"/>
                </a:solidFill>
                <a:cs typeface="Arial" panose="020B0604020202020204" pitchFamily="34" charset="0"/>
              </a:rPr>
            </a:fld>
            <a:r>
              <a:rPr lang="en-US" altLang="zh-HK" sz="800" b="1" dirty="0">
                <a:solidFill>
                  <a:schemeClr val="bg1"/>
                </a:solidFill>
                <a:cs typeface="Arial" panose="020B0604020202020204" pitchFamily="34" charset="0"/>
              </a:rPr>
              <a:t>  </a:t>
            </a:r>
            <a:r>
              <a:rPr lang="en-US" altLang="zh-HK" sz="800" dirty="0">
                <a:solidFill>
                  <a:schemeClr val="bg1"/>
                </a:solidFill>
                <a:cs typeface="Arial" panose="020B0604020202020204" pitchFamily="34" charset="0"/>
              </a:rPr>
              <a:t>| © 2020 Automated Systems Holdings Limited and/or its affiliates. All rights reserved.		</a:t>
            </a:r>
            <a:endParaRPr lang="en-US" altLang="zh-HK" sz="800" dirty="0">
              <a:solidFill>
                <a:schemeClr val="bg1"/>
              </a:solidFill>
              <a:cs typeface="Arial" panose="020B0604020202020204" pitchFamily="34" charset="0"/>
            </a:endParaRPr>
          </a:p>
        </p:txBody>
      </p:sp>
      <p:sp>
        <p:nvSpPr>
          <p:cNvPr id="1026" name="Text Placeholder 2"/>
          <p:cNvSpPr>
            <a:spLocks noGrp="1"/>
          </p:cNvSpPr>
          <p:nvPr>
            <p:ph type="body" idx="1"/>
          </p:nvPr>
        </p:nvSpPr>
        <p:spPr bwMode="auto">
          <a:xfrm>
            <a:off x="538163" y="1228725"/>
            <a:ext cx="11134725" cy="5005388"/>
          </a:xfrm>
          <a:prstGeom prst="rect">
            <a:avLst/>
          </a:prstGeom>
          <a:noFill/>
          <a:ln w="9525">
            <a:noFill/>
            <a:miter lim="800000"/>
          </a:ln>
        </p:spPr>
        <p:txBody>
          <a:bodyPr vert="horz" wrap="square" lIns="91440" tIns="45720" rIns="91440" bIns="45720" numCol="1" anchor="t" anchorCtr="0" compatLnSpc="1"/>
          <a:lstStyle/>
          <a:p>
            <a:pPr lvl="0"/>
            <a:r>
              <a:rPr lang="en-US" altLang="zh-HK" dirty="0"/>
              <a:t>First Level item – Arial 20 PT Bold</a:t>
            </a:r>
            <a:endParaRPr lang="en-US" altLang="zh-HK" dirty="0"/>
          </a:p>
          <a:p>
            <a:pPr lvl="1"/>
            <a:r>
              <a:rPr lang="en-US" altLang="zh-HK" dirty="0"/>
              <a:t>Second level – Arial 18 PT (Highlighted text in bold and blue)</a:t>
            </a:r>
            <a:endParaRPr lang="en-US" altLang="zh-HK" dirty="0"/>
          </a:p>
          <a:p>
            <a:pPr lvl="2"/>
            <a:r>
              <a:rPr lang="en-US" altLang="zh-HK" dirty="0"/>
              <a:t>Third level – Arial 16 PT</a:t>
            </a:r>
            <a:endParaRPr lang="en-US" altLang="zh-HK" dirty="0"/>
          </a:p>
          <a:p>
            <a:pPr lvl="3"/>
            <a:r>
              <a:rPr lang="en-US" altLang="zh-HK" dirty="0"/>
              <a:t>Forth level – Arial 16 PT</a:t>
            </a:r>
            <a:endParaRPr lang="en-US" altLang="zh-HK" dirty="0"/>
          </a:p>
          <a:p>
            <a:pPr lvl="4"/>
            <a:r>
              <a:rPr lang="en-US" altLang="zh-HK" dirty="0"/>
              <a:t>Fifth level – Arial 16 PT</a:t>
            </a:r>
            <a:br>
              <a:rPr lang="en-US" altLang="zh-HK" dirty="0"/>
            </a:br>
            <a:endParaRPr lang="en-US" altLang="zh-HK" dirty="0"/>
          </a:p>
          <a:p>
            <a:pPr lvl="4"/>
            <a:endParaRPr lang="en-US" altLang="zh-HK" dirty="0"/>
          </a:p>
          <a:p>
            <a:pPr lvl="4"/>
            <a:endParaRPr lang="en-US" altLang="zh-HK" dirty="0"/>
          </a:p>
        </p:txBody>
      </p:sp>
      <p:sp>
        <p:nvSpPr>
          <p:cNvPr id="1028" name="Title Placeholder 1"/>
          <p:cNvSpPr>
            <a:spLocks noGrp="1"/>
          </p:cNvSpPr>
          <p:nvPr>
            <p:ph type="title"/>
          </p:nvPr>
        </p:nvSpPr>
        <p:spPr bwMode="auto">
          <a:xfrm>
            <a:off x="515938" y="395288"/>
            <a:ext cx="11137900" cy="431800"/>
          </a:xfrm>
          <a:prstGeom prst="rect">
            <a:avLst/>
          </a:prstGeom>
          <a:noFill/>
          <a:ln w="9525">
            <a:noFill/>
            <a:miter lim="800000"/>
          </a:ln>
        </p:spPr>
        <p:txBody>
          <a:bodyPr vert="horz" wrap="square" lIns="91440" tIns="45720" rIns="91440" bIns="45720" numCol="1" anchor="ctr" anchorCtr="0" compatLnSpc="1"/>
          <a:lstStyle/>
          <a:p>
            <a:pPr lvl="0"/>
            <a:r>
              <a:rPr lang="en-US" altLang="zh-HK" dirty="0"/>
              <a:t>Click to edit Master title style</a:t>
            </a:r>
            <a:endParaRPr lang="en-US" altLang="zh-HK" dirty="0"/>
          </a:p>
        </p:txBody>
      </p:sp>
      <p:sp>
        <p:nvSpPr>
          <p:cNvPr id="8" name="TextBox 7"/>
          <p:cNvSpPr txBox="1"/>
          <p:nvPr userDrawn="1"/>
        </p:nvSpPr>
        <p:spPr>
          <a:xfrm>
            <a:off x="303213" y="6608801"/>
            <a:ext cx="460375" cy="195263"/>
          </a:xfrm>
          <a:prstGeom prst="rect">
            <a:avLst/>
          </a:prstGeom>
        </p:spPr>
        <p:txBody>
          <a:bodyPr anchor="ctr"/>
          <a:lstStyle/>
          <a:p>
            <a:pPr algn="r" eaLnBrk="1" hangingPunct="1"/>
            <a:endParaRPr lang="en-US" altLang="zh-HK" sz="800" b="1" dirty="0">
              <a:solidFill>
                <a:srgbClr val="595959"/>
              </a:solidFill>
              <a:cs typeface="Arial" panose="020B0604020202020204" pitchFamily="34" charset="0"/>
            </a:endParaRPr>
          </a:p>
        </p:txBody>
      </p:sp>
      <p:pic>
        <p:nvPicPr>
          <p:cNvPr id="1030" name="Picture 1"/>
          <p:cNvPicPr>
            <a:picLocks noChangeAspect="1"/>
          </p:cNvPicPr>
          <p:nvPr userDrawn="1"/>
        </p:nvPicPr>
        <p:blipFill>
          <a:blip r:embed="rId14"/>
          <a:srcRect/>
          <a:stretch>
            <a:fillRect/>
          </a:stretch>
        </p:blipFill>
        <p:spPr bwMode="auto">
          <a:xfrm>
            <a:off x="9998075" y="6451600"/>
            <a:ext cx="1739900" cy="3603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0" advClick="0"/>
    </mc:Choice>
    <mc:Fallback>
      <p:transition advClick="0"/>
    </mc:Fallback>
  </mc:AlternateContent>
  <p:hf sldNum="0" hdr="0" ftr="0" dt="0"/>
  <p:txStyles>
    <p:titleStyle>
      <a:lvl1pPr algn="l" rtl="0" eaLnBrk="0" fontAlgn="base" hangingPunct="0">
        <a:lnSpc>
          <a:spcPct val="90000"/>
        </a:lnSpc>
        <a:spcBef>
          <a:spcPct val="0"/>
        </a:spcBef>
        <a:spcAft>
          <a:spcPct val="0"/>
        </a:spcAft>
        <a:defRPr sz="2400" b="1" kern="1200">
          <a:solidFill>
            <a:srgbClr val="002654"/>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400" b="1">
          <a:solidFill>
            <a:srgbClr val="002654"/>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400" b="1">
          <a:solidFill>
            <a:srgbClr val="002654"/>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400" b="1">
          <a:solidFill>
            <a:srgbClr val="002654"/>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400" b="1">
          <a:solidFill>
            <a:srgbClr val="002654"/>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400" b="1">
          <a:solidFill>
            <a:srgbClr val="002654"/>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400" b="1">
          <a:solidFill>
            <a:srgbClr val="002654"/>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400" b="1">
          <a:solidFill>
            <a:srgbClr val="002654"/>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400" b="1">
          <a:solidFill>
            <a:srgbClr val="002654"/>
          </a:solidFill>
          <a:latin typeface="Arial" panose="020B0604020202020204" pitchFamily="34" charset="0"/>
          <a:cs typeface="Arial" panose="020B0604020202020204" pitchFamily="34" charset="0"/>
        </a:defRPr>
      </a:lvl9pPr>
    </p:titleStyle>
    <p:bodyStyle>
      <a:lvl1pPr marL="179705" indent="-179705" algn="l" rtl="0" eaLnBrk="0" fontAlgn="base" hangingPunct="0">
        <a:spcBef>
          <a:spcPts val="1200"/>
        </a:spcBef>
        <a:spcAft>
          <a:spcPct val="0"/>
        </a:spcAft>
        <a:buClr>
          <a:srgbClr val="128CD4"/>
        </a:buClr>
        <a:buFont typeface="Wingdings" panose="05000000000000000000" pitchFamily="2" charset="2"/>
        <a:buChar char="§"/>
        <a:defRPr lang="en-US" altLang="zh-HK" sz="2000" kern="1200" dirty="0">
          <a:solidFill>
            <a:schemeClr val="bg2"/>
          </a:solidFill>
          <a:latin typeface="Arial" panose="020B0604020202020204" pitchFamily="34" charset="0"/>
          <a:ea typeface="+mj-ea"/>
          <a:cs typeface="Arial" panose="020B0604020202020204" pitchFamily="34" charset="0"/>
        </a:defRPr>
      </a:lvl1pPr>
      <a:lvl2pPr marL="358775" indent="-179705" algn="l" rtl="0" eaLnBrk="0" fontAlgn="base" hangingPunct="0">
        <a:spcBef>
          <a:spcPts val="1200"/>
        </a:spcBef>
        <a:spcAft>
          <a:spcPct val="0"/>
        </a:spcAft>
        <a:buClr>
          <a:srgbClr val="595959"/>
        </a:buClr>
        <a:buFont typeface="Wingdings" panose="05000000000000000000" pitchFamily="2" charset="2"/>
        <a:buChar char="§"/>
        <a:defRPr kern="1200">
          <a:solidFill>
            <a:schemeClr val="bg2"/>
          </a:solidFill>
          <a:latin typeface="Arial" panose="020B0604020202020204" pitchFamily="34" charset="0"/>
          <a:ea typeface="+mj-ea"/>
          <a:cs typeface="Arial" panose="020B0604020202020204" pitchFamily="34" charset="0"/>
        </a:defRPr>
      </a:lvl2pPr>
      <a:lvl3pPr marL="539750" indent="-179705" algn="l" rtl="0" eaLnBrk="0" fontAlgn="base" hangingPunct="0">
        <a:spcBef>
          <a:spcPts val="1200"/>
        </a:spcBef>
        <a:spcAft>
          <a:spcPct val="0"/>
        </a:spcAft>
        <a:buClr>
          <a:schemeClr val="bg2"/>
        </a:buClr>
        <a:buFont typeface="Arial" panose="020B0604020202020204" pitchFamily="34" charset="0"/>
        <a:buChar char="–"/>
        <a:defRPr sz="1600" kern="1200">
          <a:solidFill>
            <a:schemeClr val="bg2"/>
          </a:solidFill>
          <a:latin typeface="Arial" panose="020B0604020202020204" pitchFamily="34" charset="0"/>
          <a:ea typeface="+mj-ea"/>
          <a:cs typeface="Arial" panose="020B0604020202020204" pitchFamily="34" charset="0"/>
        </a:defRPr>
      </a:lvl3pPr>
      <a:lvl4pPr marL="719455" indent="-179705" algn="l" rtl="0" eaLnBrk="0" fontAlgn="base" hangingPunct="0">
        <a:spcBef>
          <a:spcPts val="1200"/>
        </a:spcBef>
        <a:spcAft>
          <a:spcPct val="0"/>
        </a:spcAft>
        <a:buClr>
          <a:schemeClr val="bg2"/>
        </a:buClr>
        <a:buFont typeface="Arial" panose="020B0604020202020204" pitchFamily="34" charset="0"/>
        <a:buChar char="•"/>
        <a:defRPr sz="1600" kern="1200">
          <a:solidFill>
            <a:schemeClr val="bg2"/>
          </a:solidFill>
          <a:latin typeface="Arial" panose="020B0604020202020204" pitchFamily="34" charset="0"/>
          <a:ea typeface="+mj-ea"/>
          <a:cs typeface="Arial" panose="020B0604020202020204" pitchFamily="34" charset="0"/>
        </a:defRPr>
      </a:lvl4pPr>
      <a:lvl5pPr marL="898525" indent="-228600" algn="l" rtl="0" eaLnBrk="0" fontAlgn="base" hangingPunct="0">
        <a:spcBef>
          <a:spcPts val="1200"/>
        </a:spcBef>
        <a:spcAft>
          <a:spcPct val="0"/>
        </a:spcAft>
        <a:buClr>
          <a:schemeClr val="bg2"/>
        </a:buClr>
        <a:buFont typeface="Arial" panose="020B0604020202020204" pitchFamily="34" charset="0"/>
        <a:buChar char="•"/>
        <a:defRPr sz="1600" kern="1200">
          <a:solidFill>
            <a:schemeClr val="bg2"/>
          </a:solidFill>
          <a:latin typeface="Arial" panose="020B0604020202020204" pitchFamily="34" charset="0"/>
          <a:ea typeface="+mj-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357" y="1714943"/>
            <a:ext cx="4454089" cy="1325563"/>
          </a:xfrm>
        </p:spPr>
        <p:txBody>
          <a:bodyPr>
            <a:normAutofit fontScale="90000"/>
          </a:bodyPr>
          <a:lstStyle/>
          <a:p>
            <a:r>
              <a:rPr lang="en-US" dirty="0"/>
              <a:t>Validation &amp; System message of Registration</a:t>
            </a:r>
            <a:endParaRPr lang="en-US" dirty="0"/>
          </a:p>
        </p:txBody>
      </p:sp>
      <p:sp>
        <p:nvSpPr>
          <p:cNvPr id="5" name="Text Placeholder 4"/>
          <p:cNvSpPr>
            <a:spLocks noGrp="1"/>
          </p:cNvSpPr>
          <p:nvPr>
            <p:ph type="body" sz="quarter" idx="16"/>
          </p:nvPr>
        </p:nvSpPr>
        <p:spPr/>
        <p:txBody>
          <a:bodyPr/>
          <a:lstStyle/>
          <a:p>
            <a:r>
              <a:rPr lang="en-US" dirty="0"/>
              <a:t>ASL</a:t>
            </a:r>
            <a:endParaRPr lang="en-US" dirty="0"/>
          </a:p>
          <a:p>
            <a:r>
              <a:rPr lang="en-US" dirty="0"/>
              <a:t>Last updated on 30 Dec 2021</a:t>
            </a:r>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Validation</a:t>
            </a:r>
            <a:endParaRPr lang="en-US" sz="1400" dirty="0"/>
          </a:p>
        </p:txBody>
      </p:sp>
      <p:sp>
        <p:nvSpPr>
          <p:cNvPr id="4" name="Text Placeholder 3"/>
          <p:cNvSpPr>
            <a:spLocks noGrp="1"/>
          </p:cNvSpPr>
          <p:nvPr>
            <p:ph type="body" sz="quarter" idx="17"/>
          </p:nvPr>
        </p:nvSpPr>
        <p:spPr>
          <a:xfrm>
            <a:off x="526411" y="802764"/>
            <a:ext cx="11184507" cy="395287"/>
          </a:xfrm>
        </p:spPr>
        <p:txBody>
          <a:bodyPr/>
          <a:p>
            <a:r>
              <a:rPr>
                <a:sym typeface="+mn-ea"/>
              </a:rPr>
              <a:t>Frontend and backend validations is consistent</a:t>
            </a:r>
            <a:endParaRPr lang="en-US" dirty="0"/>
          </a:p>
        </p:txBody>
      </p:sp>
      <p:graphicFrame>
        <p:nvGraphicFramePr>
          <p:cNvPr id="5" name="表格 4"/>
          <p:cNvGraphicFramePr/>
          <p:nvPr>
            <p:custDataLst>
              <p:tags r:id="rId1"/>
            </p:custDataLst>
          </p:nvPr>
        </p:nvGraphicFramePr>
        <p:xfrm>
          <a:off x="617220" y="1197610"/>
          <a:ext cx="10797540" cy="5187315"/>
        </p:xfrm>
        <a:graphic>
          <a:graphicData uri="http://schemas.openxmlformats.org/drawingml/2006/table">
            <a:tbl>
              <a:tblPr firstRow="1" bandRow="1">
                <a:tableStyleId>{5C22544A-7EE6-4342-B048-85BDC9FD1C3A}</a:tableStyleId>
              </a:tblPr>
              <a:tblGrid>
                <a:gridCol w="3874135"/>
                <a:gridCol w="2190115"/>
                <a:gridCol w="2033905"/>
                <a:gridCol w="2699385"/>
              </a:tblGrid>
              <a:tr h="434340">
                <a:tc>
                  <a:txBody>
                    <a:bodyPr/>
                    <a:p>
                      <a:pPr algn="l">
                        <a:lnSpc>
                          <a:spcPct val="107000"/>
                        </a:lnSpc>
                        <a:spcAft>
                          <a:spcPts val="0"/>
                        </a:spcAft>
                      </a:pPr>
                      <a:r>
                        <a:rPr lang="en-US" sz="1400" kern="100" dirty="0">
                          <a:effectLst/>
                          <a:sym typeface="+mn-ea"/>
                        </a:rPr>
                        <a:t>Description</a:t>
                      </a:r>
                      <a:endParaRPr lang="en-US" altLang="zh-CN" sz="1400"/>
                    </a:p>
                  </a:txBody>
                  <a:tcPr/>
                </a:tc>
                <a:tc>
                  <a:txBody>
                    <a:bodyPr/>
                    <a:p>
                      <a:pPr>
                        <a:buNone/>
                      </a:pPr>
                      <a:r>
                        <a:rPr lang="en-US" sz="1400" kern="100" dirty="0">
                          <a:effectLst/>
                          <a:sym typeface="+mn-ea"/>
                        </a:rPr>
                        <a:t>Mandatory</a:t>
                      </a:r>
                      <a:endParaRPr lang="en-US" altLang="zh-CN" sz="1400"/>
                    </a:p>
                  </a:txBody>
                  <a:tcPr/>
                </a:tc>
                <a:tc>
                  <a:txBody>
                    <a:bodyPr/>
                    <a:p>
                      <a:pPr>
                        <a:buNone/>
                      </a:pPr>
                      <a:r>
                        <a:rPr lang="en-US" altLang="zh-CN" sz="1400"/>
                        <a:t>Max Length</a:t>
                      </a:r>
                      <a:endParaRPr lang="en-US" altLang="zh-CN" sz="1400"/>
                    </a:p>
                  </a:txBody>
                  <a:tcPr/>
                </a:tc>
                <a:tc>
                  <a:txBody>
                    <a:bodyPr/>
                    <a:p>
                      <a:pPr>
                        <a:buNone/>
                      </a:pPr>
                      <a:r>
                        <a:rPr lang="en-US" altLang="zh-CN" sz="1400"/>
                        <a:t>Validation</a:t>
                      </a:r>
                      <a:endParaRPr lang="en-US" altLang="zh-CN" sz="1400"/>
                    </a:p>
                  </a:txBody>
                  <a:tcPr/>
                </a:tc>
              </a:tr>
              <a:tr h="301625">
                <a:tc>
                  <a:txBody>
                    <a:bodyPr/>
                    <a:p>
                      <a:pPr>
                        <a:buNone/>
                      </a:pPr>
                      <a:r>
                        <a:rPr lang="en-US" altLang="zh-CN" sz="1200"/>
                        <a:t>Full Name</a:t>
                      </a:r>
                      <a:endParaRPr lang="en-US" altLang="zh-CN" sz="1200"/>
                    </a:p>
                  </a:txBody>
                  <a:tcPr/>
                </a:tc>
                <a:tc>
                  <a:txBody>
                    <a:bodyPr/>
                    <a:p>
                      <a:pPr>
                        <a:buNone/>
                      </a:pPr>
                      <a:r>
                        <a:rPr lang="en-US" altLang="zh-CN" sz="1000"/>
                        <a:t>Yes</a:t>
                      </a:r>
                      <a:endParaRPr lang="en-US" altLang="zh-CN" sz="1000"/>
                    </a:p>
                  </a:txBody>
                  <a:tcPr/>
                </a:tc>
                <a:tc>
                  <a:txBody>
                    <a:bodyPr/>
                    <a:p>
                      <a:pPr>
                        <a:buNone/>
                      </a:pPr>
                      <a:r>
                        <a:rPr lang="en-US" altLang="zh-CN" sz="1000"/>
                        <a:t>255</a:t>
                      </a:r>
                      <a:endParaRPr lang="en-US" altLang="zh-CN" sz="1000"/>
                    </a:p>
                  </a:txBody>
                  <a:tcPr/>
                </a:tc>
                <a:tc>
                  <a:txBody>
                    <a:bodyPr/>
                    <a:p>
                      <a:pPr>
                        <a:buNone/>
                      </a:pPr>
                      <a:r>
                        <a:rPr lang="en-US" altLang="zh-CN" sz="1000"/>
                        <a:t>required</a:t>
                      </a:r>
                      <a:endParaRPr lang="en-US" altLang="zh-CN" sz="1000"/>
                    </a:p>
                  </a:txBody>
                  <a:tcPr/>
                </a:tc>
              </a:tr>
              <a:tr h="1482090">
                <a:tc>
                  <a:txBody>
                    <a:bodyPr/>
                    <a:p>
                      <a:pPr>
                        <a:buNone/>
                      </a:pPr>
                      <a:r>
                        <a:rPr lang="en-US" altLang="zh-CN" sz="1200"/>
                        <a:t>Contact Email</a:t>
                      </a:r>
                      <a:endParaRPr lang="en-US" altLang="zh-CN" sz="1200"/>
                    </a:p>
                  </a:txBody>
                  <a:tcPr/>
                </a:tc>
                <a:tc>
                  <a:txBody>
                    <a:bodyPr/>
                    <a:p>
                      <a:pPr>
                        <a:buNone/>
                      </a:pPr>
                      <a:r>
                        <a:rPr lang="en-US" altLang="zh-CN" sz="1000"/>
                        <a:t>Yes</a:t>
                      </a:r>
                      <a:endParaRPr lang="en-US" altLang="zh-CN" sz="1000"/>
                    </a:p>
                  </a:txBody>
                  <a:tcPr/>
                </a:tc>
                <a:tc>
                  <a:txBody>
                    <a:bodyPr/>
                    <a:p>
                      <a:pPr>
                        <a:buNone/>
                      </a:pPr>
                      <a:r>
                        <a:rPr lang="en-US" altLang="zh-CN" sz="1000"/>
                        <a:t>255</a:t>
                      </a:r>
                      <a:endParaRPr lang="en-US" altLang="zh-CN" sz="1000"/>
                    </a:p>
                  </a:txBody>
                  <a:tcPr/>
                </a:tc>
                <a:tc>
                  <a:txBody>
                    <a:bodyPr/>
                    <a:p>
                      <a:pPr>
                        <a:buNone/>
                      </a:pPr>
                      <a:r>
                        <a:rPr lang="en-US" altLang="zh-CN" sz="1000"/>
                        <a:t>1.</a:t>
                      </a:r>
                      <a:r>
                        <a:rPr lang="en-US" altLang="zh-CN" sz="1000">
                          <a:sym typeface="+mn-ea"/>
                        </a:rPr>
                        <a:t>required</a:t>
                      </a:r>
                      <a:endParaRPr lang="zh-CN" altLang="en-US" sz="1000"/>
                    </a:p>
                    <a:p>
                      <a:pPr lvl="0">
                        <a:buNone/>
                      </a:pPr>
                      <a:r>
                        <a:rPr lang="en-US" altLang="zh-CN" sz="1000"/>
                        <a:t>2</a:t>
                      </a:r>
                      <a:r>
                        <a:rPr lang="zh-CN" altLang="en-US" sz="1000"/>
                        <a:t>. The email address must start with a letter, </a:t>
                      </a:r>
                      <a:r>
                        <a:rPr lang="en-US" altLang="zh-CN" sz="1000"/>
                        <a:t>      </a:t>
                      </a:r>
                      <a:r>
                        <a:rPr lang="zh-CN" altLang="en-US" sz="1000"/>
                        <a:t>digit, or underscore (_)</a:t>
                      </a:r>
                      <a:r>
                        <a:rPr lang="en-US" altLang="zh-CN" sz="1000"/>
                        <a:t>.</a:t>
                      </a:r>
                      <a:endParaRPr lang="zh-CN" altLang="en-US" sz="1000"/>
                    </a:p>
                    <a:p>
                      <a:pPr marL="139700" lvl="1" indent="-8255">
                        <a:buNone/>
                      </a:pPr>
                      <a:r>
                        <a:rPr lang="zh-CN" altLang="en-US" sz="1000"/>
                        <a:t>There must be only one @ sign</a:t>
                      </a:r>
                      <a:r>
                        <a:rPr lang="en-US" altLang="zh-CN" sz="1000"/>
                        <a:t>.</a:t>
                      </a:r>
                      <a:endParaRPr lang="zh-CN" altLang="en-US" sz="1000"/>
                    </a:p>
                    <a:p>
                      <a:pPr marL="139700" lvl="1" indent="-8255">
                        <a:buNone/>
                      </a:pPr>
                      <a:r>
                        <a:rPr lang="zh-CN" altLang="en-US" sz="1000"/>
                        <a:t>The @ sign is followed by any character, hyphen, plus, and English period (.)</a:t>
                      </a:r>
                      <a:r>
                        <a:rPr lang="en-US" altLang="zh-CN" sz="1000"/>
                        <a:t>.</a:t>
                      </a:r>
                      <a:endParaRPr lang="zh-CN" altLang="en-US" sz="1000"/>
                    </a:p>
                    <a:p>
                      <a:pPr marL="139700" lvl="1" indent="-8255">
                        <a:buNone/>
                      </a:pPr>
                      <a:r>
                        <a:rPr lang="zh-CN" altLang="en-US" sz="1000"/>
                        <a:t>The English period (.) </a:t>
                      </a:r>
                      <a:r>
                        <a:rPr lang="en-US" altLang="zh-CN" sz="1000"/>
                        <a:t>is followed </a:t>
                      </a:r>
                      <a:r>
                        <a:rPr lang="zh-CN" altLang="en-US" sz="1000"/>
                        <a:t>by any character, hyphen, plus, and English period (.)</a:t>
                      </a:r>
                      <a:endParaRPr lang="zh-CN" altLang="en-US" sz="1000"/>
                    </a:p>
                  </a:txBody>
                  <a:tcPr/>
                </a:tc>
              </a:tr>
              <a:tr h="853440">
                <a:tc>
                  <a:txBody>
                    <a:bodyPr/>
                    <a:p>
                      <a:pPr>
                        <a:buNone/>
                      </a:pPr>
                      <a:r>
                        <a:rPr lang="en-US" altLang="zh-CN" sz="1200"/>
                        <a:t>Contact Phone Number</a:t>
                      </a:r>
                      <a:endParaRPr lang="en-US" altLang="zh-CN" sz="1200"/>
                    </a:p>
                  </a:txBody>
                  <a:tcPr/>
                </a:tc>
                <a:tc>
                  <a:txBody>
                    <a:bodyPr/>
                    <a:p>
                      <a:pPr>
                        <a:buNone/>
                      </a:pPr>
                      <a:r>
                        <a:rPr lang="en-US" altLang="zh-CN" sz="1000"/>
                        <a:t>Yes</a:t>
                      </a:r>
                      <a:endParaRPr lang="en-US" altLang="zh-CN" sz="1000"/>
                    </a:p>
                  </a:txBody>
                  <a:tcPr/>
                </a:tc>
                <a:tc>
                  <a:txBody>
                    <a:bodyPr/>
                    <a:p>
                      <a:pPr>
                        <a:buNone/>
                      </a:pPr>
                      <a:r>
                        <a:rPr lang="en-US" altLang="zh-CN" sz="1000"/>
                        <a:t>50</a:t>
                      </a:r>
                      <a:endParaRPr lang="en-US" altLang="zh-CN" sz="1000"/>
                    </a:p>
                  </a:txBody>
                  <a:tcPr/>
                </a:tc>
                <a:tc>
                  <a:txBody>
                    <a:bodyPr/>
                    <a:p>
                      <a:pPr>
                        <a:buNone/>
                      </a:pPr>
                      <a:r>
                        <a:rPr lang="en-US" altLang="zh-CN" sz="1000"/>
                        <a:t>1.requied</a:t>
                      </a:r>
                      <a:endParaRPr lang="en-US" altLang="zh-CN" sz="1000"/>
                    </a:p>
                    <a:p>
                      <a:pPr>
                        <a:buNone/>
                      </a:pPr>
                      <a:r>
                        <a:rPr lang="en-US" altLang="zh-CN" sz="1000"/>
                        <a:t>2.If parentheses are included, they must be at the beginning, complete and contain numbers. No matter whether parentheses are included or not, there must be more than eight digits outside the parentheses </a:t>
                      </a:r>
                      <a:endParaRPr lang="en-US" altLang="zh-CN" sz="1000"/>
                    </a:p>
                  </a:txBody>
                  <a:tcPr/>
                </a:tc>
              </a:tr>
              <a:tr h="447675">
                <a:tc>
                  <a:txBody>
                    <a:bodyPr/>
                    <a:p>
                      <a:pPr>
                        <a:buNone/>
                      </a:pPr>
                      <a:r>
                        <a:rPr lang="zh-CN" altLang="en-US" sz="1200"/>
                        <a:t>Are you Hong Kong permanent resident?</a:t>
                      </a:r>
                      <a:endParaRPr lang="zh-CN" altLang="en-US" sz="1200"/>
                    </a:p>
                  </a:txBody>
                  <a:tcPr/>
                </a:tc>
                <a:tc>
                  <a:txBody>
                    <a:bodyPr/>
                    <a:p>
                      <a:pPr>
                        <a:buNone/>
                      </a:pPr>
                      <a:r>
                        <a:rPr lang="en-US" altLang="zh-CN" sz="1000"/>
                        <a:t>Yes</a:t>
                      </a:r>
                      <a:endParaRPr lang="en-US" altLang="zh-CN" sz="1000"/>
                    </a:p>
                  </a:txBody>
                  <a:tcPr/>
                </a:tc>
                <a:tc>
                  <a:txBody>
                    <a:bodyPr/>
                    <a:p>
                      <a:pPr>
                        <a:buNone/>
                      </a:pPr>
                      <a:r>
                        <a:rPr lang="en-US" altLang="zh-CN" sz="1000"/>
                        <a:t>-</a:t>
                      </a:r>
                      <a:endParaRPr lang="en-US" altLang="zh-CN" sz="1000"/>
                    </a:p>
                  </a:txBody>
                  <a:tcPr/>
                </a:tc>
                <a:tc>
                  <a:txBody>
                    <a:bodyPr/>
                    <a:p>
                      <a:pPr>
                        <a:buNone/>
                      </a:pPr>
                      <a:r>
                        <a:rPr lang="en-US" altLang="zh-CN" sz="1000">
                          <a:sym typeface="+mn-ea"/>
                        </a:rPr>
                        <a:t>required</a:t>
                      </a:r>
                      <a:endParaRPr lang="en-US" altLang="zh-CN" sz="1000"/>
                    </a:p>
                  </a:txBody>
                  <a:tcPr/>
                </a:tc>
              </a:tr>
              <a:tr h="707390">
                <a:tc>
                  <a:txBody>
                    <a:bodyPr/>
                    <a:p>
                      <a:pPr>
                        <a:buNone/>
                      </a:pPr>
                      <a:r>
                        <a:rPr lang="en-US" altLang="zh-CN" sz="1200"/>
                        <a:t>Do you have recognized Medical Qualification as determined by the Special Registration Committee under the Medical Council of Hong Kong?</a:t>
                      </a:r>
                      <a:endParaRPr lang="en-US" altLang="zh-CN" sz="1200"/>
                    </a:p>
                  </a:txBody>
                  <a:tcPr/>
                </a:tc>
                <a:tc>
                  <a:txBody>
                    <a:bodyPr/>
                    <a:p>
                      <a:pPr>
                        <a:buNone/>
                      </a:pPr>
                      <a:r>
                        <a:rPr lang="en-US" altLang="zh-CN" sz="1000">
                          <a:sym typeface="+mn-ea"/>
                        </a:rPr>
                        <a:t>Yes</a:t>
                      </a:r>
                      <a:endParaRPr lang="en-US" altLang="zh-CN" sz="1000">
                        <a:sym typeface="+mn-ea"/>
                      </a:endParaRPr>
                    </a:p>
                  </a:txBody>
                  <a:tcPr/>
                </a:tc>
                <a:tc>
                  <a:txBody>
                    <a:bodyPr/>
                    <a:p>
                      <a:pPr>
                        <a:buNone/>
                      </a:pPr>
                      <a:r>
                        <a:rPr lang="en-US" altLang="zh-CN" sz="1000"/>
                        <a:t>-</a:t>
                      </a:r>
                      <a:endParaRPr lang="en-US" altLang="zh-CN" sz="1000"/>
                    </a:p>
                  </a:txBody>
                  <a:tcPr/>
                </a:tc>
                <a:tc>
                  <a:txBody>
                    <a:bodyPr/>
                    <a:p>
                      <a:pPr>
                        <a:buNone/>
                      </a:pPr>
                      <a:r>
                        <a:rPr lang="en-US" altLang="zh-CN" sz="1000">
                          <a:sym typeface="+mn-ea"/>
                        </a:rPr>
                        <a:t>required</a:t>
                      </a:r>
                      <a:endParaRPr lang="en-US" altLang="zh-CN" sz="1000"/>
                    </a:p>
                  </a:txBody>
                  <a:tcPr/>
                </a:tc>
              </a:tr>
              <a:tr h="361315">
                <a:tc>
                  <a:txBody>
                    <a:bodyPr/>
                    <a:p>
                      <a:pPr>
                        <a:buNone/>
                      </a:pPr>
                      <a:r>
                        <a:rPr lang="zh-CN" altLang="en-US" sz="1200"/>
                        <a:t>What is your level of postgraduate medical training?</a:t>
                      </a:r>
                      <a:endParaRPr lang="zh-CN" altLang="en-US" sz="1200"/>
                    </a:p>
                  </a:txBody>
                  <a:tcPr/>
                </a:tc>
                <a:tc>
                  <a:txBody>
                    <a:bodyPr/>
                    <a:p>
                      <a:pPr>
                        <a:buNone/>
                      </a:pPr>
                      <a:r>
                        <a:rPr lang="en-US" altLang="zh-CN" sz="1000">
                          <a:sym typeface="+mn-ea"/>
                        </a:rPr>
                        <a:t>Yes</a:t>
                      </a:r>
                      <a:endParaRPr lang="en-US" altLang="zh-CN" sz="1000">
                        <a:sym typeface="+mn-ea"/>
                      </a:endParaRPr>
                    </a:p>
                  </a:txBody>
                  <a:tcPr/>
                </a:tc>
                <a:tc>
                  <a:txBody>
                    <a:bodyPr/>
                    <a:p>
                      <a:pPr>
                        <a:buNone/>
                      </a:pPr>
                      <a:r>
                        <a:rPr lang="en-US" altLang="zh-CN" sz="1000"/>
                        <a:t>-</a:t>
                      </a:r>
                      <a:endParaRPr lang="en-US" altLang="zh-CN" sz="1000"/>
                    </a:p>
                  </a:txBody>
                  <a:tcPr/>
                </a:tc>
                <a:tc>
                  <a:txBody>
                    <a:bodyPr/>
                    <a:p>
                      <a:pPr>
                        <a:buNone/>
                      </a:pPr>
                      <a:r>
                        <a:rPr lang="en-US" altLang="zh-CN" sz="1000">
                          <a:sym typeface="+mn-ea"/>
                        </a:rPr>
                        <a:t>required</a:t>
                      </a:r>
                      <a:endParaRPr lang="en-US" altLang="zh-CN" sz="1000"/>
                    </a:p>
                  </a:txBody>
                  <a:tcPr/>
                </a:tc>
              </a:tr>
              <a:tr h="447040">
                <a:tc>
                  <a:txBody>
                    <a:bodyPr/>
                    <a:p>
                      <a:pPr>
                        <a:buNone/>
                      </a:pPr>
                      <a:r>
                        <a:rPr lang="zh-CN" altLang="en-US" sz="1200"/>
                        <a:t>Which specialty are you interested in?</a:t>
                      </a:r>
                      <a:endParaRPr lang="zh-CN" altLang="en-US" sz="1200"/>
                    </a:p>
                  </a:txBody>
                  <a:tcPr/>
                </a:tc>
                <a:tc>
                  <a:txBody>
                    <a:bodyPr/>
                    <a:p>
                      <a:pPr>
                        <a:buNone/>
                      </a:pPr>
                      <a:r>
                        <a:rPr lang="en-US" altLang="zh-CN" sz="1000">
                          <a:sym typeface="+mn-ea"/>
                        </a:rPr>
                        <a:t>Yes</a:t>
                      </a:r>
                      <a:endParaRPr lang="en-US" altLang="zh-CN" sz="1000">
                        <a:sym typeface="+mn-ea"/>
                      </a:endParaRPr>
                    </a:p>
                  </a:txBody>
                  <a:tcPr/>
                </a:tc>
                <a:tc>
                  <a:txBody>
                    <a:bodyPr/>
                    <a:p>
                      <a:pPr>
                        <a:buNone/>
                      </a:pPr>
                      <a:r>
                        <a:rPr lang="en-US" altLang="zh-CN" sz="1000"/>
                        <a:t>-</a:t>
                      </a:r>
                      <a:endParaRPr lang="en-US" altLang="zh-CN" sz="1000"/>
                    </a:p>
                  </a:txBody>
                  <a:tcPr/>
                </a:tc>
                <a:tc>
                  <a:txBody>
                    <a:bodyPr/>
                    <a:p>
                      <a:pPr>
                        <a:buNone/>
                      </a:pPr>
                      <a:r>
                        <a:rPr lang="en-US" altLang="zh-CN" sz="1000">
                          <a:sym typeface="+mn-ea"/>
                        </a:rPr>
                        <a:t>required</a:t>
                      </a:r>
                      <a:endParaRPr lang="en-US" altLang="zh-CN" sz="1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message</a:t>
            </a:r>
            <a:endParaRPr lang="en-US" dirty="0"/>
          </a:p>
        </p:txBody>
      </p:sp>
      <p:sp>
        <p:nvSpPr>
          <p:cNvPr id="4" name="Text Placeholder 3"/>
          <p:cNvSpPr>
            <a:spLocks noGrp="1"/>
          </p:cNvSpPr>
          <p:nvPr>
            <p:ph type="body" sz="quarter" idx="17"/>
          </p:nvPr>
        </p:nvSpPr>
        <p:spPr>
          <a:xfrm>
            <a:off x="526411" y="802764"/>
            <a:ext cx="11184507" cy="395287"/>
          </a:xfrm>
        </p:spPr>
        <p:txBody>
          <a:bodyPr/>
          <a:p>
            <a:r>
              <a:rPr lang="en-US" dirty="0">
                <a:solidFill>
                  <a:schemeClr val="accent6"/>
                </a:solidFill>
                <a:latin typeface="Segoe UI" panose="020B0502040204020203" pitchFamily="34" charset="0"/>
                <a:cs typeface="Segoe UI" panose="020B0502040204020203" pitchFamily="34" charset="0"/>
              </a:rPr>
              <a:t>Frontend</a:t>
            </a:r>
            <a:endParaRPr lang="en-US" dirty="0"/>
          </a:p>
        </p:txBody>
      </p:sp>
      <p:graphicFrame>
        <p:nvGraphicFramePr>
          <p:cNvPr id="5" name="表格 4"/>
          <p:cNvGraphicFramePr/>
          <p:nvPr>
            <p:custDataLst>
              <p:tags r:id="rId1"/>
            </p:custDataLst>
          </p:nvPr>
        </p:nvGraphicFramePr>
        <p:xfrm>
          <a:off x="617220" y="1197610"/>
          <a:ext cx="10690225" cy="2378075"/>
        </p:xfrm>
        <a:graphic>
          <a:graphicData uri="http://schemas.openxmlformats.org/drawingml/2006/table">
            <a:tbl>
              <a:tblPr firstRow="1" bandRow="1">
                <a:tableStyleId>{5C22544A-7EE6-4342-B048-85BDC9FD1C3A}</a:tableStyleId>
              </a:tblPr>
              <a:tblGrid>
                <a:gridCol w="2217103"/>
                <a:gridCol w="3643630"/>
                <a:gridCol w="4829175"/>
              </a:tblGrid>
              <a:tr h="335280">
                <a:tc gridSpan="2">
                  <a:txBody>
                    <a:bodyPr/>
                    <a:p>
                      <a:pPr>
                        <a:buNone/>
                      </a:pPr>
                      <a:r>
                        <a:rPr lang="en-US" altLang="zh-CN" sz="1400"/>
                        <a:t>Case</a:t>
                      </a:r>
                      <a:endParaRPr lang="en-US" altLang="zh-CN" sz="1400"/>
                    </a:p>
                  </a:txBody>
                  <a:tcPr/>
                </a:tc>
                <a:tc hMerge="1">
                  <a:tcPr/>
                </a:tc>
                <a:tc>
                  <a:txBody>
                    <a:bodyPr/>
                    <a:p>
                      <a:pPr>
                        <a:buNone/>
                      </a:pPr>
                      <a:r>
                        <a:rPr lang="en-US" altLang="zh-CN" sz="1400"/>
                        <a:t>Message</a:t>
                      </a:r>
                      <a:endParaRPr lang="en-US" altLang="zh-CN" sz="1400"/>
                    </a:p>
                  </a:txBody>
                  <a:tcPr/>
                </a:tc>
              </a:tr>
              <a:tr h="334645">
                <a:tc gridSpan="2">
                  <a:txBody>
                    <a:bodyPr/>
                    <a:p>
                      <a:pPr>
                        <a:buNone/>
                      </a:pPr>
                      <a:r>
                        <a:rPr lang="en-US" altLang="zh-CN" sz="1400"/>
                        <a:t>Input field is not filled in</a:t>
                      </a:r>
                      <a:endParaRPr lang="en-US" altLang="zh-CN" sz="1400"/>
                    </a:p>
                  </a:txBody>
                  <a:tcPr/>
                </a:tc>
                <a:tc hMerge="1">
                  <a:tcPr/>
                </a:tc>
                <a:tc>
                  <a:txBody>
                    <a:bodyPr/>
                    <a:p>
                      <a:pPr>
                        <a:buNone/>
                      </a:pPr>
                      <a:r>
                        <a:rPr lang="en-US" altLang="zh-CN" sz="1400"/>
                        <a:t>required</a:t>
                      </a:r>
                      <a:endParaRPr lang="en-US" altLang="zh-CN" sz="1400"/>
                    </a:p>
                  </a:txBody>
                  <a:tcPr/>
                </a:tc>
              </a:tr>
              <a:tr h="334645">
                <a:tc gridSpan="2">
                  <a:txBody>
                    <a:bodyPr/>
                    <a:p>
                      <a:pPr>
                        <a:buNone/>
                      </a:pPr>
                      <a:r>
                        <a:rPr lang="zh-CN" altLang="en-US" sz="1400"/>
                        <a:t>Entering invalid</a:t>
                      </a:r>
                      <a:r>
                        <a:rPr lang="en-US" altLang="zh-CN" sz="1400"/>
                        <a:t> email</a:t>
                      </a:r>
                      <a:endParaRPr lang="en-US" altLang="zh-CN" sz="1400"/>
                    </a:p>
                  </a:txBody>
                  <a:tcPr/>
                </a:tc>
                <a:tc hMerge="1">
                  <a:tcPr/>
                </a:tc>
                <a:tc>
                  <a:txBody>
                    <a:bodyPr/>
                    <a:p>
                      <a:pPr>
                        <a:buNone/>
                      </a:pPr>
                      <a:r>
                        <a:rPr lang="zh-CN" altLang="en-US" sz="1400"/>
                        <a:t>Please enter correct email.</a:t>
                      </a:r>
                      <a:endParaRPr lang="zh-CN" altLang="en-US" sz="1400"/>
                    </a:p>
                  </a:txBody>
                  <a:tcPr/>
                </a:tc>
              </a:tr>
              <a:tr h="337185">
                <a:tc gridSpan="2">
                  <a:txBody>
                    <a:bodyPr/>
                    <a:p>
                      <a:pPr>
                        <a:buNone/>
                      </a:pPr>
                      <a:r>
                        <a:rPr lang="zh-CN" altLang="en-US" sz="1400"/>
                        <a:t>Entering invalid </a:t>
                      </a:r>
                      <a:r>
                        <a:rPr lang="en-US" altLang="zh-CN" sz="1400"/>
                        <a:t>phone number</a:t>
                      </a:r>
                      <a:endParaRPr lang="en-US" altLang="zh-CN" sz="1400"/>
                    </a:p>
                  </a:txBody>
                  <a:tcPr/>
                </a:tc>
                <a:tc hMerge="1">
                  <a:tcPr/>
                </a:tc>
                <a:tc>
                  <a:txBody>
                    <a:bodyPr/>
                    <a:p>
                      <a:pPr>
                        <a:buNone/>
                      </a:pPr>
                      <a:r>
                        <a:rPr lang="zh-CN" altLang="en-US" sz="1400"/>
                        <a:t>Please enter correct phone number.</a:t>
                      </a:r>
                      <a:endParaRPr lang="zh-CN" altLang="en-US" sz="1400"/>
                    </a:p>
                  </a:txBody>
                  <a:tcPr/>
                </a:tc>
              </a:tr>
              <a:tr h="345440">
                <a:tc rowSpan="3">
                  <a:txBody>
                    <a:bodyPr/>
                    <a:p>
                      <a:pPr algn="ctr">
                        <a:lnSpc>
                          <a:spcPct val="280000"/>
                        </a:lnSpc>
                        <a:buNone/>
                      </a:pPr>
                      <a:r>
                        <a:rPr lang="en-US" altLang="zh-CN" sz="1400"/>
                        <a:t>After submit</a:t>
                      </a:r>
                      <a:endParaRPr lang="en-US" altLang="zh-CN" sz="1400"/>
                    </a:p>
                  </a:txBody>
                  <a:tcPr/>
                </a:tc>
                <a:tc>
                  <a:txBody>
                    <a:bodyPr/>
                    <a:p>
                      <a:pPr>
                        <a:buNone/>
                      </a:pPr>
                      <a:r>
                        <a:rPr lang="en-US" altLang="zh-CN" sz="1400"/>
                        <a:t>backend return 201 status code</a:t>
                      </a:r>
                      <a:endParaRPr lang="en-US" altLang="zh-CN" sz="1400"/>
                    </a:p>
                  </a:txBody>
                  <a:tcPr/>
                </a:tc>
                <a:tc>
                  <a:txBody>
                    <a:bodyPr/>
                    <a:p>
                      <a:pPr>
                        <a:buNone/>
                      </a:pPr>
                      <a:r>
                        <a:rPr lang="zh-CN" altLang="en-US" sz="1400"/>
                        <a:t>This record has exist.</a:t>
                      </a:r>
                      <a:endParaRPr lang="zh-CN" altLang="en-US" sz="1400"/>
                    </a:p>
                  </a:txBody>
                  <a:tcPr/>
                </a:tc>
              </a:tr>
              <a:tr h="345440">
                <a:tc vMerge="1">
                  <a:tcPr/>
                </a:tc>
                <a:tc>
                  <a:txBody>
                    <a:bodyPr/>
                    <a:p>
                      <a:pPr>
                        <a:buNone/>
                      </a:pPr>
                      <a:r>
                        <a:rPr lang="en-US" altLang="zh-CN" sz="1400">
                          <a:sym typeface="+mn-ea"/>
                        </a:rPr>
                        <a:t>backend return 202 status code</a:t>
                      </a:r>
                      <a:endParaRPr lang="en-US" altLang="zh-CN" sz="1400"/>
                    </a:p>
                  </a:txBody>
                  <a:tcPr/>
                </a:tc>
                <a:tc>
                  <a:txBody>
                    <a:bodyPr/>
                    <a:p>
                      <a:pPr>
                        <a:buNone/>
                      </a:pPr>
                      <a:r>
                        <a:rPr lang="en-US" altLang="zh-CN" sz="1400"/>
                        <a:t>[show themessage returned by the backend]</a:t>
                      </a:r>
                      <a:endParaRPr lang="en-US" altLang="zh-CN" sz="1400"/>
                    </a:p>
                  </a:txBody>
                  <a:tcPr/>
                </a:tc>
              </a:tr>
              <a:tr h="345440">
                <a:tc vMerge="1">
                  <a:tcPr/>
                </a:tc>
                <a:tc>
                  <a:txBody>
                    <a:bodyPr/>
                    <a:p>
                      <a:pPr>
                        <a:buNone/>
                      </a:pPr>
                      <a:r>
                        <a:rPr lang="en-US" altLang="zh-CN" sz="1400">
                          <a:sym typeface="+mn-ea"/>
                        </a:rPr>
                        <a:t>backend return 203 status code</a:t>
                      </a:r>
                      <a:endParaRPr lang="en-US" altLang="zh-CN" sz="1400"/>
                    </a:p>
                  </a:txBody>
                  <a:tcPr/>
                </a:tc>
                <a:tc>
                  <a:txBody>
                    <a:bodyPr/>
                    <a:p>
                      <a:pPr>
                        <a:buNone/>
                      </a:pPr>
                      <a:r>
                        <a:rPr lang="zh-CN" altLang="en-US" sz="1400"/>
                        <a:t>Server Error.</a:t>
                      </a:r>
                      <a:endParaRPr lang="zh-CN" altLang="en-US"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message</a:t>
            </a:r>
            <a:endParaRPr lang="en-US" dirty="0"/>
          </a:p>
        </p:txBody>
      </p:sp>
      <p:sp>
        <p:nvSpPr>
          <p:cNvPr id="4" name="Text Placeholder 3"/>
          <p:cNvSpPr>
            <a:spLocks noGrp="1"/>
          </p:cNvSpPr>
          <p:nvPr>
            <p:ph type="body" sz="quarter" idx="17"/>
          </p:nvPr>
        </p:nvSpPr>
        <p:spPr>
          <a:xfrm>
            <a:off x="526411" y="802764"/>
            <a:ext cx="11184507" cy="395287"/>
          </a:xfrm>
        </p:spPr>
        <p:txBody>
          <a:bodyPr/>
          <a:p>
            <a:r>
              <a:rPr lang="en-US" dirty="0">
                <a:solidFill>
                  <a:schemeClr val="accent6"/>
                </a:solidFill>
                <a:latin typeface="Segoe UI" panose="020B0502040204020203" pitchFamily="34" charset="0"/>
                <a:cs typeface="Segoe UI" panose="020B0502040204020203" pitchFamily="34" charset="0"/>
              </a:rPr>
              <a:t>Backend</a:t>
            </a:r>
            <a:endParaRPr lang="en-US" dirty="0"/>
          </a:p>
        </p:txBody>
      </p:sp>
      <p:graphicFrame>
        <p:nvGraphicFramePr>
          <p:cNvPr id="5" name="表格 4"/>
          <p:cNvGraphicFramePr/>
          <p:nvPr>
            <p:custDataLst>
              <p:tags r:id="rId1"/>
            </p:custDataLst>
          </p:nvPr>
        </p:nvGraphicFramePr>
        <p:xfrm>
          <a:off x="617220" y="1197610"/>
          <a:ext cx="10690225" cy="3769995"/>
        </p:xfrm>
        <a:graphic>
          <a:graphicData uri="http://schemas.openxmlformats.org/drawingml/2006/table">
            <a:tbl>
              <a:tblPr firstRow="1" bandRow="1">
                <a:tableStyleId>{5C22544A-7EE6-4342-B048-85BDC9FD1C3A}</a:tableStyleId>
              </a:tblPr>
              <a:tblGrid>
                <a:gridCol w="2217103"/>
                <a:gridCol w="3643630"/>
                <a:gridCol w="4829175"/>
              </a:tblGrid>
              <a:tr h="335280">
                <a:tc gridSpan="2">
                  <a:txBody>
                    <a:bodyPr/>
                    <a:p>
                      <a:pPr>
                        <a:buNone/>
                      </a:pPr>
                      <a:r>
                        <a:rPr lang="en-US" altLang="zh-CN" sz="1400"/>
                        <a:t>Status Code</a:t>
                      </a:r>
                      <a:endParaRPr lang="en-US" altLang="zh-CN" sz="1400"/>
                    </a:p>
                  </a:txBody>
                  <a:tcPr/>
                </a:tc>
                <a:tc hMerge="1">
                  <a:tcPr/>
                </a:tc>
                <a:tc>
                  <a:txBody>
                    <a:bodyPr/>
                    <a:p>
                      <a:pPr>
                        <a:buNone/>
                      </a:pPr>
                      <a:r>
                        <a:rPr lang="en-US" altLang="zh-CN" sz="1400"/>
                        <a:t>Message</a:t>
                      </a:r>
                      <a:endParaRPr lang="en-US" altLang="zh-CN" sz="1400"/>
                    </a:p>
                  </a:txBody>
                  <a:tcPr/>
                </a:tc>
              </a:tr>
              <a:tr h="334645">
                <a:tc gridSpan="2">
                  <a:txBody>
                    <a:bodyPr/>
                    <a:p>
                      <a:pPr>
                        <a:buNone/>
                      </a:pPr>
                      <a:r>
                        <a:rPr lang="en-US" altLang="zh-CN" sz="1400"/>
                        <a:t>200</a:t>
                      </a:r>
                      <a:endParaRPr lang="en-US" altLang="zh-CN" sz="1400"/>
                    </a:p>
                  </a:txBody>
                  <a:tcPr/>
                </a:tc>
                <a:tc hMerge="1">
                  <a:tcPr/>
                </a:tc>
                <a:tc>
                  <a:txBody>
                    <a:bodyPr/>
                    <a:p>
                      <a:pPr>
                        <a:buNone/>
                      </a:pPr>
                      <a:r>
                        <a:rPr lang="en-US" altLang="zh-CN" sz="1400"/>
                        <a:t>Success</a:t>
                      </a:r>
                      <a:endParaRPr lang="en-US" altLang="zh-CN" sz="1400"/>
                    </a:p>
                  </a:txBody>
                  <a:tcPr/>
                </a:tc>
              </a:tr>
              <a:tr h="334645">
                <a:tc gridSpan="2">
                  <a:txBody>
                    <a:bodyPr/>
                    <a:p>
                      <a:pPr>
                        <a:buNone/>
                      </a:pPr>
                      <a:r>
                        <a:rPr lang="en-US" sz="1400"/>
                        <a:t>201</a:t>
                      </a:r>
                      <a:endParaRPr lang="en-US" sz="1400"/>
                    </a:p>
                  </a:txBody>
                  <a:tcPr/>
                </a:tc>
                <a:tc hMerge="1">
                  <a:tcPr/>
                </a:tc>
                <a:tc>
                  <a:txBody>
                    <a:bodyPr/>
                    <a:p>
                      <a:pPr>
                        <a:buNone/>
                      </a:pPr>
                      <a:r>
                        <a:rPr lang="en-US" altLang="zh-CN" sz="1400"/>
                        <a:t>Error,exist name/phone number/Email</a:t>
                      </a:r>
                      <a:endParaRPr lang="en-US" altLang="zh-CN" sz="1400"/>
                    </a:p>
                  </a:txBody>
                  <a:tcPr/>
                </a:tc>
              </a:tr>
              <a:tr h="345440">
                <a:tc rowSpan="7">
                  <a:txBody>
                    <a:bodyPr/>
                    <a:p>
                      <a:pPr algn="l">
                        <a:lnSpc>
                          <a:spcPct val="700000"/>
                        </a:lnSpc>
                        <a:buNone/>
                      </a:pPr>
                      <a:r>
                        <a:rPr lang="en-US" altLang="zh-CN" sz="1400"/>
                        <a:t>202</a:t>
                      </a:r>
                      <a:endParaRPr lang="en-US" altLang="zh-CN" sz="1400"/>
                    </a:p>
                  </a:txBody>
                  <a:tcPr/>
                </a:tc>
                <a:tc>
                  <a:txBody>
                    <a:bodyPr/>
                    <a:p>
                      <a:pPr>
                        <a:buNone/>
                      </a:pPr>
                      <a:r>
                        <a:rPr lang="en-US" altLang="zh-CN" sz="1400"/>
                        <a:t>the field is empty</a:t>
                      </a:r>
                      <a:endParaRPr lang="en-US" altLang="zh-CN" sz="1400"/>
                    </a:p>
                  </a:txBody>
                  <a:tcPr/>
                </a:tc>
                <a:tc>
                  <a:txBody>
                    <a:bodyPr/>
                    <a:p>
                      <a:pPr>
                        <a:buNone/>
                      </a:pPr>
                      <a:r>
                        <a:rPr lang="en-US" altLang="zh-CN" sz="1400"/>
                        <a:t>required</a:t>
                      </a:r>
                      <a:endParaRPr lang="en-US" altLang="zh-CN" sz="1400"/>
                    </a:p>
                  </a:txBody>
                  <a:tcPr/>
                </a:tc>
              </a:tr>
              <a:tr h="345440">
                <a:tc vMerge="1">
                  <a:tcPr/>
                </a:tc>
                <a:tc>
                  <a:txBody>
                    <a:bodyPr/>
                    <a:p>
                      <a:pPr>
                        <a:buNone/>
                      </a:pPr>
                      <a:r>
                        <a:rPr lang="en-US" altLang="zh-CN" sz="1400"/>
                        <a:t>full name length beyond 255</a:t>
                      </a:r>
                      <a:endParaRPr lang="en-US" altLang="zh-CN" sz="1400"/>
                    </a:p>
                  </a:txBody>
                  <a:tcPr/>
                </a:tc>
                <a:tc>
                  <a:txBody>
                    <a:bodyPr/>
                    <a:p>
                      <a:pPr>
                        <a:buNone/>
                      </a:pPr>
                      <a:r>
                        <a:rPr lang="en-US" altLang="zh-CN" sz="1400"/>
                        <a:t>Name has been over length</a:t>
                      </a:r>
                      <a:endParaRPr lang="en-US" altLang="zh-CN" sz="1400"/>
                    </a:p>
                  </a:txBody>
                  <a:tcPr/>
                </a:tc>
              </a:tr>
              <a:tr h="345440">
                <a:tc vMerge="1">
                  <a:tcPr/>
                </a:tc>
                <a:tc>
                  <a:txBody>
                    <a:bodyPr/>
                    <a:p>
                      <a:pPr>
                        <a:buNone/>
                      </a:pPr>
                      <a:r>
                        <a:rPr lang="en-US" altLang="zh-CN" sz="1400"/>
                        <a:t>contact email length beyond 255</a:t>
                      </a:r>
                      <a:endParaRPr lang="en-US" altLang="zh-CN" sz="1400"/>
                    </a:p>
                  </a:txBody>
                  <a:tcPr/>
                </a:tc>
                <a:tc>
                  <a:txBody>
                    <a:bodyPr/>
                    <a:p>
                      <a:pPr>
                        <a:buNone/>
                      </a:pPr>
                      <a:r>
                        <a:rPr lang="en-US" altLang="zh-CN" sz="1400"/>
                        <a:t>Email has been over length</a:t>
                      </a:r>
                      <a:endParaRPr lang="en-US" altLang="zh-CN" sz="1400"/>
                    </a:p>
                  </a:txBody>
                  <a:tcPr/>
                </a:tc>
              </a:tr>
              <a:tr h="345440">
                <a:tc vMerge="1">
                  <a:tcPr/>
                </a:tc>
                <a:tc>
                  <a:txBody>
                    <a:bodyPr/>
                    <a:p>
                      <a:pPr>
                        <a:buNone/>
                      </a:pPr>
                      <a:r>
                        <a:rPr lang="en-US" altLang="zh-CN" sz="1400"/>
                        <a:t>contact phone number length beyond 50</a:t>
                      </a:r>
                      <a:endParaRPr lang="en-US" altLang="zh-CN" sz="1400"/>
                    </a:p>
                  </a:txBody>
                  <a:tcPr/>
                </a:tc>
                <a:tc>
                  <a:txBody>
                    <a:bodyPr/>
                    <a:p>
                      <a:pPr>
                        <a:buNone/>
                      </a:pPr>
                      <a:r>
                        <a:rPr lang="zh-CN" altLang="en-US" sz="1400"/>
                        <a:t>Phone number has been over length</a:t>
                      </a:r>
                      <a:endParaRPr lang="zh-CN" altLang="en-US" sz="1400"/>
                    </a:p>
                  </a:txBody>
                  <a:tcPr/>
                </a:tc>
              </a:tr>
              <a:tr h="345440">
                <a:tc vMerge="1">
                  <a:tcPr/>
                </a:tc>
                <a:tc>
                  <a:txBody>
                    <a:bodyPr/>
                    <a:p>
                      <a:pPr>
                        <a:buNone/>
                      </a:pPr>
                      <a:r>
                        <a:rPr lang="en-US" altLang="zh-CN" sz="1400"/>
                        <a:t>answer length beyond 255</a:t>
                      </a:r>
                      <a:endParaRPr lang="en-US" altLang="zh-CN" sz="1400"/>
                    </a:p>
                  </a:txBody>
                  <a:tcPr/>
                </a:tc>
                <a:tc>
                  <a:txBody>
                    <a:bodyPr/>
                    <a:p>
                      <a:pPr>
                        <a:buNone/>
                      </a:pPr>
                      <a:r>
                        <a:rPr lang="en-US" altLang="zh-CN" sz="1400"/>
                        <a:t>Answer has been over length</a:t>
                      </a:r>
                      <a:endParaRPr lang="en-US" altLang="zh-CN" sz="1400"/>
                    </a:p>
                  </a:txBody>
                  <a:tcPr/>
                </a:tc>
              </a:tr>
              <a:tr h="345440">
                <a:tc vMerge="1">
                  <a:tcPr/>
                </a:tc>
                <a:tc>
                  <a:txBody>
                    <a:bodyPr/>
                    <a:p>
                      <a:pPr>
                        <a:buNone/>
                      </a:pPr>
                      <a:r>
                        <a:rPr lang="en-US" altLang="zh-CN" sz="1400"/>
                        <a:t>contact email format error</a:t>
                      </a:r>
                      <a:endParaRPr lang="en-US" altLang="zh-CN" sz="1400"/>
                    </a:p>
                  </a:txBody>
                  <a:tcPr/>
                </a:tc>
                <a:tc>
                  <a:txBody>
                    <a:bodyPr/>
                    <a:p>
                      <a:pPr>
                        <a:buNone/>
                      </a:pPr>
                      <a:r>
                        <a:rPr lang="zh-CN" altLang="en-US" sz="1400"/>
                        <a:t>Please enter correct Email</a:t>
                      </a:r>
                      <a:endParaRPr lang="zh-CN" altLang="en-US" sz="1400"/>
                    </a:p>
                  </a:txBody>
                  <a:tcPr/>
                </a:tc>
              </a:tr>
              <a:tr h="345440">
                <a:tc vMerge="1">
                  <a:tcPr/>
                </a:tc>
                <a:tc>
                  <a:txBody>
                    <a:bodyPr/>
                    <a:p>
                      <a:pPr>
                        <a:buNone/>
                      </a:pPr>
                      <a:r>
                        <a:rPr lang="en-US" altLang="zh-CN" sz="1400"/>
                        <a:t>contact phone number format error</a:t>
                      </a:r>
                      <a:endParaRPr lang="en-US" altLang="zh-CN" sz="1400"/>
                    </a:p>
                  </a:txBody>
                  <a:tcPr/>
                </a:tc>
                <a:tc>
                  <a:txBody>
                    <a:bodyPr/>
                    <a:p>
                      <a:pPr>
                        <a:buNone/>
                      </a:pPr>
                      <a:r>
                        <a:rPr lang="zh-CN" altLang="en-US" sz="1400"/>
                        <a:t>Please enter correct phone number</a:t>
                      </a:r>
                      <a:endParaRPr lang="zh-CN" altLang="en-US" sz="1400"/>
                    </a:p>
                  </a:txBody>
                  <a:tcPr/>
                </a:tc>
              </a:tr>
              <a:tr h="344170">
                <a:tc gridSpan="2">
                  <a:txBody>
                    <a:bodyPr/>
                    <a:p>
                      <a:pPr algn="l">
                        <a:lnSpc>
                          <a:spcPct val="120000"/>
                        </a:lnSpc>
                        <a:buNone/>
                      </a:pPr>
                      <a:r>
                        <a:rPr lang="en-US" altLang="zh-CN" sz="1400"/>
                        <a:t>203</a:t>
                      </a:r>
                      <a:endParaRPr lang="en-US" altLang="zh-CN" sz="1400"/>
                    </a:p>
                  </a:txBody>
                  <a:tcPr/>
                </a:tc>
                <a:tc hMerge="1">
                  <a:tcPr/>
                </a:tc>
                <a:tc>
                  <a:txBody>
                    <a:bodyPr/>
                    <a:p>
                      <a:pPr>
                        <a:buNone/>
                      </a:pPr>
                      <a:r>
                        <a:rPr lang="en-US" altLang="zh-CN" sz="1400"/>
                        <a:t>System Error</a:t>
                      </a:r>
                      <a:endParaRPr lang="en-US" altLang="zh-CN"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ags/tag1.xml><?xml version="1.0" encoding="utf-8"?>
<p:tagLst xmlns:p="http://schemas.openxmlformats.org/presentationml/2006/main">
  <p:tag name="KSO_WM_UNIT_TABLE_BEAUTIFY" val="smartTable{07d9f1ad-04cf-4535-9184-d5e5c64311e9}"/>
  <p:tag name="TABLE_ENDDRAG_ORIGIN_RECT" val="850*383"/>
  <p:tag name="TABLE_ENDDRAG_RECT" val="48*94*850*383"/>
</p:tagLst>
</file>

<file path=ppt/tags/tag2.xml><?xml version="1.0" encoding="utf-8"?>
<p:tagLst xmlns:p="http://schemas.openxmlformats.org/presentationml/2006/main">
  <p:tag name="KSO_WM_UNIT_TABLE_BEAUTIFY" val="smartTable{07d9f1ad-04cf-4535-9184-d5e5c64311e9}"/>
  <p:tag name="TABLE_ENDDRAG_ORIGIN_RECT" val="698*125"/>
  <p:tag name="TABLE_ENDDRAG_RECT" val="48*94*698*125"/>
</p:tagLst>
</file>

<file path=ppt/tags/tag3.xml><?xml version="1.0" encoding="utf-8"?>
<p:tagLst xmlns:p="http://schemas.openxmlformats.org/presentationml/2006/main">
  <p:tag name="KSO_WM_UNIT_TABLE_BEAUTIFY" val="smartTable{07d9f1ad-04cf-4535-9184-d5e5c64311e9}"/>
  <p:tag name="TABLE_ENDDRAG_ORIGIN_RECT" val="698*125"/>
  <p:tag name="TABLE_ENDDRAG_RECT" val="48*94*698*125"/>
</p:tagLst>
</file>

<file path=ppt/theme/theme1.xml><?xml version="1.0" encoding="utf-8"?>
<a:theme xmlns:a="http://schemas.openxmlformats.org/drawingml/2006/main" name="1_ASL_Solutions_PPT Template">
  <a:themeElements>
    <a:clrScheme name="ASL Colour Theme">
      <a:dk1>
        <a:srgbClr val="000000"/>
      </a:dk1>
      <a:lt1>
        <a:srgbClr val="FFFFFF"/>
      </a:lt1>
      <a:dk2>
        <a:srgbClr val="005AAA"/>
      </a:dk2>
      <a:lt2>
        <a:srgbClr val="7F7F7F"/>
      </a:lt2>
      <a:accent1>
        <a:srgbClr val="002655"/>
      </a:accent1>
      <a:accent2>
        <a:srgbClr val="1C987E"/>
      </a:accent2>
      <a:accent3>
        <a:srgbClr val="BE1D27"/>
      </a:accent3>
      <a:accent4>
        <a:srgbClr val="EBAD08"/>
      </a:accent4>
      <a:accent5>
        <a:srgbClr val="8C268D"/>
      </a:accent5>
      <a:accent6>
        <a:srgbClr val="128CD4"/>
      </a:accent6>
      <a:hlink>
        <a:srgbClr val="000066"/>
      </a:hlink>
      <a:folHlink>
        <a:srgbClr val="94CEE5"/>
      </a:folHlink>
    </a:clrScheme>
    <a:fontScheme name="Custom 1">
      <a:majorFont>
        <a:latin typeface="Arial"/>
        <a:ea typeface="細明體-ExtB"/>
        <a:cs typeface=""/>
      </a:majorFont>
      <a:minorFont>
        <a:latin typeface="Arial"/>
        <a:ea typeface="細明體-Ext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5A3DB"/>
        </a:solidFill>
        <a:ln>
          <a:noFill/>
        </a:ln>
      </a:spPr>
      <a:bodyPr rtlCol="0" anchor="ctr"/>
      <a:lstStyle>
        <a:defPPr algn="ctr" eaLnBrk="1" fontAlgn="auto" hangingPunct="1">
          <a:spcBef>
            <a:spcPts val="0"/>
          </a:spcBef>
          <a:spcAft>
            <a:spcPts val="0"/>
          </a:spcAft>
          <a:defRPr sz="850" b="1" dirty="0">
            <a:solidFill>
              <a:srgbClr val="FFFFFF"/>
            </a:solidFill>
            <a:ea typeface="MS PGothic" panose="020B0600070205080204" pitchFamily="34" charset="-128"/>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9525" cmpd="sng">
          <a:solidFill>
            <a:srgbClr val="128CD4"/>
          </a:solidFill>
        </a:ln>
      </a:spPr>
      <a:bodyPr/>
      <a:lstStyle/>
      <a:style>
        <a:lnRef idx="2">
          <a:schemeClr val="accent1">
            <a:shade val="50000"/>
          </a:schemeClr>
        </a:lnRef>
        <a:fillRef idx="1">
          <a:schemeClr val="accent1"/>
        </a:fillRef>
        <a:effectRef idx="0">
          <a:schemeClr val="accent1"/>
        </a:effectRef>
        <a:fontRef idx="minor">
          <a:schemeClr val="lt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2028</Words>
  <Application>WPS 演示</Application>
  <PresentationFormat>宽屏</PresentationFormat>
  <Paragraphs>194</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宋体</vt:lpstr>
      <vt:lpstr>Wingdings</vt:lpstr>
      <vt:lpstr>MS PGothic</vt:lpstr>
      <vt:lpstr>MingLiU-ExtB</vt:lpstr>
      <vt:lpstr>Segoe UI</vt:lpstr>
      <vt:lpstr>微软雅黑</vt:lpstr>
      <vt:lpstr>Arial Unicode MS</vt:lpstr>
      <vt:lpstr>Calibri</vt:lpstr>
      <vt:lpstr>等线</vt:lpstr>
      <vt:lpstr>1_ASL_Solutions_PPT Template</vt:lpstr>
      <vt:lpstr>Design &amp; Development of Registration</vt:lpstr>
      <vt:lpstr>Validation</vt:lpstr>
      <vt:lpstr>System message</vt:lpstr>
      <vt:lpstr>System message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ASL Group Corporate Overview</dc:title>
  <dc:creator>Kelly Ka Ki Leung</dc:creator>
  <cp:lastModifiedBy>#9</cp:lastModifiedBy>
  <cp:revision>203</cp:revision>
  <dcterms:created xsi:type="dcterms:W3CDTF">2020-05-05T09:21:00Z</dcterms:created>
  <dcterms:modified xsi:type="dcterms:W3CDTF">2021-12-30T08:18:03Z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2B4FC9014A114C4EB3ECDD6F716297CA</vt:lpwstr>
  </property>
  <property fmtid="{D5CDD505-2E9C-101B-9397-08002B2CF9AE}" pid="3" name="KSOProductBuildVer">
    <vt:lpwstr>2052-11.1.0.11194</vt:lpwstr>
  </property>
</Properties>
</file>