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61D025-CE76-4723-B83A-B2C0406D80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E4BACE7-0EB8-43E7-9D3B-49DF5FC2B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7384D1-88AA-48C9-B6BC-F980E5F3C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A3604-FFDF-48E6-A068-9C496CB88009}" type="datetimeFigureOut">
              <a:rPr lang="ru-RU" smtClean="0"/>
              <a:t>31.03.2025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81E550-7808-4A7C-9D66-E0184BD2E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7705E5-233D-4F40-8D48-41BD09F7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1814-175F-46EC-928F-A5939050DF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459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6ECE24-B981-4196-8CCB-43EB6472D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1FAC542-595D-42CF-884D-6DA815578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445027-AE42-4D93-A6AD-43F177E0B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A3604-FFDF-48E6-A068-9C496CB88009}" type="datetimeFigureOut">
              <a:rPr lang="ru-RU" smtClean="0"/>
              <a:t>31.03.2025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88F443-10D2-4A4D-A8B9-980471765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2AC4E2-E956-4B51-A4BF-CC756FA15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1814-175F-46EC-928F-A5939050DF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03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A3939A8-FC0D-4D4E-8EDF-D840604BC6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AEB6ED7-9EE4-4AF9-A73E-8FAD7271C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F6B71B-D043-4A1C-BC56-003769FA5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A3604-FFDF-48E6-A068-9C496CB88009}" type="datetimeFigureOut">
              <a:rPr lang="ru-RU" smtClean="0"/>
              <a:t>31.03.2025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56D729-08F3-4AA3-9F15-573546FDA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F98D21-0B23-407B-8CBF-679D157FA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1814-175F-46EC-928F-A5939050DF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50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5DDF46-D564-4FD9-B9B8-05CA1C505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7E0A3B-B459-4A67-A830-8C0721896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12DAB4-346A-4410-8F12-29DC728DC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A3604-FFDF-48E6-A068-9C496CB88009}" type="datetimeFigureOut">
              <a:rPr lang="ru-RU" smtClean="0"/>
              <a:t>31.03.2025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BFFDE7-D30B-497F-A814-DF44DCA95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91BA5D-090C-44C9-8176-8A00BB862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1814-175F-46EC-928F-A5939050DF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627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2D3EAF-F5BD-45F4-9852-0202F7B56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937173A-99F3-4033-A9AA-3D1F83483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15A4A0-FD1A-44DB-AD72-7A4BAF116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A3604-FFDF-48E6-A068-9C496CB88009}" type="datetimeFigureOut">
              <a:rPr lang="ru-RU" smtClean="0"/>
              <a:t>31.03.2025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D286CB-F381-40EE-9D6E-E51C38B44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F41500-B7A7-4F02-836C-FB8F40D8D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1814-175F-46EC-928F-A5939050DF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47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6B9423-CDFD-4AB9-94A2-EBFE1AAF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1B2947-1F1C-4297-BE07-C49FCA74DC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6BA38B-D868-4FD3-A215-8FEDB88B2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25F9206-9322-4DAC-ADE6-C589CE0C8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A3604-FFDF-48E6-A068-9C496CB88009}" type="datetimeFigureOut">
              <a:rPr lang="ru-RU" smtClean="0"/>
              <a:t>31.03.2025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B499146-1F8E-4AF8-9AFC-9A59DC6E0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1CA48A8-A64B-45E9-8611-10C9CC60D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1814-175F-46EC-928F-A5939050DF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155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D2000F-528B-47CD-98BB-DFD557613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7896FD-CB64-4D43-B83D-D21096518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0B5B5CC-6100-4D83-87C5-BA205B2B9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52D006E-9362-42CF-8BCD-027527339C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71D8573-CC8F-47CF-B1C4-083B0763C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9EFCAA-A0FB-498B-9D61-43915A537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A3604-FFDF-48E6-A068-9C496CB88009}" type="datetimeFigureOut">
              <a:rPr lang="ru-RU" smtClean="0"/>
              <a:t>31.03.2025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69880A3-C5CB-4DB4-88E9-C6D94DDD5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4C5F922-E2AA-4B32-B091-84B19050D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1814-175F-46EC-928F-A5939050DF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11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2D8845-FD59-4ECC-A00B-2D12FA5B4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6758F02-51DA-4916-A6C3-E56505A60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A3604-FFDF-48E6-A068-9C496CB88009}" type="datetimeFigureOut">
              <a:rPr lang="ru-RU" smtClean="0"/>
              <a:t>31.03.2025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977BCFE-6EC0-49F2-88BE-D129709EF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368C083-4972-4521-A544-3CA7A52B6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1814-175F-46EC-928F-A5939050DF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026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46F55C0-B0FD-4280-ADDE-9A804B181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A3604-FFDF-48E6-A068-9C496CB88009}" type="datetimeFigureOut">
              <a:rPr lang="ru-RU" smtClean="0"/>
              <a:t>31.03.2025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05EAA98-21ED-4C7E-AA62-6628D441D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486CAF0-4E2E-413B-B35D-B51FEF77A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1814-175F-46EC-928F-A5939050DF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2037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7FB149-3D7D-4612-AC71-8FADDC5F2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95F16C-8BA4-46E5-BE12-2308D0BD6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491B33-7E1D-4040-B986-EFEF33CED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88D3516-FCBC-46AC-88E8-52CB9A238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A3604-FFDF-48E6-A068-9C496CB88009}" type="datetimeFigureOut">
              <a:rPr lang="ru-RU" smtClean="0"/>
              <a:t>31.03.2025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4BBD4D-F2A4-4261-983B-84AF76EBD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071D5D-A244-41F4-884F-04C71C290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1814-175F-46EC-928F-A5939050DF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279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B783D5-28F7-4E95-8C3B-FE54CF23A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E81C2-23DA-4058-B242-ECC0030C7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49CAF28-EC44-43D2-8859-78A19DBC7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C822BE-62FC-4DC0-8E22-325C4B799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A3604-FFDF-48E6-A068-9C496CB88009}" type="datetimeFigureOut">
              <a:rPr lang="ru-RU" smtClean="0"/>
              <a:t>31.03.2025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BF9435-B089-4E56-BA0D-58ED6C047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3CB2DE-8000-44A7-8C63-66D9A27E5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1814-175F-46EC-928F-A5939050DF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1170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D23B42-5034-4F9A-8CEE-3215CD5CC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059EB1-7E61-4338-9280-47F01D6E1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F39A50-D389-42E5-9E21-5120B89BE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A3604-FFDF-48E6-A068-9C496CB88009}" type="datetimeFigureOut">
              <a:rPr lang="ru-RU" smtClean="0"/>
              <a:t>31.03.2025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926E6B-914E-4BE2-A3F0-B1A79CFEEB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A1C0D8-FACC-4D44-B704-FF995E09C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51814-175F-46EC-928F-A5939050DF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159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6B34E8-AFC6-4093-9971-545E32B4FD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</a:t>
            </a:r>
            <a:b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Оцифровка, доводка и создание прототипа детали посредством 3</a:t>
            </a:r>
            <a:r>
              <a:rPr lang="en-US" sz="160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sz="160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моделирования </a:t>
            </a:r>
            <a:b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«Кронштейн»</a:t>
            </a:r>
            <a:b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одзаголовок 11">
            <a:extLst>
              <a:ext uri="{FF2B5EF4-FFF2-40B4-BE49-F238E27FC236}">
                <a16:creationId xmlns:a16="http://schemas.microsoft.com/office/drawing/2014/main" id="{EBBBF0EF-C420-4CB6-93A0-A12FE86A3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1339" y="4625266"/>
            <a:ext cx="3287697" cy="2894120"/>
          </a:xfrm>
        </p:spPr>
        <p:txBody>
          <a:bodyPr/>
          <a:lstStyle/>
          <a:p>
            <a:pPr algn="l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Выполнила</a:t>
            </a:r>
          </a:p>
          <a:p>
            <a:pPr algn="l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Студентка 3 курса группы АДТ-31 </a:t>
            </a:r>
          </a:p>
          <a:p>
            <a:pPr algn="l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Шеина Екатерина Васильевна</a:t>
            </a:r>
          </a:p>
          <a:p>
            <a:pPr algn="l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проекта: преподаватель </a:t>
            </a:r>
          </a:p>
          <a:p>
            <a:pPr algn="l"/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Мифтахов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Наиль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Ильгизовичь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4869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E68EDB7-5D9E-405B-9BFA-D57DC7D61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006" y="1573892"/>
            <a:ext cx="5660994" cy="3972758"/>
          </a:xfrm>
        </p:spPr>
        <p:txBody>
          <a:bodyPr>
            <a:normAutofit lnSpcReduction="10000"/>
          </a:bodyPr>
          <a:lstStyle/>
          <a:p>
            <a:r>
              <a:rPr lang="ru-RU" sz="1700" dirty="0"/>
              <a:t>В современных производственных условиях возникает необходимость быстрого восстановления и модернизации деталей, для которых отсутствует техническая документация. Традиционные методы измерения и черчения требуют значительных временных затрат, в то время как 3D-сканирование и аддитивные технологии позволяют ускорить этот процесс в несколько раз. В современных условиях производства часто возникает необходимость быстрого восстановления утраченных или поврежденных деталей, для которых отсутствует техническая документация. Традиционные методы ручного обмера и создания чертежей требуют значительных временных затрат и не всегда обеспечивают необходимую точность. В этом контексте использование технологий 3D-сканирования и аддитивного производства открывает новые возможности для инженеров и технологов.</a:t>
            </a:r>
          </a:p>
          <a:p>
            <a:endParaRPr lang="ru-RU" dirty="0"/>
          </a:p>
        </p:txBody>
      </p:sp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720F8A5C-DBD0-4871-9A96-8434A92D5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736" y="1442621"/>
            <a:ext cx="5526916" cy="397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7AF247-2DD9-4EEF-B57E-F41E74305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Актуальность работы</a:t>
            </a:r>
          </a:p>
        </p:txBody>
      </p:sp>
    </p:spTree>
    <p:extLst>
      <p:ext uri="{BB962C8B-B14F-4D97-AF65-F5344CB8AC3E}">
        <p14:creationId xmlns:p14="http://schemas.microsoft.com/office/powerpoint/2010/main" val="1142310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46269E-45A4-4349-A1DE-8C2BE4675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Практическая значимость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78803D-88B1-412C-8443-C75B94A1F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4337482" cy="4667759"/>
          </a:xfrm>
        </p:spPr>
        <p:txBody>
          <a:bodyPr>
            <a:normAutofit fontScale="70000" lnSpcReduction="20000"/>
          </a:bodyPr>
          <a:lstStyle/>
          <a:p>
            <a:r>
              <a:rPr lang="ru-RU" b="1" dirty="0"/>
              <a:t>Практическая значимость</a:t>
            </a:r>
            <a:r>
              <a:rPr lang="ru-RU" dirty="0"/>
              <a:t> данной работы проявляется в нескольких аспектах. Прежде всего, разработанная методика позволяет значительно ускорить процесс восстановления геометрии деталей. На машиностроительных предприятиях это дает возможность оперативно восстанавливать работоспособность оборудования без длительного простоя. В строительной отрасли такие технологии позволяют создавать нестандартные крепежные элементы для уникальных архитектурных решений или точно воспроизводить исторические детали при реставрационных работах.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996EB83-2FDB-4ECF-A855-EC62637F2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743" y="266476"/>
            <a:ext cx="5405213" cy="632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740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637F9F-5DA3-40AB-AAB0-3B3FCF895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i="1" dirty="0"/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A01CA9-943A-44A4-AB8D-90C03B81E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9507"/>
            <a:ext cx="7870794" cy="490745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Моя цель – показать, как можно оцифровать реальный кронштейн, доработать его модель и создать прототип с помощью 3D-печати. Для достижения этой цели необходимо решить следующие задачи.</a:t>
            </a:r>
          </a:p>
          <a:p>
            <a:r>
              <a:rPr lang="ru-RU" dirty="0"/>
              <a:t>- Сначала я внимательно изучил все современные технологии, которые позволяют "переводить" реальные предметы в цифровой вид. Оказалось, что сегодня существует несколько типов 3D-сканеров - одни лучше подходят для мелких деталей, другие для крупных, некоторые работают быстрее, но менее точны.</a:t>
            </a:r>
          </a:p>
          <a:p>
            <a:r>
              <a:rPr lang="ru-RU" dirty="0"/>
              <a:t>-Следующим шагом стала практическая работа со сканером. Здесь я столкнулся с несколькими интересными моментами. Оказалось, что перед сканированием деталь нужно правильно подготовить - очистить от грязи, а иногда даже покрыть специальным спреем, чтобы сканер лучше "видел" поверхность. Сам процесс сканирования напоминает фотографирование объекта с разных сторон, только вместо обычных снимков получаются точные трехмерные данные. Пришлось сделать несколько попыток, чтобы найти оптимальное расстояние до детали и угол съемки.</a:t>
            </a:r>
          </a:p>
          <a:p>
            <a:r>
              <a:rPr lang="ru-RU" b="1" dirty="0"/>
              <a:t>-</a:t>
            </a:r>
            <a:r>
              <a:rPr lang="ru-RU" dirty="0"/>
              <a:t>В специальной программе мне пришлось вручную убирать эти дефекты, сглаживать поверхность, восстанавливать утраченные фрагменты. Особенно сложно было работать с мелкими отверстиями и сложными изгибами - сканер не всегда правильно их распознавал.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2C1D7BE-F09E-476B-946D-11C8DB1D9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994" y="287045"/>
            <a:ext cx="3267374" cy="326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827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2295F-B0B8-4841-8397-1EACFFFFF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Методы и предмет исследования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D6D668-F66E-457D-8E75-3721C8C47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482" y="1468747"/>
            <a:ext cx="10720526" cy="1665069"/>
          </a:xfrm>
        </p:spPr>
        <p:txBody>
          <a:bodyPr>
            <a:normAutofit/>
          </a:bodyPr>
          <a:lstStyle/>
          <a:p>
            <a:r>
              <a:rPr lang="ru-RU" b="1" dirty="0"/>
              <a:t>А</a:t>
            </a:r>
            <a:r>
              <a:rPr lang="ru-RU" dirty="0"/>
              <a:t>нализ существующих аналогов к кронштейну </a:t>
            </a:r>
          </a:p>
          <a:p>
            <a:r>
              <a:rPr lang="ru-RU" dirty="0"/>
              <a:t>Моделирование применение в </a:t>
            </a:r>
            <a:r>
              <a:rPr lang="en-US" dirty="0"/>
              <a:t>cad</a:t>
            </a:r>
            <a:r>
              <a:rPr lang="ru-RU" dirty="0"/>
              <a:t> программе для создания 3д моделей с использованием 3д печати.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228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48EA69-8C19-462F-AE2D-575359C97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 dirty="0"/>
              <a:t>ПРАКТИЧЕСКАЯ ЧАСТЬ 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B9042C-8DC1-4BFF-B2B9-042C81378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869"/>
            <a:ext cx="10515600" cy="4351338"/>
          </a:xfrm>
        </p:spPr>
        <p:txBody>
          <a:bodyPr/>
          <a:lstStyle/>
          <a:p>
            <a:r>
              <a:rPr lang="ru-RU" dirty="0"/>
              <a:t>Оцифровка кронштейна с использованием сканера </a:t>
            </a:r>
            <a:r>
              <a:rPr lang="ru-RU" dirty="0" err="1"/>
              <a:t>Range</a:t>
            </a:r>
            <a:r>
              <a:rPr lang="ru-RU" dirty="0"/>
              <a:t> </a:t>
            </a:r>
            <a:r>
              <a:rPr lang="ru-RU" dirty="0" err="1"/>
              <a:t>Vision</a:t>
            </a:r>
            <a:r>
              <a:rPr lang="ru-RU" dirty="0"/>
              <a:t> </a:t>
            </a:r>
            <a:r>
              <a:rPr lang="ru-RU" dirty="0" err="1"/>
              <a:t>Spectrum</a:t>
            </a:r>
            <a:r>
              <a:rPr lang="ru-RU" dirty="0"/>
              <a:t>. </a:t>
            </a:r>
          </a:p>
          <a:p>
            <a:r>
              <a:rPr lang="ru-RU" dirty="0"/>
              <a:t>Обработка модели в программах </a:t>
            </a:r>
            <a:r>
              <a:rPr lang="ru-RU" dirty="0" err="1"/>
              <a:t>Geomagic</a:t>
            </a:r>
            <a:r>
              <a:rPr lang="ru-RU" dirty="0"/>
              <a:t> и </a:t>
            </a:r>
            <a:r>
              <a:rPr lang="ru-RU" dirty="0" err="1"/>
              <a:t>ScanCenter</a:t>
            </a:r>
            <a:r>
              <a:rPr lang="ru-RU" dirty="0"/>
              <a:t> NG:</a:t>
            </a:r>
          </a:p>
          <a:p>
            <a:r>
              <a:rPr lang="ru-RU" dirty="0"/>
              <a:t>Процесс сканирования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1974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9458FC-DF6E-463F-8EA2-0FD926635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/>
              <a:t> </a:t>
            </a:r>
            <a:r>
              <a:rPr lang="ru-RU" sz="3200" b="1" dirty="0"/>
              <a:t>Охрана труда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58E8FB-1E9B-410B-8E0C-D84181FCB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963" y="941032"/>
            <a:ext cx="6496975" cy="4971495"/>
          </a:xfrm>
        </p:spPr>
        <p:txBody>
          <a:bodyPr>
            <a:normAutofit/>
          </a:bodyPr>
          <a:lstStyle/>
          <a:p>
            <a:r>
              <a:rPr lang="ru-RU" sz="2000" dirty="0"/>
              <a:t>Рабочее место организовано по принципам эргономики</a:t>
            </a:r>
          </a:p>
          <a:p>
            <a:r>
              <a:rPr lang="ru-RU" sz="2000" dirty="0"/>
              <a:t>Каждые 45 минут делались перерывы по 10-15 минут</a:t>
            </a:r>
          </a:p>
          <a:p>
            <a:r>
              <a:rPr lang="ru-RU" sz="2000" dirty="0"/>
              <a:t>Использовался стул с ортопедической поддержкой</a:t>
            </a:r>
          </a:p>
          <a:p>
            <a:r>
              <a:rPr lang="ru-RU" sz="2000" dirty="0"/>
              <a:t>Монитор расположен на расстоянии 60 см от глаз</a:t>
            </a:r>
          </a:p>
          <a:p>
            <a:r>
              <a:rPr lang="ru-RU" sz="2000" dirty="0"/>
              <a:t>Все применяемые меры безопасности позволили провести исследование без каких-либо инцидентов, сохранив при этом высокую производительность труда. Разработанные рекомендации по охране труда могут быть применены и в других аналогичных проектах</a:t>
            </a:r>
            <a:r>
              <a:rPr lang="ru-RU" dirty="0"/>
              <a:t>.</a:t>
            </a:r>
          </a:p>
          <a:p>
            <a:r>
              <a:rPr lang="ru-RU" b="1" dirty="0"/>
              <a:t> </a:t>
            </a:r>
            <a:endParaRPr lang="ru-RU" dirty="0"/>
          </a:p>
          <a:p>
            <a:endParaRPr lang="ru-RU" dirty="0"/>
          </a:p>
        </p:txBody>
      </p:sp>
      <p:pic>
        <p:nvPicPr>
          <p:cNvPr id="4098" name="Picture 2" descr="Picture background">
            <a:extLst>
              <a:ext uri="{FF2B5EF4-FFF2-40B4-BE49-F238E27FC236}">
                <a16:creationId xmlns:a16="http://schemas.microsoft.com/office/drawing/2014/main" id="{BEE15E93-7FE8-42CA-ADD0-D3C31F192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938" y="577049"/>
            <a:ext cx="5402062" cy="540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6614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505</Words>
  <Application>Microsoft Office PowerPoint</Application>
  <PresentationFormat>Широкоэкранный</PresentationFormat>
  <Paragraphs>29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КУРСОВОЙ ПРОЕКТ   Оцифровка, доводка и создание прототипа детали посредством 3D моделирования  «Кронштейн» </vt:lpstr>
      <vt:lpstr>Актуальность работы</vt:lpstr>
      <vt:lpstr>Практическая значимость </vt:lpstr>
      <vt:lpstr>Цель проекта</vt:lpstr>
      <vt:lpstr>Методы и предмет исследования </vt:lpstr>
      <vt:lpstr>ПРАКТИЧЕСКАЯ ЧАСТЬ  </vt:lpstr>
      <vt:lpstr> Охрана труда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  Оцифровка, доводка и создание прототипа детали посредством 3D моделирования  «Кронштейн» </dc:title>
  <dc:creator>user</dc:creator>
  <cp:lastModifiedBy>user</cp:lastModifiedBy>
  <cp:revision>4</cp:revision>
  <dcterms:created xsi:type="dcterms:W3CDTF">2025-03-31T07:20:25Z</dcterms:created>
  <dcterms:modified xsi:type="dcterms:W3CDTF">2025-03-31T08:03:54Z</dcterms:modified>
</cp:coreProperties>
</file>