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0" r:id="rId5"/>
    <p:sldId id="341" r:id="rId6"/>
    <p:sldId id="358" r:id="rId7"/>
    <p:sldId id="346" r:id="rId8"/>
    <p:sldId id="347" r:id="rId9"/>
    <p:sldId id="354" r:id="rId10"/>
    <p:sldId id="348" r:id="rId11"/>
    <p:sldId id="351" r:id="rId12"/>
    <p:sldId id="350" r:id="rId13"/>
    <p:sldId id="356" r:id="rId14"/>
    <p:sldId id="357" r:id="rId15"/>
    <p:sldId id="35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C07F8-50E6-4F84-BEFD-973E1CE023E0}" v="47" dt="2025-01-31T10:26:35.470"/>
  </p1510:revLst>
</p1510:revInfo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rina booth" userId="8e550d62adebe04c" providerId="LiveId" clId="{257C07F8-50E6-4F84-BEFD-973E1CE023E0}"/>
    <pc:docChg chg="undo custSel addSld delSld modSld sldOrd">
      <pc:chgData name="katrina booth" userId="8e550d62adebe04c" providerId="LiveId" clId="{257C07F8-50E6-4F84-BEFD-973E1CE023E0}" dt="2025-01-31T10:26:35.984" v="3237" actId="207"/>
      <pc:docMkLst>
        <pc:docMk/>
      </pc:docMkLst>
      <pc:sldChg chg="modSp mod">
        <pc:chgData name="katrina booth" userId="8e550d62adebe04c" providerId="LiveId" clId="{257C07F8-50E6-4F84-BEFD-973E1CE023E0}" dt="2025-01-28T21:24:42.719" v="2611" actId="27636"/>
        <pc:sldMkLst>
          <pc:docMk/>
          <pc:sldMk cId="909924710" sldId="341"/>
        </pc:sldMkLst>
        <pc:spChg chg="mod">
          <ac:chgData name="katrina booth" userId="8e550d62adebe04c" providerId="LiveId" clId="{257C07F8-50E6-4F84-BEFD-973E1CE023E0}" dt="2025-01-28T21:24:42.719" v="2611" actId="27636"/>
          <ac:spMkLst>
            <pc:docMk/>
            <pc:sldMk cId="909924710" sldId="341"/>
            <ac:spMk id="3" creationId="{39A25282-EE8D-71BA-6317-EECFE33238DC}"/>
          </ac:spMkLst>
        </pc:spChg>
      </pc:sldChg>
      <pc:sldChg chg="addSp delSp modSp del mod">
        <pc:chgData name="katrina booth" userId="8e550d62adebe04c" providerId="LiveId" clId="{257C07F8-50E6-4F84-BEFD-973E1CE023E0}" dt="2025-01-30T15:16:50.573" v="3214" actId="2696"/>
        <pc:sldMkLst>
          <pc:docMk/>
          <pc:sldMk cId="959076531" sldId="343"/>
        </pc:sldMkLst>
        <pc:spChg chg="add del mod">
          <ac:chgData name="katrina booth" userId="8e550d62adebe04c" providerId="LiveId" clId="{257C07F8-50E6-4F84-BEFD-973E1CE023E0}" dt="2025-01-30T15:01:12.125" v="3061" actId="478"/>
          <ac:spMkLst>
            <pc:docMk/>
            <pc:sldMk cId="959076531" sldId="343"/>
            <ac:spMk id="10" creationId="{03E5BACF-EAE4-1DD8-B692-8C3B0FAD8787}"/>
          </ac:spMkLst>
        </pc:spChg>
      </pc:sldChg>
      <pc:sldChg chg="modSp mod">
        <pc:chgData name="katrina booth" userId="8e550d62adebe04c" providerId="LiveId" clId="{257C07F8-50E6-4F84-BEFD-973E1CE023E0}" dt="2025-01-31T10:26:35.984" v="3237" actId="207"/>
        <pc:sldMkLst>
          <pc:docMk/>
          <pc:sldMk cId="4104434737" sldId="346"/>
        </pc:sldMkLst>
        <pc:spChg chg="mod">
          <ac:chgData name="katrina booth" userId="8e550d62adebe04c" providerId="LiveId" clId="{257C07F8-50E6-4F84-BEFD-973E1CE023E0}" dt="2025-01-29T19:37:42.681" v="2726" actId="20577"/>
          <ac:spMkLst>
            <pc:docMk/>
            <pc:sldMk cId="4104434737" sldId="346"/>
            <ac:spMk id="21" creationId="{C8CA57CD-C6D5-BEB3-858B-62487D96D447}"/>
          </ac:spMkLst>
        </pc:spChg>
        <pc:picChg chg="mod">
          <ac:chgData name="katrina booth" userId="8e550d62adebe04c" providerId="LiveId" clId="{257C07F8-50E6-4F84-BEFD-973E1CE023E0}" dt="2025-01-31T10:26:35.984" v="3237" actId="207"/>
          <ac:picMkLst>
            <pc:docMk/>
            <pc:sldMk cId="4104434737" sldId="346"/>
            <ac:picMk id="8" creationId="{A8B7C8D9-A816-3C28-104F-EC78DFC3460C}"/>
          </ac:picMkLst>
        </pc:picChg>
        <pc:picChg chg="mod">
          <ac:chgData name="katrina booth" userId="8e550d62adebe04c" providerId="LiveId" clId="{257C07F8-50E6-4F84-BEFD-973E1CE023E0}" dt="2025-01-31T10:26:04.076" v="3236"/>
          <ac:picMkLst>
            <pc:docMk/>
            <pc:sldMk cId="4104434737" sldId="346"/>
            <ac:picMk id="20" creationId="{2DBF62E0-8885-32F4-9A83-F4426D90D4A9}"/>
          </ac:picMkLst>
        </pc:picChg>
      </pc:sldChg>
      <pc:sldChg chg="addSp delSp modSp mod">
        <pc:chgData name="katrina booth" userId="8e550d62adebe04c" providerId="LiveId" clId="{257C07F8-50E6-4F84-BEFD-973E1CE023E0}" dt="2025-01-27T21:54:21.550" v="262" actId="14100"/>
        <pc:sldMkLst>
          <pc:docMk/>
          <pc:sldMk cId="1014413726" sldId="347"/>
        </pc:sldMkLst>
        <pc:spChg chg="mod">
          <ac:chgData name="katrina booth" userId="8e550d62adebe04c" providerId="LiveId" clId="{257C07F8-50E6-4F84-BEFD-973E1CE023E0}" dt="2025-01-27T21:54:21.550" v="262" actId="14100"/>
          <ac:spMkLst>
            <pc:docMk/>
            <pc:sldMk cId="1014413726" sldId="347"/>
            <ac:spMk id="2" creationId="{8CC28204-2C6C-CA2B-7ACE-709BD219E7A2}"/>
          </ac:spMkLst>
        </pc:spChg>
        <pc:spChg chg="mod">
          <ac:chgData name="katrina booth" userId="8e550d62adebe04c" providerId="LiveId" clId="{257C07F8-50E6-4F84-BEFD-973E1CE023E0}" dt="2025-01-27T21:02:47.781" v="248" actId="27636"/>
          <ac:spMkLst>
            <pc:docMk/>
            <pc:sldMk cId="1014413726" sldId="347"/>
            <ac:spMk id="3" creationId="{A83F17C7-EFB2-790A-200F-D9BF2626198F}"/>
          </ac:spMkLst>
        </pc:spChg>
        <pc:spChg chg="mod">
          <ac:chgData name="katrina booth" userId="8e550d62adebe04c" providerId="LiveId" clId="{257C07F8-50E6-4F84-BEFD-973E1CE023E0}" dt="2025-01-27T21:42:08.998" v="260" actId="6549"/>
          <ac:spMkLst>
            <pc:docMk/>
            <pc:sldMk cId="1014413726" sldId="347"/>
            <ac:spMk id="20" creationId="{D861617E-1385-F2AA-1CA2-F178DA56D2EB}"/>
          </ac:spMkLst>
        </pc:spChg>
        <pc:picChg chg="mod">
          <ac:chgData name="katrina booth" userId="8e550d62adebe04c" providerId="LiveId" clId="{257C07F8-50E6-4F84-BEFD-973E1CE023E0}" dt="2025-01-27T21:02:53.979" v="249" actId="1076"/>
          <ac:picMkLst>
            <pc:docMk/>
            <pc:sldMk cId="1014413726" sldId="347"/>
            <ac:picMk id="17" creationId="{08760645-3414-B3E8-B363-F8FA4658899A}"/>
          </ac:picMkLst>
        </pc:picChg>
        <pc:picChg chg="add mod">
          <ac:chgData name="katrina booth" userId="8e550d62adebe04c" providerId="LiveId" clId="{257C07F8-50E6-4F84-BEFD-973E1CE023E0}" dt="2025-01-27T21:04:19.606" v="256" actId="14100"/>
          <ac:picMkLst>
            <pc:docMk/>
            <pc:sldMk cId="1014413726" sldId="347"/>
            <ac:picMk id="22" creationId="{3B690F17-E0C4-4784-9F0C-D0025D28FBB8}"/>
          </ac:picMkLst>
        </pc:picChg>
      </pc:sldChg>
      <pc:sldChg chg="addSp delSp modSp mod">
        <pc:chgData name="katrina booth" userId="8e550d62adebe04c" providerId="LiveId" clId="{257C07F8-50E6-4F84-BEFD-973E1CE023E0}" dt="2025-01-29T21:07:47.847" v="3037" actId="20577"/>
        <pc:sldMkLst>
          <pc:docMk/>
          <pc:sldMk cId="3117802180" sldId="348"/>
        </pc:sldMkLst>
        <pc:spChg chg="mod">
          <ac:chgData name="katrina booth" userId="8e550d62adebe04c" providerId="LiveId" clId="{257C07F8-50E6-4F84-BEFD-973E1CE023E0}" dt="2025-01-28T10:45:28.944" v="1410" actId="20577"/>
          <ac:spMkLst>
            <pc:docMk/>
            <pc:sldMk cId="3117802180" sldId="348"/>
            <ac:spMk id="2" creationId="{4A663E25-7402-EAC9-107D-E3C80B9672C6}"/>
          </ac:spMkLst>
        </pc:spChg>
        <pc:spChg chg="mod">
          <ac:chgData name="katrina booth" userId="8e550d62adebe04c" providerId="LiveId" clId="{257C07F8-50E6-4F84-BEFD-973E1CE023E0}" dt="2025-01-29T21:07:47.847" v="3037" actId="20577"/>
          <ac:spMkLst>
            <pc:docMk/>
            <pc:sldMk cId="3117802180" sldId="348"/>
            <ac:spMk id="3" creationId="{DBBD146A-879C-A0DC-7A0C-2E7729C4D125}"/>
          </ac:spMkLst>
        </pc:spChg>
        <pc:spChg chg="mod">
          <ac:chgData name="katrina booth" userId="8e550d62adebe04c" providerId="LiveId" clId="{257C07F8-50E6-4F84-BEFD-973E1CE023E0}" dt="2025-01-28T11:56:02.943" v="2073" actId="20577"/>
          <ac:spMkLst>
            <pc:docMk/>
            <pc:sldMk cId="3117802180" sldId="348"/>
            <ac:spMk id="6" creationId="{FCAFDB5C-106E-88F6-9353-25362AF2CB86}"/>
          </ac:spMkLst>
        </pc:spChg>
        <pc:picChg chg="add mod">
          <ac:chgData name="katrina booth" userId="8e550d62adebe04c" providerId="LiveId" clId="{257C07F8-50E6-4F84-BEFD-973E1CE023E0}" dt="2025-01-28T20:41:51.917" v="2587" actId="1076"/>
          <ac:picMkLst>
            <pc:docMk/>
            <pc:sldMk cId="3117802180" sldId="348"/>
            <ac:picMk id="5" creationId="{77723D34-C9F0-414F-FB27-CE8DE1641553}"/>
          </ac:picMkLst>
        </pc:picChg>
        <pc:picChg chg="add mod">
          <ac:chgData name="katrina booth" userId="8e550d62adebe04c" providerId="LiveId" clId="{257C07F8-50E6-4F84-BEFD-973E1CE023E0}" dt="2025-01-28T20:45:05.875" v="2603" actId="1076"/>
          <ac:picMkLst>
            <pc:docMk/>
            <pc:sldMk cId="3117802180" sldId="348"/>
            <ac:picMk id="10" creationId="{0522337F-8AE0-F35C-60AE-EE4ED8CFF3D3}"/>
          </ac:picMkLst>
        </pc:picChg>
      </pc:sldChg>
      <pc:sldChg chg="addSp delSp modSp mod">
        <pc:chgData name="katrina booth" userId="8e550d62adebe04c" providerId="LiveId" clId="{257C07F8-50E6-4F84-BEFD-973E1CE023E0}" dt="2025-01-30T17:53:08.082" v="3233" actId="20577"/>
        <pc:sldMkLst>
          <pc:docMk/>
          <pc:sldMk cId="1722147624" sldId="350"/>
        </pc:sldMkLst>
        <pc:spChg chg="mod">
          <ac:chgData name="katrina booth" userId="8e550d62adebe04c" providerId="LiveId" clId="{257C07F8-50E6-4F84-BEFD-973E1CE023E0}" dt="2025-01-30T17:53:08.082" v="3233" actId="20577"/>
          <ac:spMkLst>
            <pc:docMk/>
            <pc:sldMk cId="1722147624" sldId="350"/>
            <ac:spMk id="2" creationId="{10B97DFA-9278-9CB6-C5BC-520AB107B9E7}"/>
          </ac:spMkLst>
        </pc:spChg>
      </pc:sldChg>
      <pc:sldChg chg="addSp delSp modSp mod ord">
        <pc:chgData name="katrina booth" userId="8e550d62adebe04c" providerId="LiveId" clId="{257C07F8-50E6-4F84-BEFD-973E1CE023E0}" dt="2025-01-29T20:17:24.298" v="2957" actId="20577"/>
        <pc:sldMkLst>
          <pc:docMk/>
          <pc:sldMk cId="2610945053" sldId="351"/>
        </pc:sldMkLst>
        <pc:spChg chg="mod">
          <ac:chgData name="katrina booth" userId="8e550d62adebe04c" providerId="LiveId" clId="{257C07F8-50E6-4F84-BEFD-973E1CE023E0}" dt="2025-01-28T10:47:20.486" v="1450" actId="14100"/>
          <ac:spMkLst>
            <pc:docMk/>
            <pc:sldMk cId="2610945053" sldId="351"/>
            <ac:spMk id="7" creationId="{C85972AC-EBF0-AEDE-17FB-A51EAA83AA0E}"/>
          </ac:spMkLst>
        </pc:spChg>
        <pc:spChg chg="mod">
          <ac:chgData name="katrina booth" userId="8e550d62adebe04c" providerId="LiveId" clId="{257C07F8-50E6-4F84-BEFD-973E1CE023E0}" dt="2025-01-29T20:17:24.298" v="2957" actId="20577"/>
          <ac:spMkLst>
            <pc:docMk/>
            <pc:sldMk cId="2610945053" sldId="351"/>
            <ac:spMk id="8" creationId="{A900955D-4691-EA42-252F-2D3B626B48CD}"/>
          </ac:spMkLst>
        </pc:spChg>
        <pc:picChg chg="add mod">
          <ac:chgData name="katrina booth" userId="8e550d62adebe04c" providerId="LiveId" clId="{257C07F8-50E6-4F84-BEFD-973E1CE023E0}" dt="2025-01-29T20:08:12.906" v="2936" actId="14100"/>
          <ac:picMkLst>
            <pc:docMk/>
            <pc:sldMk cId="2610945053" sldId="351"/>
            <ac:picMk id="24" creationId="{0412D199-C5F8-5538-6148-3ABE28F1B37B}"/>
          </ac:picMkLst>
        </pc:picChg>
        <pc:picChg chg="add mod">
          <ac:chgData name="katrina booth" userId="8e550d62adebe04c" providerId="LiveId" clId="{257C07F8-50E6-4F84-BEFD-973E1CE023E0}" dt="2025-01-29T20:08:21.181" v="2939" actId="14100"/>
          <ac:picMkLst>
            <pc:docMk/>
            <pc:sldMk cId="2610945053" sldId="351"/>
            <ac:picMk id="26" creationId="{B7EB7957-D9A2-01C8-B6BF-31A097A9630E}"/>
          </ac:picMkLst>
        </pc:picChg>
      </pc:sldChg>
      <pc:sldChg chg="del">
        <pc:chgData name="katrina booth" userId="8e550d62adebe04c" providerId="LiveId" clId="{257C07F8-50E6-4F84-BEFD-973E1CE023E0}" dt="2025-01-28T20:28:03.543" v="2171" actId="2696"/>
        <pc:sldMkLst>
          <pc:docMk/>
          <pc:sldMk cId="3000970981" sldId="352"/>
        </pc:sldMkLst>
      </pc:sldChg>
      <pc:sldChg chg="addSp delSp modSp del mod">
        <pc:chgData name="katrina booth" userId="8e550d62adebe04c" providerId="LiveId" clId="{257C07F8-50E6-4F84-BEFD-973E1CE023E0}" dt="2025-01-28T21:55:48.403" v="2707" actId="2696"/>
        <pc:sldMkLst>
          <pc:docMk/>
          <pc:sldMk cId="3802808557" sldId="353"/>
        </pc:sldMkLst>
      </pc:sldChg>
      <pc:sldChg chg="addSp delSp modSp mod ord">
        <pc:chgData name="katrina booth" userId="8e550d62adebe04c" providerId="LiveId" clId="{257C07F8-50E6-4F84-BEFD-973E1CE023E0}" dt="2025-01-30T16:18:27.398" v="3226" actId="20577"/>
        <pc:sldMkLst>
          <pc:docMk/>
          <pc:sldMk cId="3119354052" sldId="354"/>
        </pc:sldMkLst>
        <pc:spChg chg="mod">
          <ac:chgData name="katrina booth" userId="8e550d62adebe04c" providerId="LiveId" clId="{257C07F8-50E6-4F84-BEFD-973E1CE023E0}" dt="2025-01-28T09:22:53.058" v="790" actId="20577"/>
          <ac:spMkLst>
            <pc:docMk/>
            <pc:sldMk cId="3119354052" sldId="354"/>
            <ac:spMk id="2" creationId="{690E1BB1-C5B6-C34A-6087-4868288761AF}"/>
          </ac:spMkLst>
        </pc:spChg>
        <pc:spChg chg="add mod">
          <ac:chgData name="katrina booth" userId="8e550d62adebe04c" providerId="LiveId" clId="{257C07F8-50E6-4F84-BEFD-973E1CE023E0}" dt="2025-01-30T16:18:27.398" v="3226" actId="20577"/>
          <ac:spMkLst>
            <pc:docMk/>
            <pc:sldMk cId="3119354052" sldId="354"/>
            <ac:spMk id="8" creationId="{71DE2534-42A5-FBF9-83F8-A27243E9FC4D}"/>
          </ac:spMkLst>
        </pc:spChg>
        <pc:picChg chg="add mod">
          <ac:chgData name="katrina booth" userId="8e550d62adebe04c" providerId="LiveId" clId="{257C07F8-50E6-4F84-BEFD-973E1CE023E0}" dt="2025-01-29T20:24:09.425" v="3011" actId="207"/>
          <ac:picMkLst>
            <pc:docMk/>
            <pc:sldMk cId="3119354052" sldId="354"/>
            <ac:picMk id="6" creationId="{9BFF2210-5BA5-B725-F1FF-07926E3ECF57}"/>
          </ac:picMkLst>
        </pc:picChg>
        <pc:picChg chg="add mod">
          <ac:chgData name="katrina booth" userId="8e550d62adebe04c" providerId="LiveId" clId="{257C07F8-50E6-4F84-BEFD-973E1CE023E0}" dt="2025-01-28T10:31:01.115" v="1386" actId="1076"/>
          <ac:picMkLst>
            <pc:docMk/>
            <pc:sldMk cId="3119354052" sldId="354"/>
            <ac:picMk id="14" creationId="{B367D311-AA86-32B8-2E75-FEB1D308485A}"/>
          </ac:picMkLst>
        </pc:picChg>
        <pc:picChg chg="add mod">
          <ac:chgData name="katrina booth" userId="8e550d62adebe04c" providerId="LiveId" clId="{257C07F8-50E6-4F84-BEFD-973E1CE023E0}" dt="2025-01-29T20:24:12.286" v="3012" actId="207"/>
          <ac:picMkLst>
            <pc:docMk/>
            <pc:sldMk cId="3119354052" sldId="354"/>
            <ac:picMk id="15" creationId="{4D0217B2-C001-B4F7-AE9B-6B58EDE26C9A}"/>
          </ac:picMkLst>
        </pc:picChg>
      </pc:sldChg>
      <pc:sldChg chg="addSp delSp modSp add mod ord">
        <pc:chgData name="katrina booth" userId="8e550d62adebe04c" providerId="LiveId" clId="{257C07F8-50E6-4F84-BEFD-973E1CE023E0}" dt="2025-01-29T20:25:53.594" v="3035" actId="20577"/>
        <pc:sldMkLst>
          <pc:docMk/>
          <pc:sldMk cId="2162093687" sldId="356"/>
        </pc:sldMkLst>
        <pc:spChg chg="mod">
          <ac:chgData name="katrina booth" userId="8e550d62adebe04c" providerId="LiveId" clId="{257C07F8-50E6-4F84-BEFD-973E1CE023E0}" dt="2025-01-28T20:35:12.608" v="2532" actId="20577"/>
          <ac:spMkLst>
            <pc:docMk/>
            <pc:sldMk cId="2162093687" sldId="356"/>
            <ac:spMk id="2" creationId="{91198BE4-F977-5296-CAA3-6D3504D2B1BA}"/>
          </ac:spMkLst>
        </pc:spChg>
        <pc:spChg chg="mod">
          <ac:chgData name="katrina booth" userId="8e550d62adebe04c" providerId="LiveId" clId="{257C07F8-50E6-4F84-BEFD-973E1CE023E0}" dt="2025-01-29T20:25:53.594" v="3035" actId="20577"/>
          <ac:spMkLst>
            <pc:docMk/>
            <pc:sldMk cId="2162093687" sldId="356"/>
            <ac:spMk id="3" creationId="{4C89ABFA-C981-B96B-3CD0-5F770A707585}"/>
          </ac:spMkLst>
        </pc:spChg>
        <pc:picChg chg="add mod">
          <ac:chgData name="katrina booth" userId="8e550d62adebe04c" providerId="LiveId" clId="{257C07F8-50E6-4F84-BEFD-973E1CE023E0}" dt="2025-01-29T19:52:53.360" v="2738"/>
          <ac:picMkLst>
            <pc:docMk/>
            <pc:sldMk cId="2162093687" sldId="356"/>
            <ac:picMk id="9" creationId="{9646AE62-8B51-8CFA-592B-B057CD0200EC}"/>
          </ac:picMkLst>
        </pc:picChg>
        <pc:picChg chg="add mod modCrop">
          <ac:chgData name="katrina booth" userId="8e550d62adebe04c" providerId="LiveId" clId="{257C07F8-50E6-4F84-BEFD-973E1CE023E0}" dt="2025-01-29T19:52:59.880" v="2739"/>
          <ac:picMkLst>
            <pc:docMk/>
            <pc:sldMk cId="2162093687" sldId="356"/>
            <ac:picMk id="13" creationId="{D01B578A-43D5-7D31-3996-F4D264BCA0EB}"/>
          </ac:picMkLst>
        </pc:picChg>
      </pc:sldChg>
      <pc:sldChg chg="addSp delSp modSp add mod ord">
        <pc:chgData name="katrina booth" userId="8e550d62adebe04c" providerId="LiveId" clId="{257C07F8-50E6-4F84-BEFD-973E1CE023E0}" dt="2025-01-29T20:23:37.741" v="3010" actId="6549"/>
        <pc:sldMkLst>
          <pc:docMk/>
          <pc:sldMk cId="3478655888" sldId="357"/>
        </pc:sldMkLst>
        <pc:spChg chg="mod">
          <ac:chgData name="katrina booth" userId="8e550d62adebe04c" providerId="LiveId" clId="{257C07F8-50E6-4F84-BEFD-973E1CE023E0}" dt="2025-01-28T21:54:24.632" v="2701" actId="14100"/>
          <ac:spMkLst>
            <pc:docMk/>
            <pc:sldMk cId="3478655888" sldId="357"/>
            <ac:spMk id="6" creationId="{BC4AF9A3-2F0A-DAF0-DBDB-E6F9EA609FB6}"/>
          </ac:spMkLst>
        </pc:spChg>
        <pc:spChg chg="mod">
          <ac:chgData name="katrina booth" userId="8e550d62adebe04c" providerId="LiveId" clId="{257C07F8-50E6-4F84-BEFD-973E1CE023E0}" dt="2025-01-29T20:23:37.741" v="3010" actId="6549"/>
          <ac:spMkLst>
            <pc:docMk/>
            <pc:sldMk cId="3478655888" sldId="357"/>
            <ac:spMk id="21" creationId="{BE662BC2-CB6C-0440-81C6-5D41C375EEFB}"/>
          </ac:spMkLst>
        </pc:spChg>
      </pc:sldChg>
      <pc:sldChg chg="addSp delSp modSp add mod">
        <pc:chgData name="katrina booth" userId="8e550d62adebe04c" providerId="LiveId" clId="{257C07F8-50E6-4F84-BEFD-973E1CE023E0}" dt="2025-01-30T15:17:26.012" v="3218" actId="255"/>
        <pc:sldMkLst>
          <pc:docMk/>
          <pc:sldMk cId="1116924329" sldId="358"/>
        </pc:sldMkLst>
        <pc:spChg chg="mod">
          <ac:chgData name="katrina booth" userId="8e550d62adebe04c" providerId="LiveId" clId="{257C07F8-50E6-4F84-BEFD-973E1CE023E0}" dt="2025-01-30T15:17:26.012" v="3218" actId="255"/>
          <ac:spMkLst>
            <pc:docMk/>
            <pc:sldMk cId="1116924329" sldId="358"/>
            <ac:spMk id="3" creationId="{7ACE53AA-B146-D860-A310-C0297E2C86A0}"/>
          </ac:spMkLst>
        </pc:spChg>
        <pc:spChg chg="del">
          <ac:chgData name="katrina booth" userId="8e550d62adebe04c" providerId="LiveId" clId="{257C07F8-50E6-4F84-BEFD-973E1CE023E0}" dt="2025-01-30T15:01:20.603" v="3064" actId="478"/>
          <ac:spMkLst>
            <pc:docMk/>
            <pc:sldMk cId="1116924329" sldId="358"/>
            <ac:spMk id="6" creationId="{E0CEEB06-E3E6-2C32-9F28-70369ACF74D3}"/>
          </ac:spMkLst>
        </pc:spChg>
        <pc:spChg chg="del">
          <ac:chgData name="katrina booth" userId="8e550d62adebe04c" providerId="LiveId" clId="{257C07F8-50E6-4F84-BEFD-973E1CE023E0}" dt="2025-01-30T15:01:21.127" v="3065" actId="478"/>
          <ac:spMkLst>
            <pc:docMk/>
            <pc:sldMk cId="1116924329" sldId="358"/>
            <ac:spMk id="7" creationId="{BB855152-D684-0494-2F1D-2D8AF8C892E0}"/>
          </ac:spMkLst>
        </pc:spChg>
        <pc:spChg chg="del">
          <ac:chgData name="katrina booth" userId="8e550d62adebe04c" providerId="LiveId" clId="{257C07F8-50E6-4F84-BEFD-973E1CE023E0}" dt="2025-01-30T15:01:19.761" v="3063" actId="478"/>
          <ac:spMkLst>
            <pc:docMk/>
            <pc:sldMk cId="1116924329" sldId="358"/>
            <ac:spMk id="10" creationId="{25232E8B-5332-0FB3-2883-4634A3C812B9}"/>
          </ac:spMkLst>
        </pc:spChg>
        <pc:spChg chg="del mod">
          <ac:chgData name="katrina booth" userId="8e550d62adebe04c" providerId="LiveId" clId="{257C07F8-50E6-4F84-BEFD-973E1CE023E0}" dt="2025-01-30T15:01:23.264" v="3067" actId="478"/>
          <ac:spMkLst>
            <pc:docMk/>
            <pc:sldMk cId="1116924329" sldId="358"/>
            <ac:spMk id="11" creationId="{45A5A9D7-04DF-A4A4-61B8-386494CD332C}"/>
          </ac:spMkLst>
        </pc:spChg>
        <pc:spChg chg="add mod">
          <ac:chgData name="katrina booth" userId="8e550d62adebe04c" providerId="LiveId" clId="{257C07F8-50E6-4F84-BEFD-973E1CE023E0}" dt="2025-01-30T15:15:38.620" v="3205" actId="20577"/>
          <ac:spMkLst>
            <pc:docMk/>
            <pc:sldMk cId="1116924329" sldId="358"/>
            <ac:spMk id="12" creationId="{FBA8BE5F-B8C4-0C99-533C-013D6DA9E609}"/>
          </ac:spMkLst>
        </pc:spChg>
        <pc:picChg chg="add mod">
          <ac:chgData name="katrina booth" userId="8e550d62adebe04c" providerId="LiveId" clId="{257C07F8-50E6-4F84-BEFD-973E1CE023E0}" dt="2025-01-30T15:03:56.175" v="3094" actId="1076"/>
          <ac:picMkLst>
            <pc:docMk/>
            <pc:sldMk cId="1116924329" sldId="358"/>
            <ac:picMk id="5" creationId="{FA76435F-D570-6AB2-ECC9-4603E0C2F566}"/>
          </ac:picMkLst>
        </pc:picChg>
        <pc:picChg chg="add mod modCrop">
          <ac:chgData name="katrina booth" userId="8e550d62adebe04c" providerId="LiveId" clId="{257C07F8-50E6-4F84-BEFD-973E1CE023E0}" dt="2025-01-30T15:13:29.772" v="3172" actId="1076"/>
          <ac:picMkLst>
            <pc:docMk/>
            <pc:sldMk cId="1116924329" sldId="358"/>
            <ac:picMk id="9" creationId="{BE62154B-2252-655D-F1E3-758A6E2DEA19}"/>
          </ac:picMkLst>
        </pc:picChg>
        <pc:picChg chg="add mod">
          <ac:chgData name="katrina booth" userId="8e550d62adebe04c" providerId="LiveId" clId="{257C07F8-50E6-4F84-BEFD-973E1CE023E0}" dt="2025-01-30T15:16:37.850" v="3213" actId="1076"/>
          <ac:picMkLst>
            <pc:docMk/>
            <pc:sldMk cId="1116924329" sldId="358"/>
            <ac:picMk id="14" creationId="{AF663399-1A69-3DD3-060C-85B18D54D508}"/>
          </ac:picMkLst>
        </pc:picChg>
        <pc:picChg chg="add del mod">
          <ac:chgData name="katrina booth" userId="8e550d62adebe04c" providerId="LiveId" clId="{257C07F8-50E6-4F84-BEFD-973E1CE023E0}" dt="2025-01-30T15:09:53.971" v="3098" actId="478"/>
          <ac:picMkLst>
            <pc:docMk/>
            <pc:sldMk cId="1116924329" sldId="358"/>
            <ac:picMk id="2050" creationId="{58308D69-1B54-E076-43B4-A3CCFD2E97E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BBE43-6756-8E31-50BD-A7CB8602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1AC9C-FC27-FECF-99BF-B26CB648D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7A9781-B043-FFF3-9206-7E5E1E016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4CC2-7710-2FDD-08F4-32C2BD103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711E-7F0C-C328-503B-E890F2871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D6657D-9B53-331D-0018-24AB4BCC2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59843-C9BF-DD54-1573-E5F08B641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5097-3A88-9AF7-D976-BE9AD6150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0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31BD6-595A-0887-6773-BF768024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FDAB2-94C3-4752-DACC-F99D74558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34A4AB-A3E7-0DDB-67BC-2355DC03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5F400-15A7-BF73-2234-57369836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7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6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2022 UK Government statistic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jdf-capstone-project-rxeseyny7bq7tvpjk6kypn.streamlit.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5"/>
            <a:ext cx="10571998" cy="2598670"/>
          </a:xfrm>
        </p:spPr>
        <p:txBody>
          <a:bodyPr/>
          <a:lstStyle/>
          <a:p>
            <a:pPr lvl="0"/>
            <a:r>
              <a:rPr lang="en-GB" sz="6500" dirty="0"/>
              <a:t>Workout Smarter: Personal Plans and Burn Predictions</a:t>
            </a:r>
            <a:endParaRPr lang="en-US" sz="6500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2E8951-3CAA-4F23-864B-3DEC8A74A3EB}"/>
              </a:ext>
            </a:extLst>
          </p:cNvPr>
          <p:cNvSpPr txBox="1">
            <a:spLocks/>
          </p:cNvSpPr>
          <p:nvPr/>
        </p:nvSpPr>
        <p:spPr>
          <a:xfrm>
            <a:off x="886201" y="3626286"/>
            <a:ext cx="10571998" cy="2198317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7200" b="1" kern="1200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/>
              <a:t>Capstone Project</a:t>
            </a:r>
          </a:p>
          <a:p>
            <a:endParaRPr lang="en-US" sz="4000" dirty="0"/>
          </a:p>
          <a:p>
            <a:r>
              <a:rPr lang="en-US" sz="3500" dirty="0"/>
              <a:t>Katrina Booth</a:t>
            </a: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3A398-262F-6833-7DF0-F3D978CEA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8BE4-F977-5296-CAA3-6D3504D2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en-US" dirty="0"/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ABFA-C981-B96B-3CD0-5F770A7075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7385" y="693019"/>
            <a:ext cx="6593306" cy="55056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6666"/>
                </a:solidFill>
              </a:rPr>
              <a:t>The dataset only contains 50 exercises.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6666"/>
                </a:solidFill>
              </a:rPr>
              <a:t>AI generated dataset.</a:t>
            </a:r>
          </a:p>
          <a:p>
            <a:endParaRPr lang="en-GB" dirty="0">
              <a:solidFill>
                <a:srgbClr val="00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6666"/>
                </a:solidFill>
              </a:rPr>
              <a:t>Physical characteristic limitations.</a:t>
            </a:r>
          </a:p>
          <a:p>
            <a:endParaRPr lang="en-GB" dirty="0">
              <a:solidFill>
                <a:srgbClr val="00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6666"/>
                </a:solidFill>
              </a:rPr>
              <a:t>Assumes everyone’s goal is to maximise the number of calories burned.</a:t>
            </a:r>
          </a:p>
        </p:txBody>
      </p:sp>
      <p:pic>
        <p:nvPicPr>
          <p:cNvPr id="9" name="Picture 8" descr="A black grid on a black background&#10;&#10;Description automatically generated">
            <a:extLst>
              <a:ext uri="{FF2B5EF4-FFF2-40B4-BE49-F238E27FC236}">
                <a16:creationId xmlns:a16="http://schemas.microsoft.com/office/drawing/2014/main" id="{9646AE62-8B51-8CFA-592B-B057CD0200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74209" y="596015"/>
            <a:ext cx="2143125" cy="2143125"/>
          </a:xfrm>
          <a:prstGeom prst="rect">
            <a:avLst/>
          </a:prstGeom>
        </p:spPr>
      </p:pic>
      <p:pic>
        <p:nvPicPr>
          <p:cNvPr id="13" name="Picture 12" descr="A black and white image of a person&#10;&#10;Description automatically generated">
            <a:extLst>
              <a:ext uri="{FF2B5EF4-FFF2-40B4-BE49-F238E27FC236}">
                <a16:creationId xmlns:a16="http://schemas.microsoft.com/office/drawing/2014/main" id="{D01B578A-43D5-7D31-3996-F4D264BCA0E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b="7143"/>
          <a:stretch/>
        </p:blipFill>
        <p:spPr>
          <a:xfrm>
            <a:off x="1474209" y="4118858"/>
            <a:ext cx="2143125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720C-92D3-34A2-ACD8-2ABCFFF62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4AF9A3-2F0A-DAF0-DBDB-E6F9EA60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3" y="1902701"/>
            <a:ext cx="3990110" cy="3025434"/>
          </a:xfrm>
        </p:spPr>
        <p:txBody>
          <a:bodyPr/>
          <a:lstStyle/>
          <a:p>
            <a:r>
              <a:rPr lang="en-US" noProof="0" dirty="0"/>
              <a:t>Conclusion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662BC2-CB6C-0440-81C6-5D41C375EEFB}"/>
              </a:ext>
            </a:extLst>
          </p:cNvPr>
          <p:cNvSpPr txBox="1">
            <a:spLocks/>
          </p:cNvSpPr>
          <p:nvPr/>
        </p:nvSpPr>
        <p:spPr>
          <a:xfrm>
            <a:off x="5153836" y="783771"/>
            <a:ext cx="6177309" cy="5283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Identified patterns in calorie burn based on difficulty levels, muscle groups, and exercise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/>
            <a:r>
              <a:rPr lang="en-GB" dirty="0"/>
              <a:t>Developed a workout recommender and calorie prediction model using 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Achieved an R² of 0.81, indicating strong predictive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Created a cost-effective tool for personalized fitness guidance without the need for expensive devices.</a:t>
            </a:r>
          </a:p>
        </p:txBody>
      </p:sp>
    </p:spTree>
    <p:extLst>
      <p:ext uri="{BB962C8B-B14F-4D97-AF65-F5344CB8AC3E}">
        <p14:creationId xmlns:p14="http://schemas.microsoft.com/office/powerpoint/2010/main" val="347865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59" y="1783393"/>
            <a:ext cx="10650681" cy="3291213"/>
          </a:xfrm>
        </p:spPr>
        <p:txBody>
          <a:bodyPr/>
          <a:lstStyle/>
          <a:p>
            <a:pPr lvl="0"/>
            <a:r>
              <a:rPr lang="en-US" dirty="0"/>
              <a:t>Thank You For Listening!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7740-ED88-9F6A-89FF-4B0DFAA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50093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924512"/>
            <a:ext cx="4750904" cy="5008977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noProof="0" dirty="0"/>
              <a:t>Background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Project Objectives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noProof="0" dirty="0"/>
              <a:t>Exploration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noProof="0" dirty="0"/>
              <a:t>Feature Engineering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Model Selection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Model Evaluation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Demo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noProof="0" dirty="0"/>
              <a:t>Project Limitations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noProof="0" dirty="0"/>
              <a:t>Conclusion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Q&amp;A</a:t>
            </a:r>
            <a:endParaRPr lang="en-US" sz="2500" noProof="0" dirty="0"/>
          </a:p>
        </p:txBody>
      </p:sp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B835-D5A5-100D-F00F-F1D84077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D2B7-FBCD-A985-23D6-F451B946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53AA-B146-D860-A310-C0297E2C86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639097"/>
            <a:ext cx="5684373" cy="1946787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900" b="1" dirty="0"/>
              <a:t>Limited time </a:t>
            </a:r>
            <a:r>
              <a:rPr lang="en-GB" sz="1900" dirty="0"/>
              <a:t>→ Need efficient workouts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900" b="1" dirty="0"/>
              <a:t>Repetitive exercises </a:t>
            </a:r>
            <a:r>
              <a:rPr lang="en-GB" sz="1900" dirty="0"/>
              <a:t>→ Lack of variety &amp; muscle engagement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900" b="1" dirty="0"/>
              <a:t>Uncertain calorie burn </a:t>
            </a:r>
            <a:r>
              <a:rPr lang="en-GB" sz="1900" dirty="0"/>
              <a:t>→ No expensive tracker</a:t>
            </a:r>
            <a:endParaRPr lang="en-GB" sz="1900" dirty="0">
              <a:solidFill>
                <a:srgbClr val="006666"/>
              </a:solidFill>
            </a:endParaRPr>
          </a:p>
        </p:txBody>
      </p:sp>
      <p:pic>
        <p:nvPicPr>
          <p:cNvPr id="5" name="Graphic 4" descr="Watch outline">
            <a:extLst>
              <a:ext uri="{FF2B5EF4-FFF2-40B4-BE49-F238E27FC236}">
                <a16:creationId xmlns:a16="http://schemas.microsoft.com/office/drawing/2014/main" id="{FA76435F-D570-6AB2-ECC9-4603E0C2F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4160" y="1033499"/>
            <a:ext cx="1443223" cy="1443223"/>
          </a:xfrm>
          <a:prstGeom prst="rect">
            <a:avLst/>
          </a:prstGeom>
        </p:spPr>
      </p:pic>
      <p:pic>
        <p:nvPicPr>
          <p:cNvPr id="9" name="Picture 8" descr="A graph with blue and gray squares&#10;&#10;Description automatically generated">
            <a:extLst>
              <a:ext uri="{FF2B5EF4-FFF2-40B4-BE49-F238E27FC236}">
                <a16:creationId xmlns:a16="http://schemas.microsoft.com/office/drawing/2014/main" id="{BE62154B-2252-655D-F1E3-758A6E2DEA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271"/>
          <a:stretch/>
        </p:blipFill>
        <p:spPr>
          <a:xfrm>
            <a:off x="5822429" y="2732039"/>
            <a:ext cx="4727583" cy="3080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A8BE5F-B8C4-0C99-533C-013D6DA9E609}"/>
              </a:ext>
            </a:extLst>
          </p:cNvPr>
          <p:cNvSpPr txBox="1"/>
          <p:nvPr/>
        </p:nvSpPr>
        <p:spPr>
          <a:xfrm>
            <a:off x="4709653" y="5899141"/>
            <a:ext cx="693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006666"/>
                </a:solidFill>
              </a:rPr>
              <a:t>2021 Health Survey for England, </a:t>
            </a:r>
            <a:r>
              <a:rPr lang="en-GB" sz="1000" dirty="0">
                <a:solidFill>
                  <a:srgbClr val="006666"/>
                </a:solidFill>
              </a:rPr>
              <a:t>https://digital.nhs.uk/data-and-information/publications/statistical/health-survey-for-england/2021-part-2/physical-activity</a:t>
            </a:r>
          </a:p>
        </p:txBody>
      </p:sp>
      <p:pic>
        <p:nvPicPr>
          <p:cNvPr id="14" name="Graphic 13" descr="Body builder outline">
            <a:extLst>
              <a:ext uri="{FF2B5EF4-FFF2-40B4-BE49-F238E27FC236}">
                <a16:creationId xmlns:a16="http://schemas.microsoft.com/office/drawing/2014/main" id="{AF663399-1A69-3DD3-060C-85B18D54D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4160" y="4490438"/>
            <a:ext cx="1443223" cy="14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2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3" y="1902701"/>
            <a:ext cx="3990110" cy="2192482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pic>
        <p:nvPicPr>
          <p:cNvPr id="8" name="Content Placeholder 7" descr="Dumbbell outline">
            <a:extLst>
              <a:ext uri="{FF2B5EF4-FFF2-40B4-BE49-F238E27FC236}">
                <a16:creationId xmlns:a16="http://schemas.microsoft.com/office/drawing/2014/main" id="{A8B7C8D9-A816-3C28-104F-EC78DFC3460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53426" y="404595"/>
            <a:ext cx="2143125" cy="2143125"/>
          </a:xfrm>
        </p:spPr>
      </p:pic>
      <p:pic>
        <p:nvPicPr>
          <p:cNvPr id="20" name="Content Placeholder 19" descr="A black watch with a skull on it&#10;&#10;Description automatically generated">
            <a:extLst>
              <a:ext uri="{FF2B5EF4-FFF2-40B4-BE49-F238E27FC236}">
                <a16:creationId xmlns:a16="http://schemas.microsoft.com/office/drawing/2014/main" id="{2DBF62E0-8885-32F4-9A83-F4426D90D4A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/>
          <a:stretch>
            <a:fillRect/>
          </a:stretch>
        </p:blipFill>
        <p:spPr bwMode="auto">
          <a:xfrm>
            <a:off x="1453426" y="4095183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8CA57CD-C6D5-BEB3-858B-62487D96D447}"/>
              </a:ext>
            </a:extLst>
          </p:cNvPr>
          <p:cNvSpPr txBox="1">
            <a:spLocks/>
          </p:cNvSpPr>
          <p:nvPr/>
        </p:nvSpPr>
        <p:spPr>
          <a:xfrm>
            <a:off x="5153836" y="783771"/>
            <a:ext cx="6177309" cy="5283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2500" b="1" dirty="0"/>
              <a:t>Workout Recommender: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Recommend exercises that maximize calories burned based on user preferences.</a:t>
            </a:r>
          </a:p>
          <a:p>
            <a:pPr>
              <a:buAutoNum type="arabicPeriod"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2. Calorie Prediction Model: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Estimate calories burned during any given workout.</a:t>
            </a:r>
          </a:p>
        </p:txBody>
      </p:sp>
    </p:spTree>
    <p:extLst>
      <p:ext uri="{BB962C8B-B14F-4D97-AF65-F5344CB8AC3E}">
        <p14:creationId xmlns:p14="http://schemas.microsoft.com/office/powerpoint/2010/main" val="410443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8204-2C6C-CA2B-7ACE-709BD219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952" y="336885"/>
            <a:ext cx="3829465" cy="616015"/>
          </a:xfrm>
        </p:spPr>
        <p:txBody>
          <a:bodyPr anchor="b">
            <a:noAutofit/>
          </a:bodyPr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17C7-EFB2-790A-200F-D9BF26261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48338" y="952901"/>
            <a:ext cx="4273616" cy="2232751"/>
          </a:xfrm>
        </p:spPr>
        <p:txBody>
          <a:bodyPr anchor="t">
            <a:normAutofit/>
          </a:bodyPr>
          <a:lstStyle/>
          <a:p>
            <a:pPr lvl="0">
              <a:lnSpc>
                <a:spcPct val="140000"/>
              </a:lnSpc>
              <a:spcAft>
                <a:spcPts val="600"/>
              </a:spcAft>
            </a:pPr>
            <a:r>
              <a:rPr lang="en-US" noProof="0" dirty="0"/>
              <a:t>Calorie burn increases with difficulty.</a:t>
            </a:r>
          </a:p>
          <a:p>
            <a:pPr lvl="0">
              <a:lnSpc>
                <a:spcPct val="140000"/>
              </a:lnSpc>
              <a:spcAft>
                <a:spcPts val="600"/>
              </a:spcAft>
            </a:pPr>
            <a:r>
              <a:rPr lang="en-GB" dirty="0"/>
              <a:t>Advanced exercises burn over </a:t>
            </a:r>
            <a:r>
              <a:rPr lang="en-GB" b="1" dirty="0"/>
              <a:t>100 </a:t>
            </a:r>
            <a:r>
              <a:rPr lang="en-GB" dirty="0"/>
              <a:t>more calories than beginner exercises on average.</a:t>
            </a:r>
            <a:endParaRPr lang="en-US" sz="1500" noProof="0" dirty="0"/>
          </a:p>
        </p:txBody>
      </p:sp>
      <p:pic>
        <p:nvPicPr>
          <p:cNvPr id="17" name="Picture 16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08760645-3414-B3E8-B363-F8FA4658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37" y="3150461"/>
            <a:ext cx="4273615" cy="34426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61617E-1385-F2AA-1CA2-F178DA56D2EB}"/>
              </a:ext>
            </a:extLst>
          </p:cNvPr>
          <p:cNvSpPr txBox="1"/>
          <p:nvPr/>
        </p:nvSpPr>
        <p:spPr>
          <a:xfrm>
            <a:off x="497856" y="4925259"/>
            <a:ext cx="65223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Exercises targeting larger muscles tend to burn the most calories.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Lower-body exercises, such as those targeting glutes and legs are especially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2" name="Picture 21" descr="A graph of calories burned by target muscle&#10;&#10;Description automatically generated">
            <a:extLst>
              <a:ext uri="{FF2B5EF4-FFF2-40B4-BE49-F238E27FC236}">
                <a16:creationId xmlns:a16="http://schemas.microsoft.com/office/drawing/2014/main" id="{3B690F17-E0C4-4784-9F0C-D0025D28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19" y="486793"/>
            <a:ext cx="6474383" cy="41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1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1BB1-C5B6-C34A-6087-48682887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571499"/>
            <a:ext cx="11118274" cy="1154114"/>
          </a:xfrm>
        </p:spPr>
        <p:txBody>
          <a:bodyPr/>
          <a:lstStyle/>
          <a:p>
            <a:pPr lvl="0"/>
            <a:r>
              <a:rPr lang="en-US" noProof="0" dirty="0"/>
              <a:t>Feature Engineering</a:t>
            </a:r>
          </a:p>
        </p:txBody>
      </p:sp>
      <p:pic>
        <p:nvPicPr>
          <p:cNvPr id="6" name="Content Placeholder 5" descr="Gears outline">
            <a:extLst>
              <a:ext uri="{FF2B5EF4-FFF2-40B4-BE49-F238E27FC236}">
                <a16:creationId xmlns:a16="http://schemas.microsoft.com/office/drawing/2014/main" id="{9BFF2210-5BA5-B725-F1FF-07926E3ECF5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1360" y="490893"/>
            <a:ext cx="1315326" cy="13153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DE2534-42A5-FBF9-83F8-A27243E9FC4D}"/>
              </a:ext>
            </a:extLst>
          </p:cNvPr>
          <p:cNvSpPr txBox="1"/>
          <p:nvPr/>
        </p:nvSpPr>
        <p:spPr>
          <a:xfrm>
            <a:off x="635268" y="2457532"/>
            <a:ext cx="5164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6666"/>
                </a:solidFill>
              </a:rPr>
              <a:t>‘</a:t>
            </a:r>
            <a:r>
              <a:rPr lang="en-GB" b="1" dirty="0">
                <a:solidFill>
                  <a:srgbClr val="006666"/>
                </a:solidFill>
              </a:rPr>
              <a:t>Equipment Needed’: </a:t>
            </a:r>
            <a:r>
              <a:rPr lang="en-GB" dirty="0">
                <a:solidFill>
                  <a:srgbClr val="006666"/>
                </a:solidFill>
              </a:rPr>
              <a:t>Map No: 0, Yes: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6666"/>
                </a:solidFill>
              </a:rPr>
              <a:t>‘Difficulty Level’: </a:t>
            </a:r>
            <a:r>
              <a:rPr lang="en-GB" dirty="0">
                <a:solidFill>
                  <a:srgbClr val="006666"/>
                </a:solidFill>
              </a:rPr>
              <a:t>One-hot encoding  performs better that mapping.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6666"/>
                </a:solidFill>
              </a:rPr>
              <a:t>‘Target Muscle Group’: </a:t>
            </a:r>
            <a:r>
              <a:rPr lang="en-GB" dirty="0">
                <a:solidFill>
                  <a:srgbClr val="006666"/>
                </a:solidFill>
              </a:rPr>
              <a:t>Split into individual muscles and generalise them into broader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6666"/>
                </a:solidFill>
              </a:rPr>
              <a:t>‘Total Reps’: </a:t>
            </a:r>
            <a:r>
              <a:rPr lang="en-GB" dirty="0">
                <a:solidFill>
                  <a:srgbClr val="006666"/>
                </a:solidFill>
              </a:rPr>
              <a:t>Multiply ‘Reps’ and ‘Sets’.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66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6666"/>
                </a:solidFill>
              </a:rPr>
              <a:t>Min-Max Scaler </a:t>
            </a:r>
            <a:r>
              <a:rPr lang="en-GB" dirty="0">
                <a:solidFill>
                  <a:srgbClr val="006666"/>
                </a:solidFill>
              </a:rPr>
              <a:t>applied to all features.</a:t>
            </a:r>
          </a:p>
        </p:txBody>
      </p:sp>
      <p:pic>
        <p:nvPicPr>
          <p:cNvPr id="14" name="Content Placeholder 13" descr="A colorful squares with black text&#10;&#10;Description automatically generated">
            <a:extLst>
              <a:ext uri="{FF2B5EF4-FFF2-40B4-BE49-F238E27FC236}">
                <a16:creationId xmlns:a16="http://schemas.microsoft.com/office/drawing/2014/main" id="{B367D311-AA86-32B8-2E75-FEB1D308485A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5"/>
          <a:stretch>
            <a:fillRect/>
          </a:stretch>
        </p:blipFill>
        <p:spPr>
          <a:xfrm>
            <a:off x="6261648" y="2127185"/>
            <a:ext cx="5295084" cy="4091656"/>
          </a:xfrm>
        </p:spPr>
      </p:pic>
      <p:pic>
        <p:nvPicPr>
          <p:cNvPr id="15" name="Content Placeholder 5" descr="Gears outline">
            <a:extLst>
              <a:ext uri="{FF2B5EF4-FFF2-40B4-BE49-F238E27FC236}">
                <a16:creationId xmlns:a16="http://schemas.microsoft.com/office/drawing/2014/main" id="{4D0217B2-C001-B4F7-AE9B-6B58EDE26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43791" y="490893"/>
            <a:ext cx="1315326" cy="13153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935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3E25-7402-EAC9-107D-E3C80B96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924339"/>
            <a:ext cx="3990110" cy="5009322"/>
          </a:xfrm>
        </p:spPr>
        <p:txBody>
          <a:bodyPr/>
          <a:lstStyle/>
          <a:p>
            <a:pPr lvl="0"/>
            <a:r>
              <a:rPr lang="en-US" dirty="0"/>
              <a:t>Calorie Prediction Model:</a:t>
            </a:r>
            <a:br>
              <a:rPr lang="en-US" dirty="0"/>
            </a:br>
            <a:r>
              <a:rPr lang="en-US" dirty="0"/>
              <a:t>Selection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146A-879C-A0DC-7A0C-2E7729C4D1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53836" y="520202"/>
            <a:ext cx="6177309" cy="2709074"/>
          </a:xfrm>
        </p:spPr>
        <p:txBody>
          <a:bodyPr/>
          <a:lstStyle/>
          <a:p>
            <a:pPr marL="0" lvl="0" indent="0">
              <a:buNone/>
            </a:pPr>
            <a:r>
              <a:rPr lang="en-US" b="1" u="sng" noProof="0" dirty="0"/>
              <a:t>MODEL SELECTION</a:t>
            </a:r>
          </a:p>
          <a:p>
            <a:pPr lvl="0"/>
            <a:endParaRPr lang="en-US" b="1" noProof="0" dirty="0"/>
          </a:p>
          <a:p>
            <a:pPr lvl="0"/>
            <a:r>
              <a:rPr lang="en-US" b="1" noProof="0" dirty="0"/>
              <a:t>Models tried: </a:t>
            </a:r>
            <a:r>
              <a:rPr lang="en-US" noProof="0" dirty="0"/>
              <a:t>Linear regression, polynomial 						      regression, decision tree regression, 				      KNN.</a:t>
            </a:r>
          </a:p>
          <a:p>
            <a:pPr lvl="0"/>
            <a:r>
              <a:rPr lang="en-US" b="1" dirty="0"/>
              <a:t>Linear regression </a:t>
            </a:r>
            <a:r>
              <a:rPr lang="en-US" dirty="0"/>
              <a:t>produced the best performance metrics (RMSE and MAPE).</a:t>
            </a:r>
          </a:p>
          <a:p>
            <a:pPr lvl="0"/>
            <a:r>
              <a:rPr lang="en-US" noProof="0" dirty="0"/>
              <a:t>Used </a:t>
            </a:r>
            <a:r>
              <a:rPr lang="en-US" b="1" dirty="0"/>
              <a:t>L2</a:t>
            </a:r>
            <a:r>
              <a:rPr lang="en-US" b="1" noProof="0" dirty="0"/>
              <a:t> regularization </a:t>
            </a:r>
            <a:r>
              <a:rPr lang="en-US" noProof="0" dirty="0"/>
              <a:t>to prevent overfitting.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FDB5C-106E-88F6-9353-25362AF2CB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3836" y="3628724"/>
            <a:ext cx="6177309" cy="261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noProof="0" dirty="0"/>
              <a:t>FEATURE SELECTION</a:t>
            </a:r>
          </a:p>
          <a:p>
            <a:endParaRPr lang="en-US" b="1" noProof="0" dirty="0"/>
          </a:p>
          <a:p>
            <a:r>
              <a:rPr lang="en-US" b="1" noProof="0" dirty="0"/>
              <a:t>Recursive feature elimination (RFE) </a:t>
            </a:r>
            <a:r>
              <a:rPr lang="en-US" noProof="0" dirty="0"/>
              <a:t>helped eliminate less impactful features to reduce model complexity.</a:t>
            </a:r>
          </a:p>
          <a:p>
            <a:r>
              <a:rPr lang="en-US" dirty="0"/>
              <a:t>Enhances generalizability by reducing overfitting.</a:t>
            </a:r>
            <a:endParaRPr lang="en-US" noProof="0" dirty="0"/>
          </a:p>
          <a:p>
            <a:pPr lvl="0"/>
            <a:endParaRPr lang="en-US" noProof="0" dirty="0"/>
          </a:p>
        </p:txBody>
      </p:sp>
      <p:pic>
        <p:nvPicPr>
          <p:cNvPr id="5" name="Picture 4" descr="A graph with dots on it&#10;&#10;Description automatically generated">
            <a:extLst>
              <a:ext uri="{FF2B5EF4-FFF2-40B4-BE49-F238E27FC236}">
                <a16:creationId xmlns:a16="http://schemas.microsoft.com/office/drawing/2014/main" id="{77723D34-C9F0-414F-FB27-CE8DE164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03" y="365009"/>
            <a:ext cx="1993182" cy="1993182"/>
          </a:xfrm>
          <a:prstGeom prst="rect">
            <a:avLst/>
          </a:prstGeom>
        </p:spPr>
      </p:pic>
      <p:pic>
        <p:nvPicPr>
          <p:cNvPr id="10" name="Graphic 9" descr="Filter outline">
            <a:extLst>
              <a:ext uri="{FF2B5EF4-FFF2-40B4-BE49-F238E27FC236}">
                <a16:creationId xmlns:a16="http://schemas.microsoft.com/office/drawing/2014/main" id="{0522337F-8AE0-F35C-60AE-EE4ED8CFF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7687" y="4629196"/>
            <a:ext cx="1699413" cy="1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5972AC-EBF0-AEDE-17FB-A51EAA83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2" y="125128"/>
            <a:ext cx="4312116" cy="1934678"/>
          </a:xfrm>
        </p:spPr>
        <p:txBody>
          <a:bodyPr/>
          <a:lstStyle/>
          <a:p>
            <a:pPr algn="ctr"/>
            <a:r>
              <a:rPr lang="en-US" dirty="0"/>
              <a:t>Calorie Prediction Model: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00955D-4691-EA42-252F-2D3B626B48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86839" y="2399071"/>
            <a:ext cx="4225489" cy="397794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R</a:t>
            </a:r>
            <a:r>
              <a:rPr lang="en-US" b="1" baseline="30000" dirty="0"/>
              <a:t>2 </a:t>
            </a:r>
            <a:r>
              <a:rPr lang="en-US" b="1" dirty="0"/>
              <a:t>:</a:t>
            </a:r>
            <a:r>
              <a:rPr lang="en-US" dirty="0"/>
              <a:t> 0.81</a:t>
            </a:r>
          </a:p>
          <a:p>
            <a:pPr lvl="0"/>
            <a:r>
              <a:rPr lang="en-US" b="1" noProof="0" dirty="0"/>
              <a:t>P-</a:t>
            </a:r>
            <a:r>
              <a:rPr lang="en-US" b="1" noProof="0" dirty="0" err="1"/>
              <a:t>val</a:t>
            </a:r>
            <a:r>
              <a:rPr lang="en-US" b="1" dirty="0" err="1"/>
              <a:t>ues</a:t>
            </a:r>
            <a:r>
              <a:rPr lang="en-US" b="1" dirty="0"/>
              <a:t> :</a:t>
            </a:r>
            <a:r>
              <a:rPr lang="en-US" dirty="0"/>
              <a:t> All below 0.05, except one at 0.093*.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u="sng" dirty="0"/>
              <a:t>Training data</a:t>
            </a:r>
          </a:p>
          <a:p>
            <a:r>
              <a:rPr lang="en-US" b="1" noProof="0" dirty="0"/>
              <a:t>RMSE : </a:t>
            </a:r>
            <a:r>
              <a:rPr lang="en-US" noProof="0" dirty="0"/>
              <a:t>27</a:t>
            </a:r>
          </a:p>
          <a:p>
            <a:r>
              <a:rPr lang="en-US" b="1" noProof="0" dirty="0"/>
              <a:t>MA</a:t>
            </a:r>
            <a:r>
              <a:rPr lang="en-US" b="1" dirty="0"/>
              <a:t>PE : </a:t>
            </a:r>
            <a:r>
              <a:rPr lang="en-US" dirty="0"/>
              <a:t>9%</a:t>
            </a:r>
            <a:endParaRPr lang="en-US" noProof="0" dirty="0"/>
          </a:p>
          <a:p>
            <a:pPr marL="0" lvl="0" indent="0">
              <a:buNone/>
            </a:pPr>
            <a:r>
              <a:rPr lang="en-US" b="1" u="sng" dirty="0"/>
              <a:t>Testing data</a:t>
            </a:r>
          </a:p>
          <a:p>
            <a:r>
              <a:rPr lang="en-US" b="1" noProof="0" dirty="0"/>
              <a:t>RMSE :</a:t>
            </a:r>
            <a:r>
              <a:rPr lang="en-US" noProof="0" dirty="0"/>
              <a:t> 28</a:t>
            </a:r>
          </a:p>
          <a:p>
            <a:r>
              <a:rPr lang="en-US" b="1" noProof="0" dirty="0"/>
              <a:t>MA</a:t>
            </a:r>
            <a:r>
              <a:rPr lang="en-US" b="1" dirty="0"/>
              <a:t>PE :</a:t>
            </a:r>
            <a:r>
              <a:rPr lang="en-US" dirty="0"/>
              <a:t> 10%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sz="1100" dirty="0"/>
              <a:t>*For the equivalent statsmodels linear regression model</a:t>
            </a:r>
            <a:endParaRPr lang="en-US" sz="1100" noProof="0" dirty="0"/>
          </a:p>
        </p:txBody>
      </p:sp>
      <p:pic>
        <p:nvPicPr>
          <p:cNvPr id="24" name="Picture 23" descr="A comparison of values and values&#10;&#10;Description automatically generated">
            <a:extLst>
              <a:ext uri="{FF2B5EF4-FFF2-40B4-BE49-F238E27FC236}">
                <a16:creationId xmlns:a16="http://schemas.microsoft.com/office/drawing/2014/main" id="{0412D199-C5F8-5538-6148-3ABE28F1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5" y="481510"/>
            <a:ext cx="6474695" cy="2786578"/>
          </a:xfrm>
          <a:prstGeom prst="rect">
            <a:avLst/>
          </a:prstGeom>
        </p:spPr>
      </p:pic>
      <p:pic>
        <p:nvPicPr>
          <p:cNvPr id="26" name="Picture 25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7EB7957-D9A2-01C8-B6BF-31A097A9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5" y="3590476"/>
            <a:ext cx="6474695" cy="27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4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7DFA-9278-9CB6-C5BC-520AB107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5799"/>
            <a:ext cx="10571998" cy="3237271"/>
          </a:xfrm>
        </p:spPr>
        <p:txBody>
          <a:bodyPr/>
          <a:lstStyle/>
          <a:p>
            <a:pPr lvl="0"/>
            <a:r>
              <a:rPr lang="en-US" sz="5000" dirty="0">
                <a:solidFill>
                  <a:schemeClr val="tx1"/>
                </a:solidFill>
              </a:rPr>
              <a:t>Demo!</a:t>
            </a:r>
            <a:br>
              <a:rPr lang="en-US" sz="500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  <a:hlinkClick r:id="rId3"/>
              </a:rPr>
              <a:t>https://hjdf-capstone-project-rxeseyny7bq7tvpjk6kypn.streamlit.app/</a:t>
            </a:r>
            <a:endParaRPr lang="en-US" sz="20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4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9F0C84-2C14-4FB8-88C2-9577181F2C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2B3831-C4F2-498C-8E5F-F8D6F9054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ACCF44-01D5-4C40-9EAC-D3C3683409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Liquid void presentation</Template>
  <TotalTime>5587</TotalTime>
  <Words>456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Century Gothic</vt:lpstr>
      <vt:lpstr>Wingdings 2</vt:lpstr>
      <vt:lpstr>Quotable</vt:lpstr>
      <vt:lpstr>Workout Smarter: Personal Plans and Burn Predictions</vt:lpstr>
      <vt:lpstr>Agenda</vt:lpstr>
      <vt:lpstr>Background</vt:lpstr>
      <vt:lpstr>Project Objectives</vt:lpstr>
      <vt:lpstr>Exploration</vt:lpstr>
      <vt:lpstr>Feature Engineering</vt:lpstr>
      <vt:lpstr>Calorie Prediction Model: Selection</vt:lpstr>
      <vt:lpstr>Calorie Prediction Model: Evaluation</vt:lpstr>
      <vt:lpstr>Demo! https://hjdf-capstone-project-rxeseyny7bq7tvpjk6kypn.streamlit.app/</vt:lpstr>
      <vt:lpstr>Project Limitations</vt:lpstr>
      <vt:lpstr>Conclusion</vt:lpstr>
      <vt:lpstr>Thank You For Listening!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katrina booth</dc:creator>
  <cp:lastModifiedBy>katrina booth</cp:lastModifiedBy>
  <cp:revision>1</cp:revision>
  <dcterms:created xsi:type="dcterms:W3CDTF">2025-01-27T13:19:06Z</dcterms:created>
  <dcterms:modified xsi:type="dcterms:W3CDTF">2025-01-31T10:26:44Z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