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7" autoAdjust="0"/>
  </p:normalViewPr>
  <p:slideViewPr>
    <p:cSldViewPr>
      <p:cViewPr>
        <p:scale>
          <a:sx n="100" d="100"/>
          <a:sy n="100" d="100"/>
        </p:scale>
        <p:origin x="-194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8971-D054-4F87-9A57-93B21C5B505B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A66DF-982D-46B2-92B0-B67ADEA9A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45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Stress simplicity</a:t>
            </a:r>
            <a:r>
              <a:rPr lang="en-CA" baseline="0" dirty="0" smtClean="0"/>
              <a:t> and power balance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44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Mention how the interfaces use local L&amp;F, sizing</a:t>
            </a:r>
            <a:r>
              <a:rPr lang="en-CA" baseline="0" dirty="0" smtClean="0"/>
              <a:t> constraints; mention we support WINDOWS and LINUX (</a:t>
            </a:r>
            <a:r>
              <a:rPr lang="en-CA" b="1" baseline="0" dirty="0" smtClean="0"/>
              <a:t>no</a:t>
            </a:r>
            <a:r>
              <a:rPr lang="en-CA" b="0" baseline="0" dirty="0" smtClean="0"/>
              <a:t> support for macs)</a:t>
            </a:r>
            <a:endParaRPr lang="en-CA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First library failed, used a different one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User friendly</a:t>
            </a:r>
            <a:r>
              <a:rPr lang="en-CA" baseline="0" dirty="0" smtClean="0"/>
              <a:t> GUI needs mention of changes to default table behavior, keyboard navigation, etc. Mimicking a file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Mention how binary files are stored differently in the revision database and required changes around the board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Mention how swap files are recognized in the system as a create</a:t>
            </a:r>
            <a:r>
              <a:rPr lang="en-CA" baseline="0" dirty="0" smtClean="0"/>
              <a:t> and a rename, which requires special handling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Other editors will be recognized as merely an edit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Files could be created in a way that overwrites an existing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All of these cases are considered to be “modifying” a file, despite how their internal representation 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7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Mention how swap files are recognized in the system as a create</a:t>
            </a:r>
            <a:r>
              <a:rPr lang="en-CA" baseline="0" dirty="0" smtClean="0"/>
              <a:t> and a rename, which requires special handling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Other editors will be recognized as merely an edit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Files could be created in a way that overwrites an existing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All of these cases are considered to be “modifying” a file, despite how their </a:t>
            </a:r>
            <a:r>
              <a:rPr lang="en-CA" baseline="0" smtClean="0"/>
              <a:t>internal representation </a:t>
            </a:r>
            <a:r>
              <a:rPr lang="en-CA" baseline="0" dirty="0" smtClean="0"/>
              <a:t>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7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Mention that the patch is</a:t>
            </a:r>
            <a:r>
              <a:rPr lang="en-CA" baseline="0" dirty="0" smtClean="0"/>
              <a:t> BACKWARDS!!! </a:t>
            </a:r>
            <a:r>
              <a:rPr lang="en-CA" baseline="0" dirty="0" smtClean="0">
                <a:sym typeface="Wingdings" panose="05000000000000000000" pitchFamily="2" charset="2"/>
              </a:rPr>
              <a:t> </a:t>
            </a:r>
            <a:r>
              <a:rPr lang="en-CA" b="1" baseline="0" dirty="0" err="1" smtClean="0">
                <a:sym typeface="Wingdings" panose="05000000000000000000" pitchFamily="2" charset="2"/>
              </a:rPr>
              <a:t>Yo</a:t>
            </a:r>
            <a:r>
              <a:rPr lang="en-CA" b="1" baseline="0" dirty="0" smtClean="0">
                <a:sym typeface="Wingdings" panose="05000000000000000000" pitchFamily="2" charset="2"/>
              </a:rPr>
              <a:t>, this one’s important</a:t>
            </a:r>
            <a:endParaRPr lang="en-CA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Patch goes from after to before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This is because we only use the patches to restore older versions of the 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Mostly</a:t>
            </a:r>
            <a:r>
              <a:rPr lang="en-CA" baseline="0" dirty="0" smtClean="0"/>
              <a:t> the same as the second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Also mention the licensing: GPL (GNU General Public License) is a FOSS copy-left license; Apache license is similar, but doesn’t require source code to be distributed; LGPL is the lesser general public license, meant for libraries and allows use in non-GPL software provided the library is not a derivative work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Give</a:t>
            </a:r>
            <a:r>
              <a:rPr lang="en-CA" baseline="0" dirty="0" smtClean="0"/>
              <a:t> quick detail of importance of backups, and detail how </a:t>
            </a:r>
            <a:r>
              <a:rPr lang="en-CA" baseline="0" dirty="0" err="1" smtClean="0"/>
              <a:t>revisioning</a:t>
            </a:r>
            <a:r>
              <a:rPr lang="en-CA" baseline="0" dirty="0" smtClean="0"/>
              <a:t> will be useful (</a:t>
            </a:r>
            <a:r>
              <a:rPr lang="en-CA" baseline="0" dirty="0" err="1" smtClean="0"/>
              <a:t>eg</a:t>
            </a:r>
            <a:r>
              <a:rPr lang="en-CA" baseline="0" dirty="0" smtClean="0"/>
              <a:t>, when you made an errant change to a file)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62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Mention that the rename/modify/delete stuff is all</a:t>
            </a:r>
            <a:r>
              <a:rPr lang="en-CA" baseline="0" dirty="0" smtClean="0"/>
              <a:t> in the 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Some parts are front end, meaning user acts via GUI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68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Mention that this is the sequence diagram of </a:t>
            </a:r>
            <a:r>
              <a:rPr lang="en-CA" dirty="0" err="1" smtClean="0"/>
              <a:t>startup</a:t>
            </a:r>
            <a:r>
              <a:rPr lang="en-CA" dirty="0" smtClean="0"/>
              <a:t>, what it’s meant to accomplish (</a:t>
            </a:r>
            <a:r>
              <a:rPr lang="en-CA" dirty="0" err="1" smtClean="0"/>
              <a:t>init</a:t>
            </a:r>
            <a:r>
              <a:rPr lang="en-CA" dirty="0" smtClean="0"/>
              <a:t> everything, live/backup</a:t>
            </a:r>
            <a:r>
              <a:rPr lang="en-CA" baseline="0" dirty="0" smtClean="0"/>
              <a:t> directory, decide if first run wizard needs to be run).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68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The class diagram is </a:t>
            </a:r>
            <a:r>
              <a:rPr lang="en-CA" dirty="0" err="1" smtClean="0"/>
              <a:t>waaay</a:t>
            </a:r>
            <a:r>
              <a:rPr lang="en-CA" dirty="0" smtClean="0"/>
              <a:t> too big to fit in the slide, so we’ll link it. In presentation view, clicking that link will open the file in default editor for</a:t>
            </a:r>
            <a:r>
              <a:rPr lang="en-CA" baseline="0" dirty="0" smtClean="0"/>
              <a:t> PNG files. We can then zoom around the file, pointing out the classes and their relationships.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Just roughly point out the major classes and their purposes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64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Mention how the bulk of the code is in the backend;</a:t>
            </a:r>
            <a:r>
              <a:rPr lang="en-CA" baseline="0" dirty="0" smtClean="0"/>
              <a:t> lots of handling for errors and unusual circumstances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Also mention copy-to, restore all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59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Point out parts of this window;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eg</a:t>
            </a:r>
            <a:r>
              <a:rPr lang="en-CA" baseline="0" dirty="0" smtClean="0"/>
              <a:t>, refresh button, up button, </a:t>
            </a:r>
            <a:r>
              <a:rPr lang="en-CA" baseline="0" dirty="0" err="1" smtClean="0"/>
              <a:t>etc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24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Point out parts of this dialog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886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Mention</a:t>
            </a:r>
            <a:r>
              <a:rPr lang="en-CA" baseline="0" dirty="0" smtClean="0"/>
              <a:t> how </a:t>
            </a:r>
            <a:r>
              <a:rPr lang="en-CA" baseline="0" dirty="0" err="1" smtClean="0"/>
              <a:t>startup</a:t>
            </a:r>
            <a:r>
              <a:rPr lang="en-CA" baseline="0" dirty="0" smtClean="0"/>
              <a:t> scan compares file contents to detect differences between the files; still revisions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Trim feature disabled by default; removes files older than a user specified number of days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66DF-982D-46B2-92B0-B67ADEA9A37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14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45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51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86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8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57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89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69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47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65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3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0F1B-55CD-4191-843F-4AB72F3ECBF6}" type="datetimeFigureOut">
              <a:rPr lang="en-CA" smtClean="0"/>
              <a:t>2013-11-29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A36F-15A0-4568-83EE-314508F196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21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lass_diagram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712968" cy="2952328"/>
          </a:xfrm>
        </p:spPr>
        <p:txBody>
          <a:bodyPr>
            <a:normAutofit/>
          </a:bodyPr>
          <a:lstStyle/>
          <a:p>
            <a:r>
              <a:rPr lang="en-CA" sz="8000" b="1" dirty="0" smtClean="0"/>
              <a:t>FBMS</a:t>
            </a:r>
            <a:r>
              <a:rPr lang="en-CA" sz="1800" dirty="0" smtClean="0"/>
              <a:t/>
            </a:r>
            <a:br>
              <a:rPr lang="en-CA" sz="1800" dirty="0" smtClean="0"/>
            </a:br>
            <a:r>
              <a:rPr lang="en-CA" sz="3600" dirty="0"/>
              <a:t>t</a:t>
            </a:r>
            <a:r>
              <a:rPr lang="en-CA" sz="3600" dirty="0" smtClean="0"/>
              <a:t>he </a:t>
            </a:r>
            <a:r>
              <a:rPr lang="en-CA" sz="3600" b="1" dirty="0" smtClean="0"/>
              <a:t>F</a:t>
            </a:r>
            <a:r>
              <a:rPr lang="en-CA" sz="3600" dirty="0" smtClean="0"/>
              <a:t>ile </a:t>
            </a:r>
            <a:r>
              <a:rPr lang="en-CA" sz="3600" b="1" dirty="0" smtClean="0"/>
              <a:t>B</a:t>
            </a:r>
            <a:r>
              <a:rPr lang="en-CA" sz="3600" dirty="0" smtClean="0"/>
              <a:t>ackup and </a:t>
            </a:r>
            <a:r>
              <a:rPr lang="en-CA" sz="3600" b="1" dirty="0" smtClean="0"/>
              <a:t>M</a:t>
            </a:r>
            <a:r>
              <a:rPr lang="en-CA" sz="3600" dirty="0" smtClean="0"/>
              <a:t>anagement </a:t>
            </a:r>
            <a:r>
              <a:rPr lang="en-CA" sz="3600" b="1" dirty="0" smtClean="0"/>
              <a:t>S</a:t>
            </a:r>
            <a:r>
              <a:rPr lang="en-CA" sz="3600" dirty="0" smtClean="0"/>
              <a:t>ystem</a:t>
            </a:r>
            <a:endParaRPr lang="en-CA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Group 06:</a:t>
            </a:r>
          </a:p>
          <a:p>
            <a:r>
              <a:rPr lang="en-CA" dirty="0" smtClean="0"/>
              <a:t>Hoffert, Tao, Butler, Rizvi, </a:t>
            </a:r>
            <a:r>
              <a:rPr lang="en-CA" dirty="0" err="1" smtClean="0"/>
              <a:t>Alsharif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52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Achieved so far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296372"/>
            <a:ext cx="8229600" cy="82979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CA" sz="2400" dirty="0" smtClean="0"/>
              <a:t>The revision dialog, showing all the available revisions for a file</a:t>
            </a:r>
            <a:endParaRPr lang="en-CA" sz="2400" dirty="0"/>
          </a:p>
        </p:txBody>
      </p:sp>
      <p:pic>
        <p:nvPicPr>
          <p:cNvPr id="3074" name="Picture 2" descr="F:\Documents\Projects\fbms\trunk\doc\milestone_6\images\rea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57408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4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Achieved so far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CA" dirty="0" smtClean="0"/>
              <a:t>We’ve also added features such as a </a:t>
            </a:r>
            <a:r>
              <a:rPr lang="en-CA" dirty="0" err="1" smtClean="0"/>
              <a:t>startup</a:t>
            </a:r>
            <a:r>
              <a:rPr lang="en-CA" dirty="0" smtClean="0"/>
              <a:t> scan, which performs a one-time scan when the program is started up, allowing detection of changes made when the program was not running</a:t>
            </a:r>
          </a:p>
          <a:p>
            <a:r>
              <a:rPr lang="en-CA" dirty="0" smtClean="0"/>
              <a:t>The trim feature regularly removes files older than a user specified </a:t>
            </a:r>
            <a:r>
              <a:rPr lang="en-CA" dirty="0" smtClean="0"/>
              <a:t>date</a:t>
            </a:r>
          </a:p>
          <a:p>
            <a:r>
              <a:rPr lang="en-CA" dirty="0" smtClean="0"/>
              <a:t>More than 525 revisions of content, bug fixes, and features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5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addressed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Maintaining a consistent interface across operating systems</a:t>
            </a:r>
          </a:p>
          <a:p>
            <a:r>
              <a:rPr lang="en-CA" dirty="0" smtClean="0"/>
              <a:t>Creating patches for plain text files</a:t>
            </a:r>
          </a:p>
          <a:p>
            <a:r>
              <a:rPr lang="en-CA" dirty="0" smtClean="0"/>
              <a:t>Ensuring that the GUI is user friendly and intuitive</a:t>
            </a:r>
            <a:endParaRPr lang="en-CA" dirty="0"/>
          </a:p>
          <a:p>
            <a:r>
              <a:rPr lang="en-CA" dirty="0" smtClean="0"/>
              <a:t>Handling binary files, implemented in version 2.0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03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addressed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Numerous ways to create an edit files</a:t>
            </a:r>
          </a:p>
          <a:p>
            <a:r>
              <a:rPr lang="en-CA" dirty="0" smtClean="0"/>
              <a:t>Some text editors create swap files and move those over the original file</a:t>
            </a:r>
          </a:p>
          <a:p>
            <a:r>
              <a:rPr lang="en-CA" dirty="0" smtClean="0"/>
              <a:t>Other editors directly change the file</a:t>
            </a:r>
          </a:p>
          <a:p>
            <a:r>
              <a:rPr lang="en-CA" dirty="0" smtClean="0"/>
              <a:t>You could create a file over another file</a:t>
            </a:r>
          </a:p>
          <a:p>
            <a:r>
              <a:rPr lang="en-CA" dirty="0" smtClean="0"/>
              <a:t>Most bugs occurred due to the many ways of modifying files</a:t>
            </a:r>
          </a:p>
        </p:txBody>
      </p:sp>
    </p:spTree>
    <p:extLst>
      <p:ext uri="{BB962C8B-B14F-4D97-AF65-F5344CB8AC3E}">
        <p14:creationId xmlns:p14="http://schemas.microsoft.com/office/powerpoint/2010/main" val="30366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Using SQLite RDBMS to allow easy serialized access to the database</a:t>
            </a:r>
          </a:p>
          <a:p>
            <a:r>
              <a:rPr lang="en-CA" dirty="0" smtClean="0"/>
              <a:t>The GUI, file watcher, and file change handlers all run in different threads</a:t>
            </a:r>
          </a:p>
          <a:p>
            <a:r>
              <a:rPr lang="en-CA" dirty="0" smtClean="0"/>
              <a:t>Plain text patches use the google-diff-match-patch library, creating highly efficient patches. Internally, the Myer's </a:t>
            </a:r>
            <a:r>
              <a:rPr lang="en-CA" dirty="0"/>
              <a:t>diff algorithm </a:t>
            </a:r>
            <a:r>
              <a:rPr lang="en-CA" dirty="0" smtClean="0"/>
              <a:t>is used</a:t>
            </a:r>
          </a:p>
        </p:txBody>
      </p:sp>
    </p:spTree>
    <p:extLst>
      <p:ext uri="{BB962C8B-B14F-4D97-AF65-F5344CB8AC3E}">
        <p14:creationId xmlns:p14="http://schemas.microsoft.com/office/powerpoint/2010/main" val="32679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1663874"/>
            <a:ext cx="3466728" cy="190080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Sample file: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like pie.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076056" y="1628800"/>
            <a:ext cx="3466728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After changes: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Goodbye world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like pie.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59832" y="3933056"/>
            <a:ext cx="3466728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Stored patch: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@@ -9,22 +9,8 @@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rld%0A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-Goodbye world%0A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li</a:t>
            </a:r>
          </a:p>
        </p:txBody>
      </p:sp>
    </p:spTree>
    <p:extLst>
      <p:ext uri="{BB962C8B-B14F-4D97-AF65-F5344CB8AC3E}">
        <p14:creationId xmlns:p14="http://schemas.microsoft.com/office/powerpoint/2010/main" val="23701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FBMS is a fast, easy to use backup solution</a:t>
            </a:r>
          </a:p>
          <a:p>
            <a:r>
              <a:rPr lang="en-CA" dirty="0" smtClean="0"/>
              <a:t>Focus is on ease of use without sacrificing power</a:t>
            </a:r>
          </a:p>
          <a:p>
            <a:r>
              <a:rPr lang="en-CA" dirty="0" smtClean="0"/>
              <a:t>Middle-man between software such as Dropbox and Subversion</a:t>
            </a:r>
          </a:p>
          <a:p>
            <a:r>
              <a:rPr lang="en-CA" dirty="0" smtClean="0"/>
              <a:t>Supported on Windows and Linux</a:t>
            </a:r>
          </a:p>
          <a:p>
            <a:r>
              <a:rPr lang="en-CA" dirty="0" smtClean="0"/>
              <a:t>Licensed under GPLv3, with portions under the Apache license and LGPLv2</a:t>
            </a:r>
          </a:p>
        </p:txBody>
      </p:sp>
    </p:spTree>
    <p:extLst>
      <p:ext uri="{BB962C8B-B14F-4D97-AF65-F5344CB8AC3E}">
        <p14:creationId xmlns:p14="http://schemas.microsoft.com/office/powerpoint/2010/main" val="3266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FBMS?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backup solution that automatically revisions your programs</a:t>
            </a:r>
          </a:p>
          <a:p>
            <a:r>
              <a:rPr lang="en-CA" dirty="0" smtClean="0"/>
              <a:t>A balance between the powerful version control systems like Subversion and the easy to use online backup systems like Dropbox</a:t>
            </a:r>
          </a:p>
          <a:p>
            <a:r>
              <a:rPr lang="en-CA" dirty="0" smtClean="0"/>
              <a:t>Not only can files be restored from the backup, but you can restore them from a given point of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283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use FBMS?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FBMS is easy to use: set it and forget it</a:t>
            </a:r>
          </a:p>
          <a:p>
            <a:r>
              <a:rPr lang="en-CA" dirty="0" smtClean="0"/>
              <a:t>When you need to access a file, the interface offers options to restore the file from any given revision</a:t>
            </a:r>
          </a:p>
          <a:p>
            <a:r>
              <a:rPr lang="en-CA" dirty="0" smtClean="0"/>
              <a:t>FBMS works on multi-drive systems, including external and network drives</a:t>
            </a:r>
          </a:p>
          <a:p>
            <a:r>
              <a:rPr lang="en-CA" dirty="0" smtClean="0"/>
              <a:t>Backups are important: FBMS goes beyond that with the storage of revisions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5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ocuments\Projects\fbms\trunk\doc\milestone_6\images\use_c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81020" cy="56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9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Documents\Projects\fbms\trunk\doc\milestone_6\images\sequence_diagram_first_r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58" y="1305744"/>
            <a:ext cx="5905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err="1" smtClean="0"/>
              <a:t>Startup</a:t>
            </a:r>
            <a:r>
              <a:rPr lang="en-CA" sz="3600" dirty="0" smtClean="0"/>
              <a:t> system sequence diagram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8872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err="1" smtClean="0">
                <a:hlinkClick r:id="rId3" action="ppaction://hlinkfile"/>
              </a:rPr>
              <a:t>Class_diagram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2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Achieved so far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second version of the project is now finished</a:t>
            </a:r>
          </a:p>
          <a:p>
            <a:r>
              <a:rPr lang="en-CA" dirty="0" smtClean="0"/>
              <a:t>The first version </a:t>
            </a:r>
            <a:r>
              <a:rPr lang="en-CA" dirty="0" err="1" smtClean="0"/>
              <a:t>revisioned</a:t>
            </a:r>
            <a:r>
              <a:rPr lang="en-CA" dirty="0" smtClean="0"/>
              <a:t> plain text files, making patches of the changes in each revision</a:t>
            </a:r>
          </a:p>
          <a:p>
            <a:r>
              <a:rPr lang="en-CA" dirty="0" smtClean="0"/>
              <a:t>Version 2.0 of the program added support for binary files, which are stored as raw binary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6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Achieved so far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program is largely a service: it runs in the background without any user guidance</a:t>
            </a:r>
          </a:p>
          <a:p>
            <a:r>
              <a:rPr lang="en-CA" dirty="0" smtClean="0"/>
              <a:t>The front end of the program is used to view and restore backed up files</a:t>
            </a:r>
          </a:p>
          <a:p>
            <a:r>
              <a:rPr lang="en-CA" dirty="0" smtClean="0"/>
              <a:t>The user can view all revisions for a given file and can choose to view or revert that revision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93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Achieved so far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296372"/>
            <a:ext cx="8229600" cy="82979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CA" sz="2400" dirty="0" smtClean="0"/>
              <a:t>The main interface, showing all available files</a:t>
            </a:r>
            <a:endParaRPr lang="en-CA" sz="2400" dirty="0"/>
          </a:p>
        </p:txBody>
      </p:sp>
      <p:pic>
        <p:nvPicPr>
          <p:cNvPr id="5" name="Picture 2" descr="F:\Documents\Projects\fbms\trunk\doc\milestone_6\images\r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575675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1059</Words>
  <Application>Microsoft Office PowerPoint</Application>
  <PresentationFormat>On-screen Show (4:3)</PresentationFormat>
  <Paragraphs>108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FBMS the File Backup and Management System</vt:lpstr>
      <vt:lpstr>What is FBMS?</vt:lpstr>
      <vt:lpstr>Why use FBMS?</vt:lpstr>
      <vt:lpstr>PowerPoint Presentation</vt:lpstr>
      <vt:lpstr>Startup system sequence diagram</vt:lpstr>
      <vt:lpstr>PowerPoint Presentation</vt:lpstr>
      <vt:lpstr>Achieved so far</vt:lpstr>
      <vt:lpstr>Achieved so far</vt:lpstr>
      <vt:lpstr>Achieved so far</vt:lpstr>
      <vt:lpstr>Achieved so far</vt:lpstr>
      <vt:lpstr>Achieved so far</vt:lpstr>
      <vt:lpstr>Challenges addressed</vt:lpstr>
      <vt:lpstr>Challenges addressed</vt:lpstr>
      <vt:lpstr>Other</vt:lpstr>
      <vt:lpstr>Other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Backup and Management System FBMS</dc:title>
  <dc:creator>Mike</dc:creator>
  <cp:lastModifiedBy>Mike</cp:lastModifiedBy>
  <cp:revision>39</cp:revision>
  <dcterms:created xsi:type="dcterms:W3CDTF">2013-11-29T21:12:14Z</dcterms:created>
  <dcterms:modified xsi:type="dcterms:W3CDTF">2013-11-29T22:25:37Z</dcterms:modified>
</cp:coreProperties>
</file>