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itori.upf.edu/bitstream/handle/10230/560/691.pdf?sequence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eople.stat.sc.edu/sshen/events/backtesting/reference/maximizing%20the%20sharpe%20ratio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672-5FDC-4E46-B92D-CF4FF580F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Independent Project milestone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DFB54-CAE4-4406-AB7E-5DDAE152D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Katrina </a:t>
            </a:r>
            <a:r>
              <a:rPr lang="en-US" dirty="0" err="1"/>
              <a:t>Zathey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8F0A-6D0F-4C97-AFC3-D1D419D7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  <a:br>
              <a:rPr lang="en-US" dirty="0"/>
            </a:br>
            <a:r>
              <a:rPr lang="en-US" dirty="0"/>
              <a:t>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3AC8C-A7CA-4C9C-9DDE-5E18D3058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213" y="70368"/>
            <a:ext cx="7142453" cy="6787631"/>
          </a:xfrm>
        </p:spPr>
      </p:pic>
    </p:spTree>
    <p:extLst>
      <p:ext uri="{BB962C8B-B14F-4D97-AF65-F5344CB8AC3E}">
        <p14:creationId xmlns:p14="http://schemas.microsoft.com/office/powerpoint/2010/main" val="219917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4D6A-64FB-40CE-82D9-BA2A7D56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1743-13BF-4AFE-9ECE-33BBCAAA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Switched from sample covariance to </a:t>
            </a:r>
            <a:r>
              <a:rPr lang="en-US" dirty="0" err="1"/>
              <a:t>Ledoit</a:t>
            </a:r>
            <a:r>
              <a:rPr lang="en-US" dirty="0"/>
              <a:t> and Wolf shrinkage method</a:t>
            </a:r>
          </a:p>
          <a:p>
            <a:r>
              <a:rPr lang="en-US" dirty="0"/>
              <a:t>Covariance matrix is unstable where number of assets is greater than the number of historical observations</a:t>
            </a:r>
          </a:p>
          <a:p>
            <a:r>
              <a:rPr lang="en-US" dirty="0"/>
              <a:t>Need to ensure estimated covariance matrix is non-singular and positive definite</a:t>
            </a:r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691.pdf (upf.edu)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B4D0-2FA8-427A-BB81-BBF7CDFC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FA45A-D3C4-4685-96F7-B2573CA49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32" y="1930401"/>
            <a:ext cx="11948180" cy="1411110"/>
          </a:xfrm>
        </p:spPr>
      </p:pic>
    </p:spTree>
    <p:extLst>
      <p:ext uri="{BB962C8B-B14F-4D97-AF65-F5344CB8AC3E}">
        <p14:creationId xmlns:p14="http://schemas.microsoft.com/office/powerpoint/2010/main" val="276903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B979-61C5-44EA-8E7A-BDF0481D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C95F9-890E-4FFB-A7C9-FB70841B2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1" dirty="0"/>
                  <a:t>**Assumes all assumptions hold</a:t>
                </a:r>
              </a:p>
              <a:p>
                <a:r>
                  <a:rPr lang="en-US" b="0" dirty="0"/>
                  <a:t>Annual expected </a:t>
                </a:r>
                <a:r>
                  <a:rPr lang="en-US" dirty="0"/>
                  <a:t>r</a:t>
                </a:r>
                <a:r>
                  <a:rPr lang="en-US" b="0" dirty="0"/>
                  <a:t>eturn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= 33.6%</a:t>
                </a:r>
              </a:p>
              <a:p>
                <a:r>
                  <a:rPr lang="en-US" dirty="0"/>
                  <a:t>Annual expected risk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𝑄𝑥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dirty="0"/>
                  <a:t> = 30.2%</a:t>
                </a:r>
              </a:p>
              <a:p>
                <a:r>
                  <a:rPr lang="en-US" dirty="0"/>
                  <a:t>Estimated alpha per unit risk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= 1.12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9C95F9-890E-4FFB-A7C9-FB70841B2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77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ACEA-98B8-432F-8EB0-79C6BF14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Reforming optimization into convex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9C06D-8BD7-462E-BE1F-27DC79F73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is a modified </a:t>
                </a:r>
                <a:r>
                  <a:rPr lang="en-US" dirty="0" err="1"/>
                  <a:t>sharpe</a:t>
                </a:r>
                <a:r>
                  <a:rPr lang="en-US" dirty="0"/>
                  <a:t> ratio problem: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𝑄𝑥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Reforming into a convex problem: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/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𝑄𝑦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Sources: </a:t>
                </a:r>
                <a:r>
                  <a:rPr lang="en-US" dirty="0">
                    <a:hlinkClick r:id="rId2"/>
                  </a:rPr>
                  <a:t>https://people.stat.sc.edu/sshen/events/backtesting/reference/maximizing%20the%20sharpe%20ratio.pdf</a:t>
                </a:r>
                <a:r>
                  <a:rPr lang="en-US" dirty="0"/>
                  <a:t> https://coral.ise.lehigh.edu/~ted/files/ie447/lectures/Lecture9.pdf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D9C06D-8BD7-462E-BE1F-27DC79F73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86" r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96662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169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 Math</vt:lpstr>
      <vt:lpstr>Century Gothic</vt:lpstr>
      <vt:lpstr>Wingdings 3</vt:lpstr>
      <vt:lpstr>Slice</vt:lpstr>
      <vt:lpstr>Independent Project milestone 2</vt:lpstr>
      <vt:lpstr>Correlation  Heatmap</vt:lpstr>
      <vt:lpstr>Covariance estimation</vt:lpstr>
      <vt:lpstr>Returns heatmap</vt:lpstr>
      <vt:lpstr>Summary Stats</vt:lpstr>
      <vt:lpstr>Reforming optimization into convex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Project milestone 2</dc:title>
  <dc:creator>Katrina</dc:creator>
  <cp:lastModifiedBy>Katrina</cp:lastModifiedBy>
  <cp:revision>5</cp:revision>
  <dcterms:created xsi:type="dcterms:W3CDTF">2021-04-17T19:22:10Z</dcterms:created>
  <dcterms:modified xsi:type="dcterms:W3CDTF">2021-04-17T20:11:36Z</dcterms:modified>
</cp:coreProperties>
</file>