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DAC"/>
    <a:srgbClr val="61288C"/>
    <a:srgbClr val="B428FF"/>
    <a:srgbClr val="C354F2"/>
    <a:srgbClr val="578CDC"/>
    <a:srgbClr val="7CB4E1"/>
    <a:srgbClr val="7EA0BD"/>
    <a:srgbClr val="92B6D7"/>
    <a:srgbClr val="D2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80"/>
  </p:normalViewPr>
  <p:slideViewPr>
    <p:cSldViewPr snapToGrid="0" snapToObjects="1">
      <p:cViewPr varScale="1">
        <p:scale>
          <a:sx n="137" d="100"/>
          <a:sy n="137" d="100"/>
        </p:scale>
        <p:origin x="1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7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8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F17B-7B95-7F48-AD1A-37315213863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F17B-7B95-7F48-AD1A-373152138635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67E6-C3BC-0343-9902-75A27BB0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6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odee.org/blog/" TargetMode="External"/><Relationship Id="rId4" Type="http://schemas.openxmlformats.org/officeDocument/2006/relationships/hyperlink" Target="https://www.adafruit.com/" TargetMode="External"/><Relationship Id="rId5" Type="http://schemas.openxmlformats.org/officeDocument/2006/relationships/hyperlink" Target="https://forum.arduino.cc/" TargetMode="External"/><Relationship Id="rId6" Type="http://schemas.openxmlformats.org/officeDocument/2006/relationships/hyperlink" Target="https://www.instructables.com/id/ANDI-Random-Rhythm-Generator-Electronics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4004" y="1562860"/>
            <a:ext cx="2763784" cy="371058"/>
          </a:xfrm>
          <a:prstGeom prst="round2SameRect">
            <a:avLst/>
          </a:prstGeom>
          <a:solidFill>
            <a:srgbClr val="578CD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Digital Drum</a:t>
            </a:r>
            <a:endParaRPr lang="en-US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54965" y="5279580"/>
            <a:ext cx="2524740" cy="35394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</a:t>
            </a:r>
            <a:endParaRPr lang="en-US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004" y="3482939"/>
            <a:ext cx="1828800" cy="353943"/>
          </a:xfrm>
          <a:prstGeom prst="rect">
            <a:avLst/>
          </a:prstGeom>
          <a:solidFill>
            <a:srgbClr val="578C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 Process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4004" y="5316361"/>
            <a:ext cx="1830210" cy="353943"/>
          </a:xfrm>
          <a:prstGeom prst="rect">
            <a:avLst/>
          </a:prstGeom>
          <a:solidFill>
            <a:srgbClr val="578C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Future Design</a:t>
            </a:r>
            <a:endParaRPr lang="en-US" sz="17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17" y="1629220"/>
            <a:ext cx="1525081" cy="16754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4004" y="1918136"/>
            <a:ext cx="2763784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4909993" y="3501625"/>
            <a:ext cx="2014788" cy="353943"/>
          </a:xfrm>
          <a:prstGeom prst="rect">
            <a:avLst/>
          </a:prstGeom>
          <a:solidFill>
            <a:srgbClr val="2B6DAC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It Works</a:t>
            </a:r>
            <a:endParaRPr lang="en-US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5683" y="3501625"/>
            <a:ext cx="2569295" cy="353943"/>
          </a:xfrm>
          <a:prstGeom prst="rect">
            <a:avLst/>
          </a:prstGeom>
          <a:solidFill>
            <a:srgbClr val="578C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It Works</a:t>
            </a:r>
            <a:endParaRPr lang="en-US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004" y="138320"/>
            <a:ext cx="11925701" cy="129397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800" dirty="0" smtClean="0">
              <a:solidFill>
                <a:schemeClr val="accent5">
                  <a:lumMod val="20000"/>
                  <a:lumOff val="80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algn="ctr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askerville" charset="0"/>
                <a:ea typeface="Baskerville" charset="0"/>
                <a:cs typeface="Baskerville" charset="0"/>
              </a:rPr>
              <a:t>Designing a Digital, Interactive Music Experience</a:t>
            </a:r>
          </a:p>
          <a:p>
            <a:pPr algn="ctr"/>
            <a:endParaRPr lang="en-US" sz="800" dirty="0" smtClean="0">
              <a:solidFill>
                <a:schemeClr val="accent5">
                  <a:lumMod val="20000"/>
                  <a:lumOff val="80000"/>
                </a:schemeClr>
              </a:solidFill>
              <a:latin typeface="Baghdad" charset="-78"/>
              <a:ea typeface="Baghdad" charset="-78"/>
              <a:cs typeface="Baghdad" charset="-78"/>
            </a:endParaRPr>
          </a:p>
          <a:p>
            <a:pPr algn="ctr"/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Katrina Li, Viktor </a:t>
            </a:r>
            <a:r>
              <a:rPr lang="en-US" sz="1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Chekovoi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 Josephine Ramirez</a:t>
            </a:r>
          </a:p>
          <a:p>
            <a:pPr algn="ctr"/>
            <a:endParaRPr lang="en-US" sz="800" dirty="0">
              <a:solidFill>
                <a:schemeClr val="accent5">
                  <a:lumMod val="20000"/>
                  <a:lumOff val="80000"/>
                </a:schemeClr>
              </a:solidFill>
              <a:latin typeface="Baghdad" charset="-78"/>
              <a:ea typeface="Baghdad" charset="-78"/>
              <a:cs typeface="Baghdad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8338861" y="5111883"/>
            <a:ext cx="1031365" cy="442338"/>
          </a:xfrm>
          <a:prstGeom prst="round2DiagRect">
            <a:avLst/>
          </a:prstGeom>
          <a:solidFill>
            <a:srgbClr val="6128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>Arduino</a:t>
            </a:r>
            <a:endParaRPr lang="en-US" dirty="0">
              <a:latin typeface="Damascus" charset="-78"/>
              <a:ea typeface="Damascus" charset="-78"/>
              <a:cs typeface="Damascus" charset="-7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418838" y="4682010"/>
            <a:ext cx="305841" cy="36889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rminator 19"/>
          <p:cNvSpPr/>
          <p:nvPr/>
        </p:nvSpPr>
        <p:spPr>
          <a:xfrm>
            <a:off x="7496331" y="3751641"/>
            <a:ext cx="1494949" cy="819845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/>
              <a:t>1    Send the color                   </a:t>
            </a:r>
            <a:r>
              <a:rPr lang="en-US" sz="1100" b="1" dirty="0"/>
              <a:t> </a:t>
            </a:r>
            <a:r>
              <a:rPr lang="en-US" sz="1100" b="1" dirty="0" smtClean="0"/>
              <a:t> sensor value for string name (R,G,B,Y = G,D,A,E)</a:t>
            </a:r>
            <a:endParaRPr lang="en-US" sz="1100" b="1" dirty="0"/>
          </a:p>
        </p:txBody>
      </p:sp>
      <p:sp>
        <p:nvSpPr>
          <p:cNvPr id="24" name="Terminator 23"/>
          <p:cNvSpPr/>
          <p:nvPr/>
        </p:nvSpPr>
        <p:spPr>
          <a:xfrm>
            <a:off x="7157045" y="4766354"/>
            <a:ext cx="911729" cy="739350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2  Which color sensor is being used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34347" y="4962418"/>
            <a:ext cx="195752" cy="176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rminator 31"/>
          <p:cNvSpPr/>
          <p:nvPr/>
        </p:nvSpPr>
        <p:spPr>
          <a:xfrm>
            <a:off x="7184630" y="5642211"/>
            <a:ext cx="918432" cy="956793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3  Flex </a:t>
            </a:r>
            <a:r>
              <a:rPr lang="en-US" sz="1100" dirty="0" smtClean="0"/>
              <a:t>Sensor angle = 0 or 1 for on or off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091978" y="5465823"/>
            <a:ext cx="190262" cy="177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>
          <a:xfrm>
            <a:off x="8338861" y="5999792"/>
            <a:ext cx="1031365" cy="571406"/>
          </a:xfrm>
          <a:prstGeom prst="round2DiagRect">
            <a:avLst/>
          </a:prstGeom>
          <a:solidFill>
            <a:srgbClr val="B42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Pure Data </a:t>
            </a:r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854543" y="5642211"/>
            <a:ext cx="0" cy="296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41944" y="1914330"/>
            <a:ext cx="2195858" cy="161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Designed to simulate a violin, the digital violin uses both flex and color sensors to optimize violin like positions and sounds. A glove is used to mount the sensors, and create a wearable interface for the user. In pure data, the numbers sent from the sensor are sent through a logic flow.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907102" y="3855568"/>
            <a:ext cx="2014788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When a note is played using the glove, three numbers are collected from the movement.  String being played, which finger is being played, and either a 0 or a 1 from the flex sensor. The Arduino code sends these numbers to the pure data patch, where the first two numbers select a path, and the 0 or 1 tells the note whether or not to play.</a:t>
            </a:r>
            <a:endParaRPr lang="en-US" sz="1100" dirty="0"/>
          </a:p>
        </p:txBody>
      </p:sp>
      <p:sp>
        <p:nvSpPr>
          <p:cNvPr id="28" name="Round Same Side Corner Rectangle 27"/>
          <p:cNvSpPr/>
          <p:nvPr/>
        </p:nvSpPr>
        <p:spPr>
          <a:xfrm>
            <a:off x="7141943" y="1571417"/>
            <a:ext cx="2195859" cy="346719"/>
          </a:xfrm>
          <a:prstGeom prst="round2SameRect">
            <a:avLst/>
          </a:prstGeom>
          <a:solidFill>
            <a:srgbClr val="2B6D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Digital violin</a:t>
            </a:r>
            <a:endParaRPr lang="en-US" sz="1700" dirty="0"/>
          </a:p>
        </p:txBody>
      </p:sp>
      <p:sp>
        <p:nvSpPr>
          <p:cNvPr id="29" name="TextBox 28"/>
          <p:cNvSpPr txBox="1"/>
          <p:nvPr/>
        </p:nvSpPr>
        <p:spPr>
          <a:xfrm>
            <a:off x="9554965" y="5633523"/>
            <a:ext cx="2524740" cy="1061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Professor: Chris Johnson</a:t>
            </a:r>
            <a:endParaRPr lang="en-US" sz="900" dirty="0"/>
          </a:p>
          <a:p>
            <a:r>
              <a:rPr lang="en-US" sz="900" u="sng" dirty="0">
                <a:hlinkClick r:id="rId3"/>
              </a:rPr>
              <a:t>https://twodee.org/blog/</a:t>
            </a:r>
            <a:endParaRPr lang="en-US" sz="900" dirty="0"/>
          </a:p>
          <a:p>
            <a:r>
              <a:rPr lang="en-US" sz="900" dirty="0"/>
              <a:t>Research Assistant: Sam Wiseman</a:t>
            </a:r>
            <a:endParaRPr lang="en-US" sz="900" dirty="0"/>
          </a:p>
          <a:p>
            <a:r>
              <a:rPr lang="en-US" sz="900" u="sng" dirty="0">
                <a:hlinkClick r:id="rId4"/>
              </a:rPr>
              <a:t>https://www.adafruit.com</a:t>
            </a:r>
            <a:endParaRPr lang="en-US" sz="900" dirty="0"/>
          </a:p>
          <a:p>
            <a:r>
              <a:rPr lang="en-US" sz="900" u="sng" dirty="0">
                <a:hlinkClick r:id="rId5"/>
              </a:rPr>
              <a:t>https://forum.arduino.cc</a:t>
            </a:r>
            <a:endParaRPr lang="en-US" sz="900" dirty="0"/>
          </a:p>
          <a:p>
            <a:r>
              <a:rPr lang="en-US" sz="900" u="sng" dirty="0">
                <a:hlinkClick r:id="rId6"/>
              </a:rPr>
              <a:t>https://www.instructables.com/id/ANDI-Random-Rhythm-Generator-Electronics/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 flipH="1">
            <a:off x="4907102" y="6120607"/>
            <a:ext cx="2014788" cy="60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50" dirty="0" smtClean="0">
                <a:solidFill>
                  <a:schemeClr val="accent1">
                    <a:lumMod val="75000"/>
                  </a:schemeClr>
                </a:solidFill>
              </a:rPr>
              <a:t>Future Design Ideas: </a:t>
            </a:r>
            <a:r>
              <a:rPr lang="en-US" sz="1100" dirty="0" smtClean="0"/>
              <a:t>Include the possibility to shift for a more realistic experience.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9562830" y="1918136"/>
            <a:ext cx="2524740" cy="3028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Round Same Side Corner Rectangle 32"/>
          <p:cNvSpPr/>
          <p:nvPr/>
        </p:nvSpPr>
        <p:spPr>
          <a:xfrm>
            <a:off x="9552492" y="1562175"/>
            <a:ext cx="2509010" cy="353904"/>
          </a:xfrm>
          <a:prstGeom prst="round2Same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Software &amp; Hardware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121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239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Baghdad</vt:lpstr>
      <vt:lpstr>Baskerville</vt:lpstr>
      <vt:lpstr>Calibri</vt:lpstr>
      <vt:lpstr>Calibri Light</vt:lpstr>
      <vt:lpstr>Damascus</vt:lpstr>
      <vt:lpstr>Franklin Gothic Book</vt:lpstr>
      <vt:lpstr>Microsoft YaHei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2018-07-27T19:32:09Z</dcterms:created>
  <dcterms:modified xsi:type="dcterms:W3CDTF">2018-07-29T20:28:47Z</dcterms:modified>
</cp:coreProperties>
</file>