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8CDC"/>
    <a:srgbClr val="7CB4E1"/>
    <a:srgbClr val="7EA0BD"/>
    <a:srgbClr val="92B6D7"/>
    <a:srgbClr val="D2ED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266"/>
    <p:restoredTop sz="94652"/>
  </p:normalViewPr>
  <p:slideViewPr>
    <p:cSldViewPr snapToGrid="0" snapToObjects="1">
      <p:cViewPr varScale="1">
        <p:scale>
          <a:sx n="133" d="100"/>
          <a:sy n="133" d="100"/>
        </p:scale>
        <p:origin x="23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F17B-7B95-7F48-AD1A-373152138635}" type="datetimeFigureOut">
              <a:rPr lang="en-US" smtClean="0"/>
              <a:t>7/28/18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B67E6-C3BC-0343-9902-75A27BB0A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78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F17B-7B95-7F48-AD1A-373152138635}" type="datetimeFigureOut">
              <a:rPr lang="en-US" smtClean="0"/>
              <a:t>7/28/18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B67E6-C3BC-0343-9902-75A27BB0A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16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F17B-7B95-7F48-AD1A-373152138635}" type="datetimeFigureOut">
              <a:rPr lang="en-US" smtClean="0"/>
              <a:t>7/28/18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B67E6-C3BC-0343-9902-75A27BB0A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1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F17B-7B95-7F48-AD1A-373152138635}" type="datetimeFigureOut">
              <a:rPr lang="en-US" smtClean="0"/>
              <a:t>7/28/18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B67E6-C3BC-0343-9902-75A27BB0A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F17B-7B95-7F48-AD1A-373152138635}" type="datetimeFigureOut">
              <a:rPr lang="en-US" smtClean="0"/>
              <a:t>7/28/18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B67E6-C3BC-0343-9902-75A27BB0A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21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F17B-7B95-7F48-AD1A-373152138635}" type="datetimeFigureOut">
              <a:rPr lang="en-US" smtClean="0"/>
              <a:t>7/28/18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B67E6-C3BC-0343-9902-75A27BB0A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80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F17B-7B95-7F48-AD1A-373152138635}" type="datetimeFigureOut">
              <a:rPr lang="en-US" smtClean="0"/>
              <a:t>7/28/18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B67E6-C3BC-0343-9902-75A27BB0A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0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F17B-7B95-7F48-AD1A-373152138635}" type="datetimeFigureOut">
              <a:rPr lang="en-US" smtClean="0"/>
              <a:t>7/28/18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B67E6-C3BC-0343-9902-75A27BB0A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3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F17B-7B95-7F48-AD1A-373152138635}" type="datetimeFigureOut">
              <a:rPr lang="en-US" smtClean="0"/>
              <a:t>7/28/18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B67E6-C3BC-0343-9902-75A27BB0A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81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F17B-7B95-7F48-AD1A-373152138635}" type="datetimeFigureOut">
              <a:rPr lang="en-US" smtClean="0"/>
              <a:t>7/28/18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B67E6-C3BC-0343-9902-75A27BB0A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35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F17B-7B95-7F48-AD1A-373152138635}" type="datetimeFigureOut">
              <a:rPr lang="en-US" smtClean="0"/>
              <a:t>7/28/18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B67E6-C3BC-0343-9902-75A27BB0A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52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4F17B-7B95-7F48-AD1A-373152138635}" type="datetimeFigureOut">
              <a:rPr lang="en-US" smtClean="0"/>
              <a:t>7/28/18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B67E6-C3BC-0343-9902-75A27BB0A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6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554966" y="1698849"/>
            <a:ext cx="2524739" cy="480131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4004" y="1562860"/>
            <a:ext cx="2763784" cy="371058"/>
          </a:xfrm>
          <a:prstGeom prst="round2SameRect">
            <a:avLst/>
          </a:prstGeom>
          <a:solidFill>
            <a:srgbClr val="578CDC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Digital Drum</a:t>
            </a:r>
            <a:endParaRPr lang="en-US" sz="17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54965" y="1571417"/>
            <a:ext cx="2524740" cy="35394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Software</a:t>
            </a:r>
            <a:endParaRPr lang="en-US" sz="17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554965" y="4962418"/>
            <a:ext cx="2524740" cy="35394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References</a:t>
            </a:r>
            <a:endParaRPr lang="en-US" sz="17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4004" y="3482939"/>
            <a:ext cx="1828800" cy="353943"/>
          </a:xfrm>
          <a:prstGeom prst="rect">
            <a:avLst/>
          </a:prstGeom>
          <a:solidFill>
            <a:srgbClr val="578CD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Design Process</a:t>
            </a:r>
            <a:endParaRPr lang="en-US" sz="17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4004" y="5316361"/>
            <a:ext cx="1830210" cy="353943"/>
          </a:xfrm>
          <a:prstGeom prst="rect">
            <a:avLst/>
          </a:prstGeom>
          <a:solidFill>
            <a:srgbClr val="578CD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70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Future Design</a:t>
            </a:r>
            <a:endParaRPr lang="en-US" sz="170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117" y="1629220"/>
            <a:ext cx="1525081" cy="167547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54004" y="1918136"/>
            <a:ext cx="2763784" cy="14465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/>
          </a:p>
        </p:txBody>
      </p:sp>
      <p:sp>
        <p:nvSpPr>
          <p:cNvPr id="2" name="TextBox 1"/>
          <p:cNvSpPr txBox="1"/>
          <p:nvPr/>
        </p:nvSpPr>
        <p:spPr>
          <a:xfrm>
            <a:off x="7141945" y="1562860"/>
            <a:ext cx="2195857" cy="353943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sz="170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Digital Violin</a:t>
            </a:r>
            <a:endParaRPr lang="en-US" sz="170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17857" y="3501626"/>
            <a:ext cx="2189801" cy="353943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How It Works</a:t>
            </a:r>
            <a:endParaRPr lang="en-US" sz="17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5683" y="3501625"/>
            <a:ext cx="2569295" cy="353943"/>
          </a:xfrm>
          <a:prstGeom prst="rect">
            <a:avLst/>
          </a:prstGeom>
          <a:solidFill>
            <a:srgbClr val="578CD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How It Works</a:t>
            </a:r>
            <a:endParaRPr lang="en-US" sz="17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4004" y="138320"/>
            <a:ext cx="11925701" cy="1293971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800" dirty="0" smtClean="0">
              <a:solidFill>
                <a:schemeClr val="accent5">
                  <a:lumMod val="20000"/>
                  <a:lumOff val="80000"/>
                </a:schemeClr>
              </a:solidFill>
              <a:latin typeface="Franklin Gothic Book" charset="0"/>
              <a:ea typeface="Franklin Gothic Book" charset="0"/>
              <a:cs typeface="Franklin Gothic Book" charset="0"/>
            </a:endParaRPr>
          </a:p>
          <a:p>
            <a:pPr algn="ctr"/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Baskerville" charset="0"/>
                <a:ea typeface="Baskerville" charset="0"/>
                <a:cs typeface="Baskerville" charset="0"/>
              </a:rPr>
              <a:t>Designing a Digital, Interactive Music Experience</a:t>
            </a:r>
          </a:p>
          <a:p>
            <a:pPr algn="ctr"/>
            <a:endParaRPr lang="en-US" sz="800" dirty="0" smtClean="0">
              <a:solidFill>
                <a:schemeClr val="accent5">
                  <a:lumMod val="20000"/>
                  <a:lumOff val="80000"/>
                </a:schemeClr>
              </a:solidFill>
              <a:latin typeface="Baghdad" charset="-78"/>
              <a:ea typeface="Baghdad" charset="-78"/>
              <a:cs typeface="Baghdad" charset="-78"/>
            </a:endParaRPr>
          </a:p>
          <a:p>
            <a:pPr algn="ctr"/>
            <a:r>
              <a:rPr lang="en-US" sz="1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Katrina Li, </a:t>
            </a:r>
            <a:r>
              <a:rPr lang="en-US" sz="1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Viktor </a:t>
            </a:r>
            <a:r>
              <a:rPr lang="en-US" sz="16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Chekovoi</a:t>
            </a:r>
            <a:r>
              <a:rPr lang="en-US" sz="1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, </a:t>
            </a:r>
            <a:r>
              <a:rPr lang="en-US" sz="1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Josephine Ramirez</a:t>
            </a:r>
          </a:p>
          <a:p>
            <a:pPr algn="ctr"/>
            <a:endParaRPr lang="en-US" sz="800" dirty="0">
              <a:solidFill>
                <a:schemeClr val="accent5">
                  <a:lumMod val="20000"/>
                  <a:lumOff val="80000"/>
                </a:schemeClr>
              </a:solidFill>
              <a:latin typeface="Baghdad" charset="-78"/>
              <a:ea typeface="Baghdad" charset="-78"/>
              <a:cs typeface="Baghdad" charset="-78"/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8338861" y="5126799"/>
            <a:ext cx="1031365" cy="44233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Damascus" charset="-78"/>
                <a:ea typeface="Damascus" charset="-78"/>
                <a:cs typeface="Damascus" charset="-78"/>
              </a:rPr>
              <a:t>Arduino</a:t>
            </a:r>
            <a:endParaRPr lang="en-US" dirty="0">
              <a:latin typeface="Damascus" charset="-78"/>
              <a:ea typeface="Damascus" charset="-78"/>
              <a:cs typeface="Damascus" charset="-78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8758500" y="4690796"/>
            <a:ext cx="96043" cy="380900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rminator 19"/>
          <p:cNvSpPr/>
          <p:nvPr/>
        </p:nvSpPr>
        <p:spPr>
          <a:xfrm>
            <a:off x="7967647" y="3803588"/>
            <a:ext cx="1494949" cy="819845"/>
          </a:xfrm>
          <a:prstGeom prst="flowChartTermina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/>
              <a:t>1    Send the color                   </a:t>
            </a:r>
            <a:r>
              <a:rPr lang="en-US" sz="1100" b="1" dirty="0"/>
              <a:t> </a:t>
            </a:r>
            <a:r>
              <a:rPr lang="en-US" sz="1100" b="1" dirty="0" smtClean="0"/>
              <a:t> sensor value for string name (R,G,B,Y = G,D,A,E)</a:t>
            </a:r>
            <a:endParaRPr lang="en-US" sz="1100" b="1" dirty="0"/>
          </a:p>
        </p:txBody>
      </p:sp>
      <p:sp>
        <p:nvSpPr>
          <p:cNvPr id="24" name="Terminator 23"/>
          <p:cNvSpPr/>
          <p:nvPr/>
        </p:nvSpPr>
        <p:spPr>
          <a:xfrm>
            <a:off x="7130248" y="4571156"/>
            <a:ext cx="911729" cy="739350"/>
          </a:xfrm>
          <a:prstGeom prst="flowChartTermina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2  Which color sensor is being used</a:t>
            </a:r>
            <a:endParaRPr lang="en-US" sz="11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134347" y="4962418"/>
            <a:ext cx="195752" cy="1769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rminator 31"/>
          <p:cNvSpPr/>
          <p:nvPr/>
        </p:nvSpPr>
        <p:spPr>
          <a:xfrm>
            <a:off x="7170275" y="5497393"/>
            <a:ext cx="918432" cy="956793"/>
          </a:xfrm>
          <a:prstGeom prst="flowChartTermina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3  Flex </a:t>
            </a:r>
            <a:r>
              <a:rPr lang="en-US" sz="1100" dirty="0" smtClean="0"/>
              <a:t>Sensor angle = 0 or 1 for on or off</a:t>
            </a:r>
            <a:endParaRPr lang="en-US" sz="1100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8091978" y="5465823"/>
            <a:ext cx="190262" cy="1772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 Diagonal Corner Rectangle 41"/>
          <p:cNvSpPr/>
          <p:nvPr/>
        </p:nvSpPr>
        <p:spPr>
          <a:xfrm>
            <a:off x="8338861" y="5938812"/>
            <a:ext cx="1031365" cy="57140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Pure Data </a:t>
            </a:r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8854543" y="5643102"/>
            <a:ext cx="0" cy="2957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104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67</Words>
  <Application>Microsoft Macintosh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Baghdad</vt:lpstr>
      <vt:lpstr>Baskerville</vt:lpstr>
      <vt:lpstr>Calibri</vt:lpstr>
      <vt:lpstr>Calibri Light</vt:lpstr>
      <vt:lpstr>Damascus</vt:lpstr>
      <vt:lpstr>Franklin Gothic Book</vt:lpstr>
      <vt:lpstr>Microsoft YaHei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12</cp:revision>
  <dcterms:created xsi:type="dcterms:W3CDTF">2018-07-27T19:32:09Z</dcterms:created>
  <dcterms:modified xsi:type="dcterms:W3CDTF">2018-07-29T03:11:05Z</dcterms:modified>
</cp:coreProperties>
</file>