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Knewav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19b38186ab1_0_2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19b38186ab1_0_2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19b38186ab1_0_2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19b38186ab1_0_2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19b38186ab1_0_2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19b38186ab1_0_2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9b38186ab1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9b38186ab1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9b38186ab1_0_2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9b38186ab1_0_2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19b38186ab1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19b38186ab1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9c4a7dc3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9c4a7dc3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19c4a7dc3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2" name="Google Shape;2442;g19c4a7dc3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9c4a7dc3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9c4a7dc3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19b38186ab1_0_2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19b38186ab1_0_2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9b38186ab1_0_2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19b38186ab1_0_2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19b38186ab1_0_2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19b38186ab1_0_2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19b38186ab1_0_2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19b38186ab1_0_2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32525" y="-307850"/>
            <a:ext cx="4073168" cy="2580424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832528" y="3297075"/>
            <a:ext cx="3961554" cy="2580377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48025" y="-228600"/>
            <a:ext cx="4073209" cy="2443449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03850" y="3432725"/>
            <a:ext cx="3961554" cy="2309078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7278531">
            <a:off x="-243140" y="3839708"/>
            <a:ext cx="2590764" cy="1109833"/>
            <a:chOff x="3260100" y="4040200"/>
            <a:chExt cx="1579600" cy="893550"/>
          </a:xfrm>
        </p:grpSpPr>
        <p:sp>
          <p:nvSpPr>
            <p:cNvPr id="14" name="Google Shape;14;p2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2535450" y="1290123"/>
            <a:ext cx="4073100" cy="21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2535450" y="3430077"/>
            <a:ext cx="40731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rot="1310010">
            <a:off x="6740051" y="329146"/>
            <a:ext cx="1507401" cy="1355932"/>
            <a:chOff x="3495050" y="1152875"/>
            <a:chExt cx="1082275" cy="881498"/>
          </a:xfrm>
        </p:grpSpPr>
        <p:sp>
          <p:nvSpPr>
            <p:cNvPr id="44" name="Google Shape;44;p2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50888" y="1844127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42837" y="1953823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70046" y="3779335"/>
            <a:ext cx="756400" cy="688304"/>
            <a:chOff x="853450" y="2614875"/>
            <a:chExt cx="654325" cy="595625"/>
          </a:xfrm>
        </p:grpSpPr>
        <p:sp>
          <p:nvSpPr>
            <p:cNvPr id="53" name="Google Shape;53;p2"/>
            <p:cNvSpPr/>
            <p:nvPr/>
          </p:nvSpPr>
          <p:spPr>
            <a:xfrm>
              <a:off x="853450" y="2614875"/>
              <a:ext cx="654325" cy="595625"/>
            </a:xfrm>
            <a:custGeom>
              <a:avLst/>
              <a:gdLst/>
              <a:ahLst/>
              <a:cxnLst/>
              <a:rect l="l" t="t" r="r" b="b"/>
              <a:pathLst>
                <a:path w="26173" h="23825" extrusionOk="0">
                  <a:moveTo>
                    <a:pt x="5393" y="0"/>
                  </a:moveTo>
                  <a:cubicBezTo>
                    <a:pt x="4603" y="0"/>
                    <a:pt x="3804" y="213"/>
                    <a:pt x="3024" y="725"/>
                  </a:cubicBezTo>
                  <a:cubicBezTo>
                    <a:pt x="0" y="2656"/>
                    <a:pt x="1280" y="5564"/>
                    <a:pt x="2722" y="8100"/>
                  </a:cubicBezTo>
                  <a:cubicBezTo>
                    <a:pt x="4769" y="11380"/>
                    <a:pt x="5932" y="14590"/>
                    <a:pt x="7677" y="18080"/>
                  </a:cubicBezTo>
                  <a:cubicBezTo>
                    <a:pt x="9333" y="21392"/>
                    <a:pt x="12897" y="23824"/>
                    <a:pt x="16577" y="23824"/>
                  </a:cubicBezTo>
                  <a:cubicBezTo>
                    <a:pt x="16774" y="23824"/>
                    <a:pt x="16971" y="23817"/>
                    <a:pt x="17169" y="23803"/>
                  </a:cubicBezTo>
                  <a:cubicBezTo>
                    <a:pt x="21054" y="23594"/>
                    <a:pt x="24730" y="20592"/>
                    <a:pt x="25497" y="16731"/>
                  </a:cubicBezTo>
                  <a:cubicBezTo>
                    <a:pt x="26172" y="12939"/>
                    <a:pt x="23753" y="8681"/>
                    <a:pt x="20077" y="7518"/>
                  </a:cubicBezTo>
                  <a:cubicBezTo>
                    <a:pt x="15122" y="6053"/>
                    <a:pt x="13958" y="5471"/>
                    <a:pt x="10190" y="2191"/>
                  </a:cubicBezTo>
                  <a:cubicBezTo>
                    <a:pt x="8858" y="1051"/>
                    <a:pt x="7149" y="0"/>
                    <a:pt x="5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23825" y="2677650"/>
              <a:ext cx="518800" cy="471900"/>
            </a:xfrm>
            <a:custGeom>
              <a:avLst/>
              <a:gdLst/>
              <a:ahLst/>
              <a:cxnLst/>
              <a:rect l="l" t="t" r="r" b="b"/>
              <a:pathLst>
                <a:path w="20752" h="18876" extrusionOk="0">
                  <a:moveTo>
                    <a:pt x="4196" y="0"/>
                  </a:moveTo>
                  <a:cubicBezTo>
                    <a:pt x="3578" y="0"/>
                    <a:pt x="2949" y="159"/>
                    <a:pt x="2326" y="541"/>
                  </a:cubicBezTo>
                  <a:cubicBezTo>
                    <a:pt x="0" y="2099"/>
                    <a:pt x="977" y="4426"/>
                    <a:pt x="2140" y="6357"/>
                  </a:cubicBezTo>
                  <a:cubicBezTo>
                    <a:pt x="3792" y="8985"/>
                    <a:pt x="4653" y="11498"/>
                    <a:pt x="6025" y="14313"/>
                  </a:cubicBezTo>
                  <a:cubicBezTo>
                    <a:pt x="7344" y="16950"/>
                    <a:pt x="10328" y="18876"/>
                    <a:pt x="13372" y="18876"/>
                  </a:cubicBezTo>
                  <a:cubicBezTo>
                    <a:pt x="13443" y="18876"/>
                    <a:pt x="13515" y="18875"/>
                    <a:pt x="13586" y="18872"/>
                  </a:cubicBezTo>
                  <a:cubicBezTo>
                    <a:pt x="16680" y="18663"/>
                    <a:pt x="19588" y="16244"/>
                    <a:pt x="20170" y="13243"/>
                  </a:cubicBezTo>
                  <a:cubicBezTo>
                    <a:pt x="20751" y="10242"/>
                    <a:pt x="18821" y="6845"/>
                    <a:pt x="15796" y="5961"/>
                  </a:cubicBezTo>
                  <a:cubicBezTo>
                    <a:pt x="12028" y="4798"/>
                    <a:pt x="11050" y="4333"/>
                    <a:pt x="8049" y="1704"/>
                  </a:cubicBezTo>
                  <a:cubicBezTo>
                    <a:pt x="6965" y="829"/>
                    <a:pt x="5609" y="0"/>
                    <a:pt x="4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12825" y="2883475"/>
              <a:ext cx="217925" cy="169225"/>
            </a:xfrm>
            <a:custGeom>
              <a:avLst/>
              <a:gdLst/>
              <a:ahLst/>
              <a:cxnLst/>
              <a:rect l="l" t="t" r="r" b="b"/>
              <a:pathLst>
                <a:path w="8717" h="6769" extrusionOk="0">
                  <a:moveTo>
                    <a:pt x="4718" y="0"/>
                  </a:moveTo>
                  <a:cubicBezTo>
                    <a:pt x="4385" y="0"/>
                    <a:pt x="4043" y="54"/>
                    <a:pt x="3700" y="171"/>
                  </a:cubicBezTo>
                  <a:cubicBezTo>
                    <a:pt x="1257" y="938"/>
                    <a:pt x="1" y="4335"/>
                    <a:pt x="2327" y="5987"/>
                  </a:cubicBezTo>
                  <a:cubicBezTo>
                    <a:pt x="3040" y="6406"/>
                    <a:pt x="3808" y="6768"/>
                    <a:pt x="4600" y="6768"/>
                  </a:cubicBezTo>
                  <a:cubicBezTo>
                    <a:pt x="4687" y="6768"/>
                    <a:pt x="4775" y="6764"/>
                    <a:pt x="4863" y="6754"/>
                  </a:cubicBezTo>
                  <a:cubicBezTo>
                    <a:pt x="6305" y="6754"/>
                    <a:pt x="7562" y="5777"/>
                    <a:pt x="8050" y="4521"/>
                  </a:cubicBezTo>
                  <a:cubicBezTo>
                    <a:pt x="8717" y="2340"/>
                    <a:pt x="6911" y="0"/>
                    <a:pt x="4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7660301" y="3459623"/>
            <a:ext cx="421308" cy="1448042"/>
            <a:chOff x="4871700" y="1797250"/>
            <a:chExt cx="319900" cy="1099500"/>
          </a:xfrm>
        </p:grpSpPr>
        <p:sp>
          <p:nvSpPr>
            <p:cNvPr id="57" name="Google Shape;57;p2"/>
            <p:cNvSpPr/>
            <p:nvPr/>
          </p:nvSpPr>
          <p:spPr>
            <a:xfrm>
              <a:off x="4871700" y="2253700"/>
              <a:ext cx="271050" cy="643050"/>
            </a:xfrm>
            <a:custGeom>
              <a:avLst/>
              <a:gdLst/>
              <a:ahLst/>
              <a:cxnLst/>
              <a:rect l="l" t="t" r="r" b="b"/>
              <a:pathLst>
                <a:path w="10842" h="25722" extrusionOk="0">
                  <a:moveTo>
                    <a:pt x="3856" y="0"/>
                  </a:moveTo>
                  <a:cubicBezTo>
                    <a:pt x="2479" y="0"/>
                    <a:pt x="1198" y="397"/>
                    <a:pt x="489" y="1702"/>
                  </a:cubicBezTo>
                  <a:cubicBezTo>
                    <a:pt x="0" y="2679"/>
                    <a:pt x="93" y="3936"/>
                    <a:pt x="93" y="4890"/>
                  </a:cubicBezTo>
                  <a:cubicBezTo>
                    <a:pt x="0" y="8286"/>
                    <a:pt x="186" y="11683"/>
                    <a:pt x="489" y="15079"/>
                  </a:cubicBezTo>
                  <a:cubicBezTo>
                    <a:pt x="582" y="16731"/>
                    <a:pt x="675" y="18383"/>
                    <a:pt x="861" y="20011"/>
                  </a:cubicBezTo>
                  <a:cubicBezTo>
                    <a:pt x="1070" y="21570"/>
                    <a:pt x="1070" y="23035"/>
                    <a:pt x="1536" y="24571"/>
                  </a:cubicBezTo>
                  <a:cubicBezTo>
                    <a:pt x="1536" y="24873"/>
                    <a:pt x="1745" y="25245"/>
                    <a:pt x="1931" y="25455"/>
                  </a:cubicBezTo>
                  <a:cubicBezTo>
                    <a:pt x="2170" y="25640"/>
                    <a:pt x="2409" y="25721"/>
                    <a:pt x="2645" y="25721"/>
                  </a:cubicBezTo>
                  <a:cubicBezTo>
                    <a:pt x="4130" y="25721"/>
                    <a:pt x="5488" y="22493"/>
                    <a:pt x="5909" y="21570"/>
                  </a:cubicBezTo>
                  <a:cubicBezTo>
                    <a:pt x="6584" y="19732"/>
                    <a:pt x="6886" y="17801"/>
                    <a:pt x="7561" y="15847"/>
                  </a:cubicBezTo>
                  <a:cubicBezTo>
                    <a:pt x="8422" y="13241"/>
                    <a:pt x="9213" y="10612"/>
                    <a:pt x="9980" y="7914"/>
                  </a:cubicBezTo>
                  <a:cubicBezTo>
                    <a:pt x="10469" y="6541"/>
                    <a:pt x="10841" y="5099"/>
                    <a:pt x="10469" y="3726"/>
                  </a:cubicBezTo>
                  <a:cubicBezTo>
                    <a:pt x="9980" y="1982"/>
                    <a:pt x="8236" y="818"/>
                    <a:pt x="6491" y="353"/>
                  </a:cubicBezTo>
                  <a:cubicBezTo>
                    <a:pt x="5656" y="163"/>
                    <a:pt x="4736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95550" y="2310800"/>
              <a:ext cx="225675" cy="78525"/>
            </a:xfrm>
            <a:custGeom>
              <a:avLst/>
              <a:gdLst/>
              <a:ahLst/>
              <a:cxnLst/>
              <a:rect l="l" t="t" r="r" b="b"/>
              <a:pathLst>
                <a:path w="9027" h="3141" extrusionOk="0">
                  <a:moveTo>
                    <a:pt x="116" y="0"/>
                  </a:moveTo>
                  <a:lnTo>
                    <a:pt x="116" y="0"/>
                  </a:lnTo>
                  <a:cubicBezTo>
                    <a:pt x="0" y="395"/>
                    <a:pt x="209" y="861"/>
                    <a:pt x="489" y="1256"/>
                  </a:cubicBezTo>
                  <a:cubicBezTo>
                    <a:pt x="698" y="1652"/>
                    <a:pt x="1070" y="1931"/>
                    <a:pt x="1466" y="2233"/>
                  </a:cubicBezTo>
                  <a:cubicBezTo>
                    <a:pt x="1861" y="2419"/>
                    <a:pt x="2326" y="2606"/>
                    <a:pt x="2722" y="2722"/>
                  </a:cubicBezTo>
                  <a:cubicBezTo>
                    <a:pt x="3117" y="2908"/>
                    <a:pt x="3606" y="3001"/>
                    <a:pt x="3978" y="3001"/>
                  </a:cubicBezTo>
                  <a:cubicBezTo>
                    <a:pt x="4420" y="3094"/>
                    <a:pt x="4856" y="3141"/>
                    <a:pt x="5293" y="3141"/>
                  </a:cubicBezTo>
                  <a:cubicBezTo>
                    <a:pt x="5729" y="3141"/>
                    <a:pt x="6165" y="3094"/>
                    <a:pt x="6607" y="3001"/>
                  </a:cubicBezTo>
                  <a:cubicBezTo>
                    <a:pt x="7468" y="2815"/>
                    <a:pt x="8352" y="2512"/>
                    <a:pt x="9026" y="2024"/>
                  </a:cubicBezTo>
                  <a:cubicBezTo>
                    <a:pt x="8142" y="2024"/>
                    <a:pt x="7375" y="2140"/>
                    <a:pt x="6514" y="2140"/>
                  </a:cubicBezTo>
                  <a:cubicBezTo>
                    <a:pt x="5723" y="2140"/>
                    <a:pt x="4955" y="2024"/>
                    <a:pt x="4187" y="1931"/>
                  </a:cubicBezTo>
                  <a:cubicBezTo>
                    <a:pt x="3792" y="1838"/>
                    <a:pt x="3397" y="1745"/>
                    <a:pt x="3024" y="1652"/>
                  </a:cubicBezTo>
                  <a:cubicBezTo>
                    <a:pt x="2629" y="1559"/>
                    <a:pt x="2233" y="1442"/>
                    <a:pt x="1861" y="1349"/>
                  </a:cubicBezTo>
                  <a:cubicBezTo>
                    <a:pt x="1559" y="1256"/>
                    <a:pt x="1163" y="1070"/>
                    <a:pt x="884" y="861"/>
                  </a:cubicBezTo>
                  <a:cubicBezTo>
                    <a:pt x="489" y="675"/>
                    <a:pt x="302" y="395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04875" y="1797250"/>
              <a:ext cx="152400" cy="506000"/>
            </a:xfrm>
            <a:custGeom>
              <a:avLst/>
              <a:gdLst/>
              <a:ahLst/>
              <a:cxnLst/>
              <a:rect l="l" t="t" r="r" b="b"/>
              <a:pathLst>
                <a:path w="6096" h="20240" extrusionOk="0">
                  <a:moveTo>
                    <a:pt x="6096" y="0"/>
                  </a:moveTo>
                  <a:lnTo>
                    <a:pt x="6096" y="0"/>
                  </a:lnTo>
                  <a:cubicBezTo>
                    <a:pt x="5142" y="1442"/>
                    <a:pt x="4165" y="3001"/>
                    <a:pt x="3397" y="4653"/>
                  </a:cubicBezTo>
                  <a:cubicBezTo>
                    <a:pt x="2606" y="6188"/>
                    <a:pt x="2025" y="7933"/>
                    <a:pt x="1443" y="9585"/>
                  </a:cubicBezTo>
                  <a:cubicBezTo>
                    <a:pt x="489" y="13074"/>
                    <a:pt x="1" y="16657"/>
                    <a:pt x="187" y="20240"/>
                  </a:cubicBezTo>
                  <a:cubicBezTo>
                    <a:pt x="489" y="16657"/>
                    <a:pt x="1071" y="13167"/>
                    <a:pt x="2025" y="9771"/>
                  </a:cubicBezTo>
                  <a:cubicBezTo>
                    <a:pt x="2513" y="8142"/>
                    <a:pt x="3188" y="6398"/>
                    <a:pt x="3886" y="4839"/>
                  </a:cubicBezTo>
                  <a:cubicBezTo>
                    <a:pt x="4560" y="3187"/>
                    <a:pt x="5328" y="1535"/>
                    <a:pt x="6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932175" y="2489925"/>
              <a:ext cx="174500" cy="41300"/>
            </a:xfrm>
            <a:custGeom>
              <a:avLst/>
              <a:gdLst/>
              <a:ahLst/>
              <a:cxnLst/>
              <a:rect l="l" t="t" r="r" b="b"/>
              <a:pathLst>
                <a:path w="6980" h="1652" extrusionOk="0">
                  <a:moveTo>
                    <a:pt x="1" y="0"/>
                  </a:moveTo>
                  <a:cubicBezTo>
                    <a:pt x="489" y="489"/>
                    <a:pt x="1071" y="791"/>
                    <a:pt x="1559" y="1070"/>
                  </a:cubicBezTo>
                  <a:cubicBezTo>
                    <a:pt x="2141" y="1373"/>
                    <a:pt x="2816" y="1559"/>
                    <a:pt x="3490" y="1652"/>
                  </a:cubicBezTo>
                  <a:cubicBezTo>
                    <a:pt x="4072" y="1652"/>
                    <a:pt x="4746" y="1652"/>
                    <a:pt x="5421" y="1373"/>
                  </a:cubicBezTo>
                  <a:cubicBezTo>
                    <a:pt x="6003" y="1163"/>
                    <a:pt x="6584" y="791"/>
                    <a:pt x="6980" y="210"/>
                  </a:cubicBezTo>
                  <a:lnTo>
                    <a:pt x="6980" y="210"/>
                  </a:lnTo>
                  <a:cubicBezTo>
                    <a:pt x="6305" y="396"/>
                    <a:pt x="5817" y="489"/>
                    <a:pt x="5235" y="489"/>
                  </a:cubicBezTo>
                  <a:cubicBezTo>
                    <a:pt x="5041" y="520"/>
                    <a:pt x="4858" y="530"/>
                    <a:pt x="4678" y="530"/>
                  </a:cubicBezTo>
                  <a:cubicBezTo>
                    <a:pt x="4317" y="530"/>
                    <a:pt x="3971" y="489"/>
                    <a:pt x="3583" y="489"/>
                  </a:cubicBezTo>
                  <a:cubicBezTo>
                    <a:pt x="3002" y="396"/>
                    <a:pt x="2420" y="303"/>
                    <a:pt x="1838" y="210"/>
                  </a:cubicBezTo>
                  <a:cubicBezTo>
                    <a:pt x="1257" y="93"/>
                    <a:pt x="67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49050" y="2599250"/>
              <a:ext cx="126225" cy="37000"/>
            </a:xfrm>
            <a:custGeom>
              <a:avLst/>
              <a:gdLst/>
              <a:ahLst/>
              <a:cxnLst/>
              <a:rect l="l" t="t" r="r" b="b"/>
              <a:pathLst>
                <a:path w="5049" h="1480" extrusionOk="0">
                  <a:moveTo>
                    <a:pt x="5049" y="1"/>
                  </a:moveTo>
                  <a:cubicBezTo>
                    <a:pt x="4560" y="94"/>
                    <a:pt x="4165" y="187"/>
                    <a:pt x="3792" y="187"/>
                  </a:cubicBezTo>
                  <a:cubicBezTo>
                    <a:pt x="3397" y="280"/>
                    <a:pt x="3001" y="280"/>
                    <a:pt x="2629" y="280"/>
                  </a:cubicBezTo>
                  <a:lnTo>
                    <a:pt x="1350" y="373"/>
                  </a:lnTo>
                  <a:cubicBezTo>
                    <a:pt x="977" y="373"/>
                    <a:pt x="489" y="373"/>
                    <a:pt x="0" y="582"/>
                  </a:cubicBezTo>
                  <a:cubicBezTo>
                    <a:pt x="396" y="862"/>
                    <a:pt x="768" y="1164"/>
                    <a:pt x="1257" y="1257"/>
                  </a:cubicBezTo>
                  <a:cubicBezTo>
                    <a:pt x="1546" y="1393"/>
                    <a:pt x="1885" y="1480"/>
                    <a:pt x="2238" y="1480"/>
                  </a:cubicBezTo>
                  <a:cubicBezTo>
                    <a:pt x="2367" y="1480"/>
                    <a:pt x="2498" y="1468"/>
                    <a:pt x="2629" y="1443"/>
                  </a:cubicBezTo>
                  <a:cubicBezTo>
                    <a:pt x="3094" y="1443"/>
                    <a:pt x="3583" y="1350"/>
                    <a:pt x="4071" y="1071"/>
                  </a:cubicBezTo>
                  <a:cubicBezTo>
                    <a:pt x="4467" y="862"/>
                    <a:pt x="4839" y="489"/>
                    <a:pt x="5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53700" y="2737100"/>
              <a:ext cx="77950" cy="34325"/>
            </a:xfrm>
            <a:custGeom>
              <a:avLst/>
              <a:gdLst/>
              <a:ahLst/>
              <a:cxnLst/>
              <a:rect l="l" t="t" r="r" b="b"/>
              <a:pathLst>
                <a:path w="3118" h="1373" extrusionOk="0">
                  <a:moveTo>
                    <a:pt x="3118" y="0"/>
                  </a:moveTo>
                  <a:cubicBezTo>
                    <a:pt x="2815" y="0"/>
                    <a:pt x="2536" y="0"/>
                    <a:pt x="2234" y="93"/>
                  </a:cubicBezTo>
                  <a:cubicBezTo>
                    <a:pt x="1955" y="93"/>
                    <a:pt x="1745" y="93"/>
                    <a:pt x="1466" y="210"/>
                  </a:cubicBezTo>
                  <a:cubicBezTo>
                    <a:pt x="1280" y="210"/>
                    <a:pt x="1071" y="303"/>
                    <a:pt x="791" y="396"/>
                  </a:cubicBezTo>
                  <a:cubicBezTo>
                    <a:pt x="489" y="582"/>
                    <a:pt x="303" y="675"/>
                    <a:pt x="0" y="884"/>
                  </a:cubicBezTo>
                  <a:cubicBezTo>
                    <a:pt x="210" y="1164"/>
                    <a:pt x="582" y="1257"/>
                    <a:pt x="884" y="1373"/>
                  </a:cubicBezTo>
                  <a:lnTo>
                    <a:pt x="1745" y="1373"/>
                  </a:lnTo>
                  <a:cubicBezTo>
                    <a:pt x="2048" y="1257"/>
                    <a:pt x="2327" y="1071"/>
                    <a:pt x="2629" y="884"/>
                  </a:cubicBezTo>
                  <a:cubicBezTo>
                    <a:pt x="2815" y="675"/>
                    <a:pt x="3118" y="396"/>
                    <a:pt x="3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92675" y="1974625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19425" y="1904250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38" y="1"/>
                  </a:moveTo>
                  <a:cubicBezTo>
                    <a:pt x="262" y="1"/>
                    <a:pt x="186" y="24"/>
                    <a:pt x="93" y="70"/>
                  </a:cubicBezTo>
                  <a:cubicBezTo>
                    <a:pt x="0" y="163"/>
                    <a:pt x="0" y="373"/>
                    <a:pt x="0" y="466"/>
                  </a:cubicBezTo>
                  <a:cubicBezTo>
                    <a:pt x="93" y="1629"/>
                    <a:pt x="977" y="3071"/>
                    <a:pt x="1559" y="4048"/>
                  </a:cubicBezTo>
                  <a:cubicBezTo>
                    <a:pt x="2234" y="3071"/>
                    <a:pt x="1443" y="1141"/>
                    <a:pt x="861" y="373"/>
                  </a:cubicBezTo>
                  <a:cubicBezTo>
                    <a:pt x="768" y="256"/>
                    <a:pt x="675" y="70"/>
                    <a:pt x="582" y="70"/>
                  </a:cubicBezTo>
                  <a:cubicBezTo>
                    <a:pt x="489" y="24"/>
                    <a:pt x="413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53150" y="1872850"/>
              <a:ext cx="41325" cy="76800"/>
            </a:xfrm>
            <a:custGeom>
              <a:avLst/>
              <a:gdLst/>
              <a:ahLst/>
              <a:cxnLst/>
              <a:rect l="l" t="t" r="r" b="b"/>
              <a:pathLst>
                <a:path w="1653" h="3072" extrusionOk="0">
                  <a:moveTo>
                    <a:pt x="198" y="0"/>
                  </a:moveTo>
                  <a:cubicBezTo>
                    <a:pt x="123" y="0"/>
                    <a:pt x="47" y="24"/>
                    <a:pt x="1" y="70"/>
                  </a:cubicBezTo>
                  <a:lnTo>
                    <a:pt x="1" y="349"/>
                  </a:lnTo>
                  <a:cubicBezTo>
                    <a:pt x="1" y="1326"/>
                    <a:pt x="675" y="2303"/>
                    <a:pt x="1071" y="3071"/>
                  </a:cubicBezTo>
                  <a:cubicBezTo>
                    <a:pt x="1652" y="2397"/>
                    <a:pt x="1071" y="931"/>
                    <a:pt x="582" y="256"/>
                  </a:cubicBezTo>
                  <a:cubicBezTo>
                    <a:pt x="489" y="163"/>
                    <a:pt x="489" y="70"/>
                    <a:pt x="396" y="70"/>
                  </a:cubicBezTo>
                  <a:cubicBezTo>
                    <a:pt x="349" y="24"/>
                    <a:pt x="274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43850" y="1988300"/>
              <a:ext cx="96575" cy="73000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77575" y="1920525"/>
              <a:ext cx="77375" cy="55875"/>
            </a:xfrm>
            <a:custGeom>
              <a:avLst/>
              <a:gdLst/>
              <a:ahLst/>
              <a:cxnLst/>
              <a:rect l="l" t="t" r="r" b="b"/>
              <a:pathLst>
                <a:path w="3095" h="2235" extrusionOk="0">
                  <a:moveTo>
                    <a:pt x="2513" y="1"/>
                  </a:moveTo>
                  <a:cubicBezTo>
                    <a:pt x="1838" y="1"/>
                    <a:pt x="1257" y="303"/>
                    <a:pt x="768" y="885"/>
                  </a:cubicBezTo>
                  <a:cubicBezTo>
                    <a:pt x="489" y="1257"/>
                    <a:pt x="94" y="1746"/>
                    <a:pt x="1" y="2234"/>
                  </a:cubicBezTo>
                  <a:cubicBezTo>
                    <a:pt x="582" y="1653"/>
                    <a:pt x="1559" y="1164"/>
                    <a:pt x="2420" y="885"/>
                  </a:cubicBezTo>
                  <a:cubicBezTo>
                    <a:pt x="2513" y="885"/>
                    <a:pt x="2722" y="769"/>
                    <a:pt x="2816" y="676"/>
                  </a:cubicBezTo>
                  <a:cubicBezTo>
                    <a:pt x="3002" y="583"/>
                    <a:pt x="3095" y="396"/>
                    <a:pt x="3002" y="187"/>
                  </a:cubicBezTo>
                  <a:cubicBezTo>
                    <a:pt x="2909" y="94"/>
                    <a:pt x="2722" y="1"/>
                    <a:pt x="2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89800" y="1823400"/>
              <a:ext cx="26775" cy="58200"/>
            </a:xfrm>
            <a:custGeom>
              <a:avLst/>
              <a:gdLst/>
              <a:ahLst/>
              <a:cxnLst/>
              <a:rect l="l" t="t" r="r" b="b"/>
              <a:pathLst>
                <a:path w="1071" h="2328" extrusionOk="0">
                  <a:moveTo>
                    <a:pt x="372" y="1"/>
                  </a:moveTo>
                  <a:cubicBezTo>
                    <a:pt x="93" y="117"/>
                    <a:pt x="0" y="396"/>
                    <a:pt x="0" y="699"/>
                  </a:cubicBezTo>
                  <a:cubicBezTo>
                    <a:pt x="93" y="978"/>
                    <a:pt x="279" y="1164"/>
                    <a:pt x="372" y="1373"/>
                  </a:cubicBezTo>
                  <a:cubicBezTo>
                    <a:pt x="582" y="1653"/>
                    <a:pt x="582" y="2048"/>
                    <a:pt x="675" y="2327"/>
                  </a:cubicBezTo>
                  <a:cubicBezTo>
                    <a:pt x="1070" y="2141"/>
                    <a:pt x="954" y="1071"/>
                    <a:pt x="954" y="792"/>
                  </a:cubicBezTo>
                  <a:cubicBezTo>
                    <a:pt x="954" y="583"/>
                    <a:pt x="861" y="396"/>
                    <a:pt x="768" y="303"/>
                  </a:cubicBezTo>
                  <a:cubicBezTo>
                    <a:pt x="675" y="117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121200" y="1812350"/>
              <a:ext cx="70400" cy="45400"/>
            </a:xfrm>
            <a:custGeom>
              <a:avLst/>
              <a:gdLst/>
              <a:ahLst/>
              <a:cxnLst/>
              <a:rect l="l" t="t" r="r" b="b"/>
              <a:pathLst>
                <a:path w="2816" h="1816" extrusionOk="0">
                  <a:moveTo>
                    <a:pt x="2359" y="1"/>
                  </a:moveTo>
                  <a:cubicBezTo>
                    <a:pt x="2251" y="1"/>
                    <a:pt x="2129" y="24"/>
                    <a:pt x="2024" y="71"/>
                  </a:cubicBezTo>
                  <a:cubicBezTo>
                    <a:pt x="1257" y="350"/>
                    <a:pt x="396" y="1025"/>
                    <a:pt x="0" y="1815"/>
                  </a:cubicBezTo>
                  <a:cubicBezTo>
                    <a:pt x="186" y="1606"/>
                    <a:pt x="396" y="1513"/>
                    <a:pt x="582" y="1420"/>
                  </a:cubicBezTo>
                  <a:lnTo>
                    <a:pt x="1350" y="1420"/>
                  </a:lnTo>
                  <a:cubicBezTo>
                    <a:pt x="1652" y="1420"/>
                    <a:pt x="1931" y="1420"/>
                    <a:pt x="2234" y="1327"/>
                  </a:cubicBezTo>
                  <a:cubicBezTo>
                    <a:pt x="2513" y="1234"/>
                    <a:pt x="2815" y="838"/>
                    <a:pt x="2815" y="559"/>
                  </a:cubicBezTo>
                  <a:cubicBezTo>
                    <a:pt x="2815" y="350"/>
                    <a:pt x="2815" y="164"/>
                    <a:pt x="2606" y="71"/>
                  </a:cubicBezTo>
                  <a:cubicBezTo>
                    <a:pt x="2559" y="24"/>
                    <a:pt x="2466" y="1"/>
                    <a:pt x="2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099100" y="1862375"/>
              <a:ext cx="70400" cy="43650"/>
            </a:xfrm>
            <a:custGeom>
              <a:avLst/>
              <a:gdLst/>
              <a:ahLst/>
              <a:cxnLst/>
              <a:rect l="l" t="t" r="r" b="b"/>
              <a:pathLst>
                <a:path w="2816" h="1746" extrusionOk="0">
                  <a:moveTo>
                    <a:pt x="2048" y="1"/>
                  </a:moveTo>
                  <a:cubicBezTo>
                    <a:pt x="1745" y="1"/>
                    <a:pt x="1559" y="187"/>
                    <a:pt x="1280" y="396"/>
                  </a:cubicBezTo>
                  <a:cubicBezTo>
                    <a:pt x="977" y="582"/>
                    <a:pt x="0" y="1257"/>
                    <a:pt x="117" y="1745"/>
                  </a:cubicBezTo>
                  <a:cubicBezTo>
                    <a:pt x="791" y="1652"/>
                    <a:pt x="1955" y="1559"/>
                    <a:pt x="2443" y="1071"/>
                  </a:cubicBezTo>
                  <a:cubicBezTo>
                    <a:pt x="2722" y="885"/>
                    <a:pt x="2815" y="582"/>
                    <a:pt x="2722" y="303"/>
                  </a:cubicBezTo>
                  <a:cubicBezTo>
                    <a:pt x="2629" y="94"/>
                    <a:pt x="2234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9275241">
            <a:off x="7200004" y="4165993"/>
            <a:ext cx="2176608" cy="909045"/>
            <a:chOff x="2915775" y="2073500"/>
            <a:chExt cx="874750" cy="365333"/>
          </a:xfrm>
        </p:grpSpPr>
        <p:sp>
          <p:nvSpPr>
            <p:cNvPr id="72" name="Google Shape;72;p2"/>
            <p:cNvSpPr/>
            <p:nvPr/>
          </p:nvSpPr>
          <p:spPr>
            <a:xfrm>
              <a:off x="3004557" y="2399858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34334" y="2346583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94872" y="2268209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241721" y="2268481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410726">
            <a:off x="8306109" y="926375"/>
            <a:ext cx="671663" cy="673538"/>
            <a:chOff x="1474000" y="3672875"/>
            <a:chExt cx="492050" cy="495800"/>
          </a:xfrm>
        </p:grpSpPr>
        <p:sp>
          <p:nvSpPr>
            <p:cNvPr id="93" name="Google Shape;93;p2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-789270">
            <a:off x="189870" y="117652"/>
            <a:ext cx="783145" cy="1083726"/>
            <a:chOff x="5709775" y="2441350"/>
            <a:chExt cx="700850" cy="908350"/>
          </a:xfrm>
        </p:grpSpPr>
        <p:sp>
          <p:nvSpPr>
            <p:cNvPr id="103" name="Google Shape;103;p2"/>
            <p:cNvSpPr/>
            <p:nvPr/>
          </p:nvSpPr>
          <p:spPr>
            <a:xfrm>
              <a:off x="6044200" y="2441350"/>
              <a:ext cx="366425" cy="341725"/>
            </a:xfrm>
            <a:custGeom>
              <a:avLst/>
              <a:gdLst/>
              <a:ahLst/>
              <a:cxnLst/>
              <a:rect l="l" t="t" r="r" b="b"/>
              <a:pathLst>
                <a:path w="14657" h="13669" extrusionOk="0">
                  <a:moveTo>
                    <a:pt x="8510" y="1"/>
                  </a:moveTo>
                  <a:cubicBezTo>
                    <a:pt x="8081" y="1"/>
                    <a:pt x="7753" y="439"/>
                    <a:pt x="7561" y="780"/>
                  </a:cubicBezTo>
                  <a:cubicBezTo>
                    <a:pt x="6700" y="2339"/>
                    <a:pt x="5816" y="3781"/>
                    <a:pt x="4955" y="5340"/>
                  </a:cubicBezTo>
                  <a:cubicBezTo>
                    <a:pt x="4955" y="4479"/>
                    <a:pt x="5048" y="3502"/>
                    <a:pt x="5048" y="2618"/>
                  </a:cubicBezTo>
                  <a:cubicBezTo>
                    <a:pt x="5005" y="2614"/>
                    <a:pt x="4962" y="2612"/>
                    <a:pt x="4919" y="2612"/>
                  </a:cubicBezTo>
                  <a:cubicBezTo>
                    <a:pt x="4004" y="2612"/>
                    <a:pt x="3291" y="3545"/>
                    <a:pt x="3024" y="4479"/>
                  </a:cubicBezTo>
                  <a:cubicBezTo>
                    <a:pt x="2815" y="5433"/>
                    <a:pt x="2908" y="6410"/>
                    <a:pt x="2815" y="7387"/>
                  </a:cubicBezTo>
                  <a:cubicBezTo>
                    <a:pt x="2815" y="7666"/>
                    <a:pt x="2722" y="7969"/>
                    <a:pt x="2536" y="7969"/>
                  </a:cubicBezTo>
                  <a:cubicBezTo>
                    <a:pt x="2484" y="7993"/>
                    <a:pt x="2433" y="8004"/>
                    <a:pt x="2386" y="8004"/>
                  </a:cubicBezTo>
                  <a:cubicBezTo>
                    <a:pt x="2073" y="8004"/>
                    <a:pt x="1874" y="7521"/>
                    <a:pt x="1954" y="7178"/>
                  </a:cubicBezTo>
                  <a:cubicBezTo>
                    <a:pt x="2047" y="6898"/>
                    <a:pt x="2233" y="6410"/>
                    <a:pt x="2047" y="6107"/>
                  </a:cubicBezTo>
                  <a:cubicBezTo>
                    <a:pt x="1913" y="5900"/>
                    <a:pt x="1704" y="5804"/>
                    <a:pt x="1489" y="5804"/>
                  </a:cubicBezTo>
                  <a:cubicBezTo>
                    <a:pt x="1222" y="5804"/>
                    <a:pt x="946" y="5953"/>
                    <a:pt x="791" y="6224"/>
                  </a:cubicBezTo>
                  <a:cubicBezTo>
                    <a:pt x="489" y="6596"/>
                    <a:pt x="489" y="7085"/>
                    <a:pt x="489" y="7573"/>
                  </a:cubicBezTo>
                  <a:cubicBezTo>
                    <a:pt x="489" y="9411"/>
                    <a:pt x="0" y="11923"/>
                    <a:pt x="489" y="13668"/>
                  </a:cubicBezTo>
                  <a:cubicBezTo>
                    <a:pt x="1163" y="13575"/>
                    <a:pt x="1861" y="13389"/>
                    <a:pt x="2536" y="13389"/>
                  </a:cubicBezTo>
                  <a:cubicBezTo>
                    <a:pt x="3232" y="13464"/>
                    <a:pt x="3883" y="13601"/>
                    <a:pt x="4513" y="13601"/>
                  </a:cubicBezTo>
                  <a:cubicBezTo>
                    <a:pt x="4661" y="13601"/>
                    <a:pt x="4809" y="13593"/>
                    <a:pt x="4955" y="13575"/>
                  </a:cubicBezTo>
                  <a:cubicBezTo>
                    <a:pt x="5723" y="13482"/>
                    <a:pt x="6514" y="13087"/>
                    <a:pt x="6886" y="12412"/>
                  </a:cubicBezTo>
                  <a:cubicBezTo>
                    <a:pt x="7189" y="11644"/>
                    <a:pt x="6700" y="10667"/>
                    <a:pt x="5932" y="10574"/>
                  </a:cubicBezTo>
                  <a:cubicBezTo>
                    <a:pt x="5630" y="10574"/>
                    <a:pt x="5234" y="10760"/>
                    <a:pt x="4955" y="10877"/>
                  </a:cubicBezTo>
                  <a:cubicBezTo>
                    <a:pt x="4560" y="10877"/>
                    <a:pt x="4188" y="10760"/>
                    <a:pt x="4071" y="10481"/>
                  </a:cubicBezTo>
                  <a:cubicBezTo>
                    <a:pt x="3978" y="10295"/>
                    <a:pt x="4071" y="9993"/>
                    <a:pt x="4281" y="9806"/>
                  </a:cubicBezTo>
                  <a:cubicBezTo>
                    <a:pt x="4798" y="8986"/>
                    <a:pt x="5767" y="8507"/>
                    <a:pt x="6716" y="8507"/>
                  </a:cubicBezTo>
                  <a:cubicBezTo>
                    <a:pt x="7004" y="8507"/>
                    <a:pt x="7290" y="8551"/>
                    <a:pt x="7561" y="8643"/>
                  </a:cubicBezTo>
                  <a:cubicBezTo>
                    <a:pt x="8259" y="8829"/>
                    <a:pt x="8724" y="9225"/>
                    <a:pt x="9422" y="9318"/>
                  </a:cubicBezTo>
                  <a:cubicBezTo>
                    <a:pt x="9479" y="9327"/>
                    <a:pt x="9538" y="9331"/>
                    <a:pt x="9598" y="9331"/>
                  </a:cubicBezTo>
                  <a:cubicBezTo>
                    <a:pt x="10148" y="9331"/>
                    <a:pt x="10780" y="8958"/>
                    <a:pt x="10864" y="8434"/>
                  </a:cubicBezTo>
                  <a:cubicBezTo>
                    <a:pt x="10957" y="7759"/>
                    <a:pt x="10190" y="7271"/>
                    <a:pt x="9608" y="7085"/>
                  </a:cubicBezTo>
                  <a:cubicBezTo>
                    <a:pt x="8933" y="6898"/>
                    <a:pt x="8142" y="6689"/>
                    <a:pt x="7956" y="6107"/>
                  </a:cubicBezTo>
                  <a:cubicBezTo>
                    <a:pt x="9422" y="5921"/>
                    <a:pt x="10957" y="5642"/>
                    <a:pt x="12516" y="5433"/>
                  </a:cubicBezTo>
                  <a:cubicBezTo>
                    <a:pt x="13098" y="5433"/>
                    <a:pt x="13679" y="5247"/>
                    <a:pt x="14075" y="4851"/>
                  </a:cubicBezTo>
                  <a:cubicBezTo>
                    <a:pt x="14656" y="4084"/>
                    <a:pt x="13958" y="2827"/>
                    <a:pt x="13098" y="2525"/>
                  </a:cubicBezTo>
                  <a:cubicBezTo>
                    <a:pt x="12814" y="2444"/>
                    <a:pt x="12532" y="2410"/>
                    <a:pt x="12253" y="2410"/>
                  </a:cubicBezTo>
                  <a:cubicBezTo>
                    <a:pt x="11572" y="2410"/>
                    <a:pt x="10910" y="2613"/>
                    <a:pt x="10283" y="2827"/>
                  </a:cubicBezTo>
                  <a:cubicBezTo>
                    <a:pt x="9515" y="3106"/>
                    <a:pt x="8840" y="3316"/>
                    <a:pt x="8049" y="3502"/>
                  </a:cubicBezTo>
                  <a:cubicBezTo>
                    <a:pt x="7863" y="2920"/>
                    <a:pt x="8445" y="2246"/>
                    <a:pt x="8840" y="1664"/>
                  </a:cubicBezTo>
                  <a:cubicBezTo>
                    <a:pt x="9306" y="1176"/>
                    <a:pt x="9306" y="105"/>
                    <a:pt x="8631" y="12"/>
                  </a:cubicBezTo>
                  <a:cubicBezTo>
                    <a:pt x="8590" y="5"/>
                    <a:pt x="8550" y="1"/>
                    <a:pt x="8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09775" y="2465725"/>
              <a:ext cx="342000" cy="301325"/>
            </a:xfrm>
            <a:custGeom>
              <a:avLst/>
              <a:gdLst/>
              <a:ahLst/>
              <a:cxnLst/>
              <a:rect l="l" t="t" r="r" b="b"/>
              <a:pathLst>
                <a:path w="13680" h="12053" extrusionOk="0">
                  <a:moveTo>
                    <a:pt x="1158" y="0"/>
                  </a:moveTo>
                  <a:cubicBezTo>
                    <a:pt x="949" y="0"/>
                    <a:pt x="749" y="60"/>
                    <a:pt x="582" y="201"/>
                  </a:cubicBezTo>
                  <a:cubicBezTo>
                    <a:pt x="0" y="689"/>
                    <a:pt x="117" y="1550"/>
                    <a:pt x="396" y="2225"/>
                  </a:cubicBezTo>
                  <a:cubicBezTo>
                    <a:pt x="884" y="3597"/>
                    <a:pt x="1862" y="4760"/>
                    <a:pt x="3118" y="5435"/>
                  </a:cubicBezTo>
                  <a:cubicBezTo>
                    <a:pt x="3490" y="5621"/>
                    <a:pt x="3979" y="5923"/>
                    <a:pt x="3885" y="6412"/>
                  </a:cubicBezTo>
                  <a:cubicBezTo>
                    <a:pt x="3809" y="6642"/>
                    <a:pt x="3465" y="6808"/>
                    <a:pt x="3189" y="6808"/>
                  </a:cubicBezTo>
                  <a:cubicBezTo>
                    <a:pt x="3130" y="6808"/>
                    <a:pt x="3074" y="6801"/>
                    <a:pt x="3025" y="6784"/>
                  </a:cubicBezTo>
                  <a:cubicBezTo>
                    <a:pt x="2708" y="6784"/>
                    <a:pt x="2451" y="6665"/>
                    <a:pt x="2171" y="6665"/>
                  </a:cubicBezTo>
                  <a:cubicBezTo>
                    <a:pt x="2101" y="6665"/>
                    <a:pt x="2029" y="6673"/>
                    <a:pt x="1955" y="6691"/>
                  </a:cubicBezTo>
                  <a:cubicBezTo>
                    <a:pt x="1164" y="6784"/>
                    <a:pt x="791" y="7854"/>
                    <a:pt x="1164" y="8529"/>
                  </a:cubicBezTo>
                  <a:cubicBezTo>
                    <a:pt x="1512" y="9124"/>
                    <a:pt x="2241" y="9429"/>
                    <a:pt x="2935" y="9429"/>
                  </a:cubicBezTo>
                  <a:cubicBezTo>
                    <a:pt x="3028" y="9429"/>
                    <a:pt x="3120" y="9424"/>
                    <a:pt x="3211" y="9413"/>
                  </a:cubicBezTo>
                  <a:cubicBezTo>
                    <a:pt x="3979" y="9413"/>
                    <a:pt x="4769" y="9111"/>
                    <a:pt x="5537" y="8924"/>
                  </a:cubicBezTo>
                  <a:cubicBezTo>
                    <a:pt x="5819" y="8871"/>
                    <a:pt x="6101" y="8817"/>
                    <a:pt x="6379" y="8817"/>
                  </a:cubicBezTo>
                  <a:cubicBezTo>
                    <a:pt x="6582" y="8817"/>
                    <a:pt x="6783" y="8846"/>
                    <a:pt x="6980" y="8924"/>
                  </a:cubicBezTo>
                  <a:cubicBezTo>
                    <a:pt x="7375" y="9204"/>
                    <a:pt x="7561" y="9902"/>
                    <a:pt x="7189" y="10181"/>
                  </a:cubicBezTo>
                  <a:cubicBezTo>
                    <a:pt x="7065" y="10275"/>
                    <a:pt x="6914" y="10302"/>
                    <a:pt x="6750" y="10302"/>
                  </a:cubicBezTo>
                  <a:cubicBezTo>
                    <a:pt x="6545" y="10302"/>
                    <a:pt x="6319" y="10261"/>
                    <a:pt x="6101" y="10261"/>
                  </a:cubicBezTo>
                  <a:cubicBezTo>
                    <a:pt x="5936" y="10261"/>
                    <a:pt x="5775" y="10284"/>
                    <a:pt x="5630" y="10367"/>
                  </a:cubicBezTo>
                  <a:cubicBezTo>
                    <a:pt x="5142" y="10576"/>
                    <a:pt x="5049" y="11251"/>
                    <a:pt x="5444" y="11646"/>
                  </a:cubicBezTo>
                  <a:cubicBezTo>
                    <a:pt x="5729" y="11931"/>
                    <a:pt x="6135" y="12052"/>
                    <a:pt x="6529" y="12052"/>
                  </a:cubicBezTo>
                  <a:cubicBezTo>
                    <a:pt x="6651" y="12052"/>
                    <a:pt x="6771" y="12041"/>
                    <a:pt x="6887" y="12019"/>
                  </a:cubicBezTo>
                  <a:cubicBezTo>
                    <a:pt x="7375" y="12019"/>
                    <a:pt x="7864" y="11739"/>
                    <a:pt x="8445" y="11646"/>
                  </a:cubicBezTo>
                  <a:cubicBezTo>
                    <a:pt x="8736" y="11542"/>
                    <a:pt x="9073" y="11489"/>
                    <a:pt x="9411" y="11489"/>
                  </a:cubicBezTo>
                  <a:cubicBezTo>
                    <a:pt x="9748" y="11489"/>
                    <a:pt x="10085" y="11542"/>
                    <a:pt x="10376" y="11646"/>
                  </a:cubicBezTo>
                  <a:cubicBezTo>
                    <a:pt x="10609" y="11718"/>
                    <a:pt x="11171" y="12023"/>
                    <a:pt x="11556" y="12023"/>
                  </a:cubicBezTo>
                  <a:cubicBezTo>
                    <a:pt x="11672" y="12023"/>
                    <a:pt x="11772" y="11995"/>
                    <a:pt x="11842" y="11926"/>
                  </a:cubicBezTo>
                  <a:cubicBezTo>
                    <a:pt x="12028" y="11832"/>
                    <a:pt x="12028" y="10762"/>
                    <a:pt x="12121" y="10367"/>
                  </a:cubicBezTo>
                  <a:cubicBezTo>
                    <a:pt x="12330" y="9902"/>
                    <a:pt x="12702" y="9413"/>
                    <a:pt x="13005" y="9018"/>
                  </a:cubicBezTo>
                  <a:cubicBezTo>
                    <a:pt x="13377" y="8343"/>
                    <a:pt x="13680" y="7668"/>
                    <a:pt x="13493" y="6877"/>
                  </a:cubicBezTo>
                  <a:cubicBezTo>
                    <a:pt x="13406" y="6370"/>
                    <a:pt x="12845" y="5968"/>
                    <a:pt x="12325" y="5968"/>
                  </a:cubicBezTo>
                  <a:cubicBezTo>
                    <a:pt x="12153" y="5968"/>
                    <a:pt x="11986" y="6012"/>
                    <a:pt x="11842" y="6110"/>
                  </a:cubicBezTo>
                  <a:cubicBezTo>
                    <a:pt x="11446" y="6412"/>
                    <a:pt x="11260" y="7180"/>
                    <a:pt x="10679" y="7180"/>
                  </a:cubicBezTo>
                  <a:cubicBezTo>
                    <a:pt x="10190" y="7180"/>
                    <a:pt x="9888" y="6505"/>
                    <a:pt x="10097" y="6017"/>
                  </a:cubicBezTo>
                  <a:cubicBezTo>
                    <a:pt x="10283" y="5621"/>
                    <a:pt x="10679" y="5249"/>
                    <a:pt x="10958" y="4853"/>
                  </a:cubicBezTo>
                  <a:cubicBezTo>
                    <a:pt x="11260" y="4458"/>
                    <a:pt x="11446" y="3876"/>
                    <a:pt x="11167" y="3504"/>
                  </a:cubicBezTo>
                  <a:cubicBezTo>
                    <a:pt x="10992" y="3329"/>
                    <a:pt x="10781" y="3250"/>
                    <a:pt x="10558" y="3250"/>
                  </a:cubicBezTo>
                  <a:cubicBezTo>
                    <a:pt x="10276" y="3250"/>
                    <a:pt x="9974" y="3376"/>
                    <a:pt x="9701" y="3597"/>
                  </a:cubicBezTo>
                  <a:cubicBezTo>
                    <a:pt x="9306" y="3876"/>
                    <a:pt x="9120" y="4365"/>
                    <a:pt x="8631" y="4667"/>
                  </a:cubicBezTo>
                  <a:cubicBezTo>
                    <a:pt x="8406" y="4893"/>
                    <a:pt x="8104" y="5016"/>
                    <a:pt x="7813" y="5016"/>
                  </a:cubicBezTo>
                  <a:cubicBezTo>
                    <a:pt x="7623" y="5016"/>
                    <a:pt x="7438" y="4963"/>
                    <a:pt x="7282" y="4853"/>
                  </a:cubicBezTo>
                  <a:cubicBezTo>
                    <a:pt x="6887" y="4365"/>
                    <a:pt x="7096" y="3690"/>
                    <a:pt x="7468" y="3202"/>
                  </a:cubicBezTo>
                  <a:cubicBezTo>
                    <a:pt x="7864" y="2806"/>
                    <a:pt x="8259" y="2341"/>
                    <a:pt x="8259" y="1759"/>
                  </a:cubicBezTo>
                  <a:cubicBezTo>
                    <a:pt x="8155" y="1132"/>
                    <a:pt x="7599" y="768"/>
                    <a:pt x="6998" y="768"/>
                  </a:cubicBezTo>
                  <a:cubicBezTo>
                    <a:pt x="6930" y="768"/>
                    <a:pt x="6862" y="773"/>
                    <a:pt x="6793" y="782"/>
                  </a:cubicBezTo>
                  <a:cubicBezTo>
                    <a:pt x="6212" y="875"/>
                    <a:pt x="5723" y="1457"/>
                    <a:pt x="5444" y="2038"/>
                  </a:cubicBezTo>
                  <a:cubicBezTo>
                    <a:pt x="5235" y="2713"/>
                    <a:pt x="5235" y="3295"/>
                    <a:pt x="5235" y="3969"/>
                  </a:cubicBezTo>
                  <a:cubicBezTo>
                    <a:pt x="5126" y="3999"/>
                    <a:pt x="5020" y="4013"/>
                    <a:pt x="4916" y="4013"/>
                  </a:cubicBezTo>
                  <a:cubicBezTo>
                    <a:pt x="4284" y="4013"/>
                    <a:pt x="3750" y="3502"/>
                    <a:pt x="3490" y="2922"/>
                  </a:cubicBezTo>
                  <a:cubicBezTo>
                    <a:pt x="3118" y="2225"/>
                    <a:pt x="3025" y="1457"/>
                    <a:pt x="2536" y="782"/>
                  </a:cubicBezTo>
                  <a:cubicBezTo>
                    <a:pt x="2254" y="368"/>
                    <a:pt x="1677" y="0"/>
                    <a:pt x="1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833650" y="2608575"/>
              <a:ext cx="218125" cy="271625"/>
            </a:xfrm>
            <a:custGeom>
              <a:avLst/>
              <a:gdLst/>
              <a:ahLst/>
              <a:cxnLst/>
              <a:rect l="l" t="t" r="r" b="b"/>
              <a:pathLst>
                <a:path w="8725" h="10865" extrusionOk="0">
                  <a:moveTo>
                    <a:pt x="1" y="0"/>
                  </a:moveTo>
                  <a:cubicBezTo>
                    <a:pt x="1071" y="582"/>
                    <a:pt x="2141" y="1280"/>
                    <a:pt x="3002" y="2047"/>
                  </a:cubicBezTo>
                  <a:cubicBezTo>
                    <a:pt x="3886" y="2722"/>
                    <a:pt x="4746" y="3606"/>
                    <a:pt x="5421" y="4467"/>
                  </a:cubicBezTo>
                  <a:cubicBezTo>
                    <a:pt x="6212" y="5444"/>
                    <a:pt x="6794" y="6398"/>
                    <a:pt x="7259" y="7468"/>
                  </a:cubicBezTo>
                  <a:cubicBezTo>
                    <a:pt x="7841" y="8538"/>
                    <a:pt x="8236" y="9701"/>
                    <a:pt x="8538" y="10864"/>
                  </a:cubicBezTo>
                  <a:cubicBezTo>
                    <a:pt x="8725" y="9701"/>
                    <a:pt x="8538" y="8352"/>
                    <a:pt x="8143" y="7189"/>
                  </a:cubicBezTo>
                  <a:cubicBezTo>
                    <a:pt x="7747" y="5932"/>
                    <a:pt x="7166" y="4769"/>
                    <a:pt x="6398" y="3792"/>
                  </a:cubicBezTo>
                  <a:cubicBezTo>
                    <a:pt x="5630" y="2815"/>
                    <a:pt x="4653" y="1954"/>
                    <a:pt x="3583" y="1280"/>
                  </a:cubicBezTo>
                  <a:cubicBezTo>
                    <a:pt x="2420" y="582"/>
                    <a:pt x="1257" y="1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039550" y="2550400"/>
              <a:ext cx="220450" cy="329800"/>
            </a:xfrm>
            <a:custGeom>
              <a:avLst/>
              <a:gdLst/>
              <a:ahLst/>
              <a:cxnLst/>
              <a:rect l="l" t="t" r="r" b="b"/>
              <a:pathLst>
                <a:path w="8818" h="13192" extrusionOk="0">
                  <a:moveTo>
                    <a:pt x="8817" y="1"/>
                  </a:moveTo>
                  <a:lnTo>
                    <a:pt x="8817" y="1"/>
                  </a:lnTo>
                  <a:cubicBezTo>
                    <a:pt x="7468" y="303"/>
                    <a:pt x="6118" y="1071"/>
                    <a:pt x="5048" y="1955"/>
                  </a:cubicBezTo>
                  <a:cubicBezTo>
                    <a:pt x="3885" y="2816"/>
                    <a:pt x="2908" y="3886"/>
                    <a:pt x="2140" y="5049"/>
                  </a:cubicBezTo>
                  <a:cubicBezTo>
                    <a:pt x="1349" y="6305"/>
                    <a:pt x="768" y="7678"/>
                    <a:pt x="489" y="9027"/>
                  </a:cubicBezTo>
                  <a:cubicBezTo>
                    <a:pt x="93" y="10376"/>
                    <a:pt x="0" y="11842"/>
                    <a:pt x="186" y="13191"/>
                  </a:cubicBezTo>
                  <a:cubicBezTo>
                    <a:pt x="489" y="11842"/>
                    <a:pt x="884" y="10586"/>
                    <a:pt x="1349" y="9306"/>
                  </a:cubicBezTo>
                  <a:cubicBezTo>
                    <a:pt x="1838" y="8050"/>
                    <a:pt x="2419" y="6794"/>
                    <a:pt x="3094" y="5724"/>
                  </a:cubicBezTo>
                  <a:cubicBezTo>
                    <a:pt x="3885" y="4560"/>
                    <a:pt x="4746" y="3607"/>
                    <a:pt x="5630" y="2630"/>
                  </a:cubicBezTo>
                  <a:cubicBezTo>
                    <a:pt x="6584" y="1652"/>
                    <a:pt x="7654" y="792"/>
                    <a:pt x="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67375" y="2810250"/>
              <a:ext cx="346675" cy="539450"/>
            </a:xfrm>
            <a:custGeom>
              <a:avLst/>
              <a:gdLst/>
              <a:ahLst/>
              <a:cxnLst/>
              <a:rect l="l" t="t" r="r" b="b"/>
              <a:pathLst>
                <a:path w="13867" h="21578" extrusionOk="0">
                  <a:moveTo>
                    <a:pt x="6909" y="0"/>
                  </a:moveTo>
                  <a:cubicBezTo>
                    <a:pt x="4470" y="0"/>
                    <a:pt x="2052" y="1119"/>
                    <a:pt x="978" y="3379"/>
                  </a:cubicBezTo>
                  <a:cubicBezTo>
                    <a:pt x="1" y="5426"/>
                    <a:pt x="303" y="7939"/>
                    <a:pt x="1746" y="9683"/>
                  </a:cubicBezTo>
                  <a:cubicBezTo>
                    <a:pt x="3211" y="11335"/>
                    <a:pt x="5631" y="12103"/>
                    <a:pt x="7283" y="13568"/>
                  </a:cubicBezTo>
                  <a:cubicBezTo>
                    <a:pt x="6887" y="16569"/>
                    <a:pt x="6119" y="19850"/>
                    <a:pt x="9306" y="21501"/>
                  </a:cubicBezTo>
                  <a:cubicBezTo>
                    <a:pt x="9411" y="21554"/>
                    <a:pt x="9516" y="21577"/>
                    <a:pt x="9616" y="21577"/>
                  </a:cubicBezTo>
                  <a:cubicBezTo>
                    <a:pt x="10272" y="21577"/>
                    <a:pt x="10748" y="20576"/>
                    <a:pt x="9981" y="20152"/>
                  </a:cubicBezTo>
                  <a:cubicBezTo>
                    <a:pt x="8143" y="19268"/>
                    <a:pt x="8143" y="16849"/>
                    <a:pt x="8446" y="15104"/>
                  </a:cubicBezTo>
                  <a:cubicBezTo>
                    <a:pt x="8539" y="14732"/>
                    <a:pt x="8632" y="14429"/>
                    <a:pt x="8632" y="14150"/>
                  </a:cubicBezTo>
                  <a:cubicBezTo>
                    <a:pt x="10190" y="12684"/>
                    <a:pt x="11726" y="11126"/>
                    <a:pt x="12703" y="9288"/>
                  </a:cubicBezTo>
                  <a:cubicBezTo>
                    <a:pt x="13773" y="7171"/>
                    <a:pt x="13866" y="4542"/>
                    <a:pt x="12517" y="2611"/>
                  </a:cubicBezTo>
                  <a:cubicBezTo>
                    <a:pt x="11240" y="875"/>
                    <a:pt x="9066" y="0"/>
                    <a:pt x="6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77275" y="2926125"/>
              <a:ext cx="276275" cy="55850"/>
            </a:xfrm>
            <a:custGeom>
              <a:avLst/>
              <a:gdLst/>
              <a:ahLst/>
              <a:cxnLst/>
              <a:rect l="l" t="t" r="r" b="b"/>
              <a:pathLst>
                <a:path w="11051" h="2234" extrusionOk="0">
                  <a:moveTo>
                    <a:pt x="11051" y="0"/>
                  </a:moveTo>
                  <a:lnTo>
                    <a:pt x="11051" y="0"/>
                  </a:lnTo>
                  <a:cubicBezTo>
                    <a:pt x="10074" y="303"/>
                    <a:pt x="9213" y="582"/>
                    <a:pt x="8236" y="791"/>
                  </a:cubicBezTo>
                  <a:cubicBezTo>
                    <a:pt x="7375" y="884"/>
                    <a:pt x="6491" y="977"/>
                    <a:pt x="5514" y="1070"/>
                  </a:cubicBezTo>
                  <a:cubicBezTo>
                    <a:pt x="4653" y="1070"/>
                    <a:pt x="3676" y="977"/>
                    <a:pt x="2815" y="884"/>
                  </a:cubicBezTo>
                  <a:cubicBezTo>
                    <a:pt x="1838" y="791"/>
                    <a:pt x="977" y="489"/>
                    <a:pt x="0" y="303"/>
                  </a:cubicBezTo>
                  <a:lnTo>
                    <a:pt x="0" y="303"/>
                  </a:lnTo>
                  <a:cubicBezTo>
                    <a:pt x="675" y="977"/>
                    <a:pt x="1652" y="1466"/>
                    <a:pt x="2606" y="1745"/>
                  </a:cubicBezTo>
                  <a:cubicBezTo>
                    <a:pt x="3490" y="2047"/>
                    <a:pt x="4560" y="2233"/>
                    <a:pt x="5514" y="2233"/>
                  </a:cubicBezTo>
                  <a:cubicBezTo>
                    <a:pt x="6584" y="2140"/>
                    <a:pt x="7561" y="1954"/>
                    <a:pt x="8538" y="1652"/>
                  </a:cubicBezTo>
                  <a:cubicBezTo>
                    <a:pt x="9492" y="1256"/>
                    <a:pt x="10376" y="675"/>
                    <a:pt x="1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032550" y="2974975"/>
              <a:ext cx="171600" cy="75050"/>
            </a:xfrm>
            <a:custGeom>
              <a:avLst/>
              <a:gdLst/>
              <a:ahLst/>
              <a:cxnLst/>
              <a:rect l="l" t="t" r="r" b="b"/>
              <a:pathLst>
                <a:path w="6864" h="3002" extrusionOk="0">
                  <a:moveTo>
                    <a:pt x="6771" y="0"/>
                  </a:moveTo>
                  <a:cubicBezTo>
                    <a:pt x="6398" y="582"/>
                    <a:pt x="5910" y="954"/>
                    <a:pt x="5421" y="1257"/>
                  </a:cubicBezTo>
                  <a:cubicBezTo>
                    <a:pt x="4933" y="1443"/>
                    <a:pt x="4351" y="1629"/>
                    <a:pt x="3770" y="1745"/>
                  </a:cubicBezTo>
                  <a:cubicBezTo>
                    <a:pt x="2606" y="2024"/>
                    <a:pt x="1257" y="2117"/>
                    <a:pt x="1" y="2606"/>
                  </a:cubicBezTo>
                  <a:cubicBezTo>
                    <a:pt x="676" y="2792"/>
                    <a:pt x="1350" y="2908"/>
                    <a:pt x="2025" y="3001"/>
                  </a:cubicBezTo>
                  <a:cubicBezTo>
                    <a:pt x="2606" y="3001"/>
                    <a:pt x="3281" y="3001"/>
                    <a:pt x="4072" y="2908"/>
                  </a:cubicBezTo>
                  <a:cubicBezTo>
                    <a:pt x="4747" y="2792"/>
                    <a:pt x="5421" y="2420"/>
                    <a:pt x="6003" y="1931"/>
                  </a:cubicBezTo>
                  <a:cubicBezTo>
                    <a:pt x="6491" y="1443"/>
                    <a:pt x="6864" y="675"/>
                    <a:pt x="6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25550" y="3054650"/>
              <a:ext cx="167525" cy="45975"/>
            </a:xfrm>
            <a:custGeom>
              <a:avLst/>
              <a:gdLst/>
              <a:ahLst/>
              <a:cxnLst/>
              <a:rect l="l" t="t" r="r" b="b"/>
              <a:pathLst>
                <a:path w="6701" h="1839" extrusionOk="0">
                  <a:moveTo>
                    <a:pt x="0" y="0"/>
                  </a:moveTo>
                  <a:lnTo>
                    <a:pt x="0" y="0"/>
                  </a:lnTo>
                  <a:cubicBezTo>
                    <a:pt x="303" y="582"/>
                    <a:pt x="791" y="1071"/>
                    <a:pt x="1373" y="1350"/>
                  </a:cubicBezTo>
                  <a:cubicBezTo>
                    <a:pt x="1954" y="1652"/>
                    <a:pt x="2629" y="1838"/>
                    <a:pt x="3304" y="1838"/>
                  </a:cubicBezTo>
                  <a:cubicBezTo>
                    <a:pt x="3978" y="1838"/>
                    <a:pt x="4653" y="1745"/>
                    <a:pt x="5235" y="1466"/>
                  </a:cubicBezTo>
                  <a:cubicBezTo>
                    <a:pt x="5816" y="1164"/>
                    <a:pt x="6398" y="675"/>
                    <a:pt x="6700" y="93"/>
                  </a:cubicBezTo>
                  <a:lnTo>
                    <a:pt x="6700" y="93"/>
                  </a:lnTo>
                  <a:cubicBezTo>
                    <a:pt x="6026" y="303"/>
                    <a:pt x="5537" y="489"/>
                    <a:pt x="4956" y="582"/>
                  </a:cubicBezTo>
                  <a:cubicBezTo>
                    <a:pt x="4374" y="675"/>
                    <a:pt x="3885" y="675"/>
                    <a:pt x="3304" y="675"/>
                  </a:cubicBezTo>
                  <a:cubicBezTo>
                    <a:pt x="2815" y="675"/>
                    <a:pt x="2234" y="675"/>
                    <a:pt x="1745" y="489"/>
                  </a:cubicBezTo>
                  <a:cubicBezTo>
                    <a:pt x="1163" y="396"/>
                    <a:pt x="582" y="18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8396394" y="2026541"/>
            <a:ext cx="771411" cy="827102"/>
            <a:chOff x="1721175" y="2665325"/>
            <a:chExt cx="809625" cy="868075"/>
          </a:xfrm>
        </p:grpSpPr>
        <p:sp>
          <p:nvSpPr>
            <p:cNvPr id="112" name="Google Shape;112;p2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"/>
          <p:cNvGrpSpPr/>
          <p:nvPr/>
        </p:nvGrpSpPr>
        <p:grpSpPr>
          <a:xfrm rot="-84533">
            <a:off x="211572" y="561200"/>
            <a:ext cx="1765237" cy="1267436"/>
            <a:chOff x="3095850" y="2740875"/>
            <a:chExt cx="1972838" cy="1216700"/>
          </a:xfrm>
        </p:grpSpPr>
        <p:sp>
          <p:nvSpPr>
            <p:cNvPr id="119" name="Google Shape;119;p2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"/>
          <p:cNvGrpSpPr/>
          <p:nvPr/>
        </p:nvGrpSpPr>
        <p:grpSpPr>
          <a:xfrm rot="196141">
            <a:off x="73217" y="1769085"/>
            <a:ext cx="395606" cy="599652"/>
            <a:chOff x="2525525" y="689125"/>
            <a:chExt cx="298400" cy="452275"/>
          </a:xfrm>
        </p:grpSpPr>
        <p:sp>
          <p:nvSpPr>
            <p:cNvPr id="125" name="Google Shape;125;p2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6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"/>
          <p:cNvSpPr txBox="1">
            <a:spLocks noGrp="1"/>
          </p:cNvSpPr>
          <p:nvPr>
            <p:ph type="title" hasCustomPrompt="1"/>
          </p:nvPr>
        </p:nvSpPr>
        <p:spPr>
          <a:xfrm>
            <a:off x="1621475" y="1162550"/>
            <a:ext cx="5570100" cy="19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1"/>
          <p:cNvSpPr txBox="1">
            <a:spLocks noGrp="1"/>
          </p:cNvSpPr>
          <p:nvPr>
            <p:ph type="subTitle" idx="1"/>
          </p:nvPr>
        </p:nvSpPr>
        <p:spPr>
          <a:xfrm>
            <a:off x="2500950" y="2924725"/>
            <a:ext cx="41421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719" name="Google Shape;719;p11"/>
          <p:cNvGrpSpPr/>
          <p:nvPr/>
        </p:nvGrpSpPr>
        <p:grpSpPr>
          <a:xfrm>
            <a:off x="8232294" y="2203164"/>
            <a:ext cx="792206" cy="866467"/>
            <a:chOff x="5164825" y="3105675"/>
            <a:chExt cx="569400" cy="622775"/>
          </a:xfrm>
        </p:grpSpPr>
        <p:sp>
          <p:nvSpPr>
            <p:cNvPr id="720" name="Google Shape;720;p11"/>
            <p:cNvSpPr/>
            <p:nvPr/>
          </p:nvSpPr>
          <p:spPr>
            <a:xfrm>
              <a:off x="5239850" y="3284950"/>
              <a:ext cx="458325" cy="443500"/>
            </a:xfrm>
            <a:custGeom>
              <a:avLst/>
              <a:gdLst/>
              <a:ahLst/>
              <a:cxnLst/>
              <a:rect l="l" t="t" r="r" b="b"/>
              <a:pathLst>
                <a:path w="18333" h="17740" extrusionOk="0">
                  <a:moveTo>
                    <a:pt x="18332" y="1"/>
                  </a:moveTo>
                  <a:lnTo>
                    <a:pt x="18332" y="1"/>
                  </a:lnTo>
                  <a:cubicBezTo>
                    <a:pt x="13200" y="489"/>
                    <a:pt x="8085" y="698"/>
                    <a:pt x="2958" y="698"/>
                  </a:cubicBezTo>
                  <a:cubicBezTo>
                    <a:pt x="1973" y="698"/>
                    <a:pt x="987" y="691"/>
                    <a:pt x="0" y="676"/>
                  </a:cubicBezTo>
                  <a:lnTo>
                    <a:pt x="0" y="676"/>
                  </a:lnTo>
                  <a:cubicBezTo>
                    <a:pt x="2629" y="6398"/>
                    <a:pt x="5235" y="12121"/>
                    <a:pt x="7863" y="17728"/>
                  </a:cubicBezTo>
                  <a:cubicBezTo>
                    <a:pt x="7870" y="17736"/>
                    <a:pt x="7901" y="17740"/>
                    <a:pt x="7953" y="17740"/>
                  </a:cubicBezTo>
                  <a:cubicBezTo>
                    <a:pt x="8670" y="17740"/>
                    <a:pt x="13404" y="17041"/>
                    <a:pt x="13772" y="16867"/>
                  </a:cubicBezTo>
                  <a:cubicBezTo>
                    <a:pt x="15308" y="15797"/>
                    <a:pt x="14843" y="14541"/>
                    <a:pt x="15029" y="12494"/>
                  </a:cubicBezTo>
                  <a:cubicBezTo>
                    <a:pt x="15424" y="8143"/>
                    <a:pt x="16587" y="3886"/>
                    <a:pt x="18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5329400" y="3355325"/>
              <a:ext cx="143100" cy="285600"/>
            </a:xfrm>
            <a:custGeom>
              <a:avLst/>
              <a:gdLst/>
              <a:ahLst/>
              <a:cxnLst/>
              <a:rect l="l" t="t" r="r" b="b"/>
              <a:pathLst>
                <a:path w="5724" h="11424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955"/>
                    <a:pt x="675" y="2025"/>
                    <a:pt x="1164" y="3002"/>
                  </a:cubicBezTo>
                  <a:cubicBezTo>
                    <a:pt x="1560" y="3979"/>
                    <a:pt x="2048" y="4933"/>
                    <a:pt x="2537" y="5910"/>
                  </a:cubicBezTo>
                  <a:cubicBezTo>
                    <a:pt x="3002" y="6887"/>
                    <a:pt x="3490" y="7748"/>
                    <a:pt x="3979" y="8725"/>
                  </a:cubicBezTo>
                  <a:cubicBezTo>
                    <a:pt x="4561" y="9679"/>
                    <a:pt x="5142" y="10563"/>
                    <a:pt x="5724" y="11423"/>
                  </a:cubicBezTo>
                  <a:cubicBezTo>
                    <a:pt x="5445" y="10470"/>
                    <a:pt x="4956" y="9399"/>
                    <a:pt x="4561" y="8422"/>
                  </a:cubicBezTo>
                  <a:cubicBezTo>
                    <a:pt x="4165" y="7469"/>
                    <a:pt x="3700" y="6491"/>
                    <a:pt x="3211" y="5514"/>
                  </a:cubicBezTo>
                  <a:cubicBezTo>
                    <a:pt x="2723" y="4561"/>
                    <a:pt x="2234" y="3677"/>
                    <a:pt x="1653" y="2699"/>
                  </a:cubicBezTo>
                  <a:cubicBezTo>
                    <a:pt x="1164" y="1746"/>
                    <a:pt x="582" y="86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5547500" y="3304150"/>
              <a:ext cx="60525" cy="315250"/>
            </a:xfrm>
            <a:custGeom>
              <a:avLst/>
              <a:gdLst/>
              <a:ahLst/>
              <a:cxnLst/>
              <a:rect l="l" t="t" r="r" b="b"/>
              <a:pathLst>
                <a:path w="2421" h="12610" extrusionOk="0">
                  <a:moveTo>
                    <a:pt x="2420" y="1"/>
                  </a:moveTo>
                  <a:lnTo>
                    <a:pt x="2420" y="1"/>
                  </a:lnTo>
                  <a:cubicBezTo>
                    <a:pt x="2141" y="1071"/>
                    <a:pt x="1839" y="2141"/>
                    <a:pt x="1559" y="3118"/>
                  </a:cubicBezTo>
                  <a:cubicBezTo>
                    <a:pt x="1257" y="4165"/>
                    <a:pt x="1071" y="5235"/>
                    <a:pt x="885" y="6305"/>
                  </a:cubicBezTo>
                  <a:cubicBezTo>
                    <a:pt x="675" y="7375"/>
                    <a:pt x="489" y="8352"/>
                    <a:pt x="303" y="9399"/>
                  </a:cubicBezTo>
                  <a:cubicBezTo>
                    <a:pt x="210" y="10469"/>
                    <a:pt x="94" y="11539"/>
                    <a:pt x="1" y="12610"/>
                  </a:cubicBezTo>
                  <a:cubicBezTo>
                    <a:pt x="396" y="11633"/>
                    <a:pt x="675" y="10562"/>
                    <a:pt x="885" y="9609"/>
                  </a:cubicBezTo>
                  <a:cubicBezTo>
                    <a:pt x="1164" y="8538"/>
                    <a:pt x="1373" y="7468"/>
                    <a:pt x="1653" y="6398"/>
                  </a:cubicBezTo>
                  <a:cubicBezTo>
                    <a:pt x="1839" y="5328"/>
                    <a:pt x="2048" y="4281"/>
                    <a:pt x="2141" y="3304"/>
                  </a:cubicBezTo>
                  <a:cubicBezTo>
                    <a:pt x="2327" y="2234"/>
                    <a:pt x="2420" y="1164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5465500" y="3350100"/>
              <a:ext cx="50625" cy="317575"/>
            </a:xfrm>
            <a:custGeom>
              <a:avLst/>
              <a:gdLst/>
              <a:ahLst/>
              <a:cxnLst/>
              <a:rect l="l" t="t" r="r" b="b"/>
              <a:pathLst>
                <a:path w="2025" h="12703" extrusionOk="0">
                  <a:moveTo>
                    <a:pt x="1" y="0"/>
                  </a:moveTo>
                  <a:cubicBezTo>
                    <a:pt x="1" y="1071"/>
                    <a:pt x="94" y="2141"/>
                    <a:pt x="187" y="3211"/>
                  </a:cubicBezTo>
                  <a:cubicBezTo>
                    <a:pt x="280" y="4281"/>
                    <a:pt x="466" y="5351"/>
                    <a:pt x="582" y="6398"/>
                  </a:cubicBezTo>
                  <a:cubicBezTo>
                    <a:pt x="768" y="7468"/>
                    <a:pt x="954" y="8538"/>
                    <a:pt x="1257" y="9608"/>
                  </a:cubicBezTo>
                  <a:cubicBezTo>
                    <a:pt x="1443" y="10586"/>
                    <a:pt x="1745" y="11632"/>
                    <a:pt x="2025" y="12703"/>
                  </a:cubicBezTo>
                  <a:cubicBezTo>
                    <a:pt x="2025" y="11632"/>
                    <a:pt x="1931" y="10586"/>
                    <a:pt x="1838" y="9515"/>
                  </a:cubicBezTo>
                  <a:cubicBezTo>
                    <a:pt x="1745" y="8445"/>
                    <a:pt x="1536" y="7375"/>
                    <a:pt x="1350" y="6305"/>
                  </a:cubicBezTo>
                  <a:cubicBezTo>
                    <a:pt x="1164" y="5235"/>
                    <a:pt x="954" y="4188"/>
                    <a:pt x="768" y="3118"/>
                  </a:cubicBezTo>
                  <a:cubicBezTo>
                    <a:pt x="582" y="2048"/>
                    <a:pt x="280" y="107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5164825" y="3105675"/>
              <a:ext cx="569400" cy="454375"/>
            </a:xfrm>
            <a:custGeom>
              <a:avLst/>
              <a:gdLst/>
              <a:ahLst/>
              <a:cxnLst/>
              <a:rect l="l" t="t" r="r" b="b"/>
              <a:pathLst>
                <a:path w="22776" h="18175" extrusionOk="0">
                  <a:moveTo>
                    <a:pt x="14355" y="0"/>
                  </a:moveTo>
                  <a:cubicBezTo>
                    <a:pt x="12767" y="0"/>
                    <a:pt x="11233" y="1421"/>
                    <a:pt x="11144" y="3101"/>
                  </a:cubicBezTo>
                  <a:cubicBezTo>
                    <a:pt x="10543" y="1954"/>
                    <a:pt x="9344" y="1291"/>
                    <a:pt x="8104" y="1291"/>
                  </a:cubicBezTo>
                  <a:cubicBezTo>
                    <a:pt x="7759" y="1291"/>
                    <a:pt x="7412" y="1343"/>
                    <a:pt x="7072" y="1449"/>
                  </a:cubicBezTo>
                  <a:cubicBezTo>
                    <a:pt x="5630" y="1845"/>
                    <a:pt x="4560" y="3496"/>
                    <a:pt x="4746" y="5032"/>
                  </a:cubicBezTo>
                  <a:cubicBezTo>
                    <a:pt x="4409" y="4787"/>
                    <a:pt x="3949" y="4642"/>
                    <a:pt x="3513" y="4642"/>
                  </a:cubicBezTo>
                  <a:cubicBezTo>
                    <a:pt x="3077" y="4642"/>
                    <a:pt x="2664" y="4787"/>
                    <a:pt x="2420" y="5125"/>
                  </a:cubicBezTo>
                  <a:cubicBezTo>
                    <a:pt x="1931" y="5613"/>
                    <a:pt x="2420" y="6497"/>
                    <a:pt x="2815" y="6869"/>
                  </a:cubicBezTo>
                  <a:cubicBezTo>
                    <a:pt x="977" y="8149"/>
                    <a:pt x="0" y="10848"/>
                    <a:pt x="1349" y="12802"/>
                  </a:cubicBezTo>
                  <a:cubicBezTo>
                    <a:pt x="2095" y="13901"/>
                    <a:pt x="3403" y="14458"/>
                    <a:pt x="4708" y="14458"/>
                  </a:cubicBezTo>
                  <a:cubicBezTo>
                    <a:pt x="5805" y="14458"/>
                    <a:pt x="6899" y="14064"/>
                    <a:pt x="7654" y="13267"/>
                  </a:cubicBezTo>
                  <a:cubicBezTo>
                    <a:pt x="8329" y="14826"/>
                    <a:pt x="9306" y="16291"/>
                    <a:pt x="10655" y="17245"/>
                  </a:cubicBezTo>
                  <a:cubicBezTo>
                    <a:pt x="11546" y="17839"/>
                    <a:pt x="12608" y="18175"/>
                    <a:pt x="13634" y="18175"/>
                  </a:cubicBezTo>
                  <a:cubicBezTo>
                    <a:pt x="14296" y="18175"/>
                    <a:pt x="14942" y="18035"/>
                    <a:pt x="15517" y="17734"/>
                  </a:cubicBezTo>
                  <a:cubicBezTo>
                    <a:pt x="17053" y="16966"/>
                    <a:pt x="17937" y="15012"/>
                    <a:pt x="17355" y="13476"/>
                  </a:cubicBezTo>
                  <a:lnTo>
                    <a:pt x="17355" y="13476"/>
                  </a:lnTo>
                  <a:cubicBezTo>
                    <a:pt x="17815" y="13751"/>
                    <a:pt x="18346" y="13879"/>
                    <a:pt x="18887" y="13879"/>
                  </a:cubicBezTo>
                  <a:cubicBezTo>
                    <a:pt x="20044" y="13879"/>
                    <a:pt x="21249" y="13296"/>
                    <a:pt x="21915" y="12313"/>
                  </a:cubicBezTo>
                  <a:cubicBezTo>
                    <a:pt x="22775" y="10755"/>
                    <a:pt x="22287" y="8614"/>
                    <a:pt x="20845" y="7660"/>
                  </a:cubicBezTo>
                  <a:cubicBezTo>
                    <a:pt x="22194" y="6986"/>
                    <a:pt x="22589" y="4939"/>
                    <a:pt x="21705" y="3682"/>
                  </a:cubicBezTo>
                  <a:cubicBezTo>
                    <a:pt x="21191" y="3055"/>
                    <a:pt x="20357" y="2711"/>
                    <a:pt x="19531" y="2711"/>
                  </a:cubicBezTo>
                  <a:cubicBezTo>
                    <a:pt x="18826" y="2711"/>
                    <a:pt x="18127" y="2961"/>
                    <a:pt x="17634" y="3496"/>
                  </a:cubicBezTo>
                  <a:cubicBezTo>
                    <a:pt x="17727" y="1751"/>
                    <a:pt x="16285" y="100"/>
                    <a:pt x="14540" y="7"/>
                  </a:cubicBezTo>
                  <a:cubicBezTo>
                    <a:pt x="14478" y="2"/>
                    <a:pt x="14417" y="0"/>
                    <a:pt x="1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5356150" y="3226800"/>
              <a:ext cx="65750" cy="159975"/>
            </a:xfrm>
            <a:custGeom>
              <a:avLst/>
              <a:gdLst/>
              <a:ahLst/>
              <a:cxnLst/>
              <a:rect l="l" t="t" r="r" b="b"/>
              <a:pathLst>
                <a:path w="2630" h="6399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582"/>
                    <a:pt x="583" y="1071"/>
                    <a:pt x="885" y="1559"/>
                  </a:cubicBezTo>
                  <a:cubicBezTo>
                    <a:pt x="1071" y="2024"/>
                    <a:pt x="1257" y="2513"/>
                    <a:pt x="1350" y="3002"/>
                  </a:cubicBezTo>
                  <a:cubicBezTo>
                    <a:pt x="1467" y="3583"/>
                    <a:pt x="1467" y="4072"/>
                    <a:pt x="1467" y="4653"/>
                  </a:cubicBezTo>
                  <a:cubicBezTo>
                    <a:pt x="1467" y="5235"/>
                    <a:pt x="1467" y="5723"/>
                    <a:pt x="1257" y="6398"/>
                  </a:cubicBezTo>
                  <a:cubicBezTo>
                    <a:pt x="1839" y="6003"/>
                    <a:pt x="2234" y="5421"/>
                    <a:pt x="2420" y="4746"/>
                  </a:cubicBezTo>
                  <a:cubicBezTo>
                    <a:pt x="2630" y="4165"/>
                    <a:pt x="2630" y="3490"/>
                    <a:pt x="2420" y="2815"/>
                  </a:cubicBezTo>
                  <a:cubicBezTo>
                    <a:pt x="2327" y="2141"/>
                    <a:pt x="2048" y="1559"/>
                    <a:pt x="1653" y="1071"/>
                  </a:cubicBezTo>
                  <a:cubicBezTo>
                    <a:pt x="1164" y="489"/>
                    <a:pt x="583" y="9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5545175" y="3267650"/>
              <a:ext cx="75050" cy="133650"/>
            </a:xfrm>
            <a:custGeom>
              <a:avLst/>
              <a:gdLst/>
              <a:ahLst/>
              <a:cxnLst/>
              <a:rect l="l" t="t" r="r" b="b"/>
              <a:pathLst>
                <a:path w="3002" h="5346" extrusionOk="0">
                  <a:moveTo>
                    <a:pt x="2765" y="0"/>
                  </a:moveTo>
                  <a:cubicBezTo>
                    <a:pt x="2244" y="0"/>
                    <a:pt x="1680" y="245"/>
                    <a:pt x="1257" y="507"/>
                  </a:cubicBezTo>
                  <a:cubicBezTo>
                    <a:pt x="768" y="879"/>
                    <a:pt x="396" y="1461"/>
                    <a:pt x="187" y="2042"/>
                  </a:cubicBezTo>
                  <a:cubicBezTo>
                    <a:pt x="1" y="2717"/>
                    <a:pt x="1" y="3415"/>
                    <a:pt x="187" y="3996"/>
                  </a:cubicBezTo>
                  <a:cubicBezTo>
                    <a:pt x="396" y="4578"/>
                    <a:pt x="768" y="5043"/>
                    <a:pt x="1257" y="5346"/>
                  </a:cubicBezTo>
                  <a:cubicBezTo>
                    <a:pt x="1164" y="4764"/>
                    <a:pt x="1071" y="4276"/>
                    <a:pt x="1071" y="3787"/>
                  </a:cubicBezTo>
                  <a:cubicBezTo>
                    <a:pt x="1071" y="3298"/>
                    <a:pt x="1164" y="2833"/>
                    <a:pt x="1257" y="2438"/>
                  </a:cubicBezTo>
                  <a:cubicBezTo>
                    <a:pt x="1466" y="2042"/>
                    <a:pt x="1652" y="1554"/>
                    <a:pt x="1932" y="1181"/>
                  </a:cubicBezTo>
                  <a:cubicBezTo>
                    <a:pt x="2234" y="786"/>
                    <a:pt x="2513" y="390"/>
                    <a:pt x="3002" y="18"/>
                  </a:cubicBezTo>
                  <a:cubicBezTo>
                    <a:pt x="2924" y="6"/>
                    <a:pt x="2845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6988652" y="3353125"/>
            <a:ext cx="562398" cy="884275"/>
            <a:chOff x="6381525" y="2911575"/>
            <a:chExt cx="404225" cy="635575"/>
          </a:xfrm>
        </p:grpSpPr>
        <p:sp>
          <p:nvSpPr>
            <p:cNvPr id="728" name="Google Shape;728;p11"/>
            <p:cNvSpPr/>
            <p:nvPr/>
          </p:nvSpPr>
          <p:spPr>
            <a:xfrm>
              <a:off x="6412925" y="2911575"/>
              <a:ext cx="285575" cy="305975"/>
            </a:xfrm>
            <a:custGeom>
              <a:avLst/>
              <a:gdLst/>
              <a:ahLst/>
              <a:cxnLst/>
              <a:rect l="l" t="t" r="r" b="b"/>
              <a:pathLst>
                <a:path w="11423" h="12239" extrusionOk="0">
                  <a:moveTo>
                    <a:pt x="6887" y="1"/>
                  </a:moveTo>
                  <a:cubicBezTo>
                    <a:pt x="5235" y="2909"/>
                    <a:pt x="4653" y="6491"/>
                    <a:pt x="5328" y="9795"/>
                  </a:cubicBezTo>
                  <a:cubicBezTo>
                    <a:pt x="3872" y="9387"/>
                    <a:pt x="2351" y="9190"/>
                    <a:pt x="874" y="9190"/>
                  </a:cubicBezTo>
                  <a:cubicBezTo>
                    <a:pt x="581" y="9190"/>
                    <a:pt x="289" y="9198"/>
                    <a:pt x="0" y="9213"/>
                  </a:cubicBezTo>
                  <a:cubicBezTo>
                    <a:pt x="1365" y="9851"/>
                    <a:pt x="5082" y="12238"/>
                    <a:pt x="6799" y="12238"/>
                  </a:cubicBezTo>
                  <a:cubicBezTo>
                    <a:pt x="6897" y="12238"/>
                    <a:pt x="6988" y="12230"/>
                    <a:pt x="7073" y="12214"/>
                  </a:cubicBezTo>
                  <a:cubicBezTo>
                    <a:pt x="8483" y="11850"/>
                    <a:pt x="9915" y="7951"/>
                    <a:pt x="11326" y="7951"/>
                  </a:cubicBezTo>
                  <a:cubicBezTo>
                    <a:pt x="11359" y="7951"/>
                    <a:pt x="11391" y="7953"/>
                    <a:pt x="11423" y="7957"/>
                  </a:cubicBezTo>
                  <a:cubicBezTo>
                    <a:pt x="11103" y="7897"/>
                    <a:pt x="10779" y="7869"/>
                    <a:pt x="10454" y="7869"/>
                  </a:cubicBezTo>
                  <a:cubicBezTo>
                    <a:pt x="9124" y="7869"/>
                    <a:pt x="7780" y="8353"/>
                    <a:pt x="6677" y="9213"/>
                  </a:cubicBezTo>
                  <a:cubicBezTo>
                    <a:pt x="6770" y="6119"/>
                    <a:pt x="6887" y="3118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6381525" y="3187650"/>
              <a:ext cx="404225" cy="359500"/>
            </a:xfrm>
            <a:custGeom>
              <a:avLst/>
              <a:gdLst/>
              <a:ahLst/>
              <a:cxnLst/>
              <a:rect l="l" t="t" r="r" b="b"/>
              <a:pathLst>
                <a:path w="16169" h="14380" extrusionOk="0">
                  <a:moveTo>
                    <a:pt x="7942" y="0"/>
                  </a:moveTo>
                  <a:cubicBezTo>
                    <a:pt x="7260" y="0"/>
                    <a:pt x="6575" y="100"/>
                    <a:pt x="5909" y="310"/>
                  </a:cubicBezTo>
                  <a:lnTo>
                    <a:pt x="5607" y="1264"/>
                  </a:lnTo>
                  <a:cubicBezTo>
                    <a:pt x="5607" y="985"/>
                    <a:pt x="5700" y="683"/>
                    <a:pt x="5700" y="403"/>
                  </a:cubicBezTo>
                  <a:lnTo>
                    <a:pt x="5700" y="403"/>
                  </a:lnTo>
                  <a:cubicBezTo>
                    <a:pt x="2117" y="1660"/>
                    <a:pt x="0" y="5917"/>
                    <a:pt x="1256" y="9523"/>
                  </a:cubicBezTo>
                  <a:cubicBezTo>
                    <a:pt x="2278" y="12436"/>
                    <a:pt x="5283" y="14380"/>
                    <a:pt x="8296" y="14380"/>
                  </a:cubicBezTo>
                  <a:cubicBezTo>
                    <a:pt x="8989" y="14380"/>
                    <a:pt x="9683" y="14277"/>
                    <a:pt x="10353" y="14059"/>
                  </a:cubicBezTo>
                  <a:cubicBezTo>
                    <a:pt x="13958" y="12896"/>
                    <a:pt x="16169" y="8546"/>
                    <a:pt x="15005" y="4963"/>
                  </a:cubicBezTo>
                  <a:cubicBezTo>
                    <a:pt x="14053" y="2029"/>
                    <a:pt x="11026" y="0"/>
                    <a:pt x="7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1"/>
          <p:cNvGrpSpPr/>
          <p:nvPr/>
        </p:nvGrpSpPr>
        <p:grpSpPr>
          <a:xfrm rot="892097">
            <a:off x="-28388" y="-44709"/>
            <a:ext cx="1483212" cy="1168434"/>
            <a:chOff x="2533100" y="1212175"/>
            <a:chExt cx="1066075" cy="839825"/>
          </a:xfrm>
        </p:grpSpPr>
        <p:sp>
          <p:nvSpPr>
            <p:cNvPr id="731" name="Google Shape;731;p11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11"/>
          <p:cNvGrpSpPr/>
          <p:nvPr/>
        </p:nvGrpSpPr>
        <p:grpSpPr>
          <a:xfrm>
            <a:off x="7150266" y="1207293"/>
            <a:ext cx="565821" cy="908373"/>
            <a:chOff x="1054675" y="3219250"/>
            <a:chExt cx="332875" cy="534400"/>
          </a:xfrm>
        </p:grpSpPr>
        <p:sp>
          <p:nvSpPr>
            <p:cNvPr id="753" name="Google Shape;753;p11"/>
            <p:cNvSpPr/>
            <p:nvPr/>
          </p:nvSpPr>
          <p:spPr>
            <a:xfrm>
              <a:off x="1054675" y="3415400"/>
              <a:ext cx="332875" cy="338250"/>
            </a:xfrm>
            <a:custGeom>
              <a:avLst/>
              <a:gdLst/>
              <a:ahLst/>
              <a:cxnLst/>
              <a:rect l="l" t="t" r="r" b="b"/>
              <a:pathLst>
                <a:path w="13315" h="13530" extrusionOk="0">
                  <a:moveTo>
                    <a:pt x="6870" y="1"/>
                  </a:moveTo>
                  <a:cubicBezTo>
                    <a:pt x="4550" y="1"/>
                    <a:pt x="2224" y="1302"/>
                    <a:pt x="1164" y="4182"/>
                  </a:cubicBezTo>
                  <a:cubicBezTo>
                    <a:pt x="0" y="7392"/>
                    <a:pt x="1652" y="11161"/>
                    <a:pt x="4560" y="12719"/>
                  </a:cubicBezTo>
                  <a:cubicBezTo>
                    <a:pt x="5497" y="13232"/>
                    <a:pt x="6575" y="13529"/>
                    <a:pt x="7642" y="13529"/>
                  </a:cubicBezTo>
                  <a:cubicBezTo>
                    <a:pt x="8563" y="13529"/>
                    <a:pt x="9475" y="13308"/>
                    <a:pt x="10283" y="12812"/>
                  </a:cubicBezTo>
                  <a:cubicBezTo>
                    <a:pt x="12214" y="11556"/>
                    <a:pt x="13005" y="9137"/>
                    <a:pt x="13098" y="6810"/>
                  </a:cubicBezTo>
                  <a:cubicBezTo>
                    <a:pt x="13315" y="2520"/>
                    <a:pt x="10098" y="1"/>
                    <a:pt x="6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1212275" y="3418150"/>
              <a:ext cx="128575" cy="232650"/>
            </a:xfrm>
            <a:custGeom>
              <a:avLst/>
              <a:gdLst/>
              <a:ahLst/>
              <a:cxnLst/>
              <a:rect l="l" t="t" r="r" b="b"/>
              <a:pathLst>
                <a:path w="5143" h="9306" extrusionOk="0">
                  <a:moveTo>
                    <a:pt x="1" y="0"/>
                  </a:moveTo>
                  <a:cubicBezTo>
                    <a:pt x="885" y="489"/>
                    <a:pt x="1653" y="1070"/>
                    <a:pt x="2234" y="1745"/>
                  </a:cubicBezTo>
                  <a:cubicBezTo>
                    <a:pt x="2816" y="2420"/>
                    <a:pt x="3304" y="3211"/>
                    <a:pt x="3584" y="3978"/>
                  </a:cubicBezTo>
                  <a:cubicBezTo>
                    <a:pt x="3886" y="4746"/>
                    <a:pt x="4072" y="5630"/>
                    <a:pt x="4072" y="6584"/>
                  </a:cubicBezTo>
                  <a:cubicBezTo>
                    <a:pt x="4072" y="7468"/>
                    <a:pt x="3886" y="8329"/>
                    <a:pt x="3584" y="9306"/>
                  </a:cubicBezTo>
                  <a:cubicBezTo>
                    <a:pt x="4258" y="8631"/>
                    <a:pt x="4747" y="7654"/>
                    <a:pt x="4956" y="6700"/>
                  </a:cubicBezTo>
                  <a:cubicBezTo>
                    <a:pt x="5142" y="5630"/>
                    <a:pt x="5049" y="4560"/>
                    <a:pt x="4654" y="3583"/>
                  </a:cubicBezTo>
                  <a:cubicBezTo>
                    <a:pt x="4258" y="2629"/>
                    <a:pt x="3677" y="1745"/>
                    <a:pt x="2816" y="1070"/>
                  </a:cubicBezTo>
                  <a:cubicBezTo>
                    <a:pt x="2048" y="489"/>
                    <a:pt x="107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1166350" y="3219250"/>
              <a:ext cx="137850" cy="184375"/>
            </a:xfrm>
            <a:custGeom>
              <a:avLst/>
              <a:gdLst/>
              <a:ahLst/>
              <a:cxnLst/>
              <a:rect l="l" t="t" r="r" b="b"/>
              <a:pathLst>
                <a:path w="5514" h="7375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38" y="1070"/>
                    <a:pt x="0" y="4071"/>
                    <a:pt x="186" y="6979"/>
                  </a:cubicBezTo>
                  <a:lnTo>
                    <a:pt x="861" y="7375"/>
                  </a:lnTo>
                  <a:cubicBezTo>
                    <a:pt x="3676" y="6398"/>
                    <a:pt x="5514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11"/>
          <p:cNvGrpSpPr/>
          <p:nvPr/>
        </p:nvGrpSpPr>
        <p:grpSpPr>
          <a:xfrm>
            <a:off x="4156755" y="163210"/>
            <a:ext cx="499546" cy="856136"/>
            <a:chOff x="1332275" y="1990950"/>
            <a:chExt cx="359050" cy="615350"/>
          </a:xfrm>
        </p:grpSpPr>
        <p:sp>
          <p:nvSpPr>
            <p:cNvPr id="757" name="Google Shape;757;p11"/>
            <p:cNvSpPr/>
            <p:nvPr/>
          </p:nvSpPr>
          <p:spPr>
            <a:xfrm>
              <a:off x="137455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93" y="0"/>
                  </a:moveTo>
                  <a:cubicBezTo>
                    <a:pt x="2279" y="0"/>
                    <a:pt x="2163" y="13"/>
                    <a:pt x="2048" y="38"/>
                  </a:cubicBezTo>
                  <a:lnTo>
                    <a:pt x="1955" y="38"/>
                  </a:lnTo>
                  <a:cubicBezTo>
                    <a:pt x="582" y="411"/>
                    <a:pt x="1" y="2458"/>
                    <a:pt x="1071" y="3435"/>
                  </a:cubicBezTo>
                  <a:cubicBezTo>
                    <a:pt x="1419" y="3775"/>
                    <a:pt x="1888" y="3931"/>
                    <a:pt x="2366" y="3931"/>
                  </a:cubicBezTo>
                  <a:cubicBezTo>
                    <a:pt x="3229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147400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04" y="0"/>
                  </a:moveTo>
                  <a:cubicBezTo>
                    <a:pt x="2181" y="0"/>
                    <a:pt x="2057" y="13"/>
                    <a:pt x="1932" y="38"/>
                  </a:cubicBezTo>
                  <a:lnTo>
                    <a:pt x="1839" y="38"/>
                  </a:lnTo>
                  <a:cubicBezTo>
                    <a:pt x="582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9" y="3931"/>
                  </a:cubicBezTo>
                  <a:cubicBezTo>
                    <a:pt x="3181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1573450" y="2220275"/>
              <a:ext cx="117825" cy="98300"/>
            </a:xfrm>
            <a:custGeom>
              <a:avLst/>
              <a:gdLst/>
              <a:ahLst/>
              <a:cxnLst/>
              <a:rect l="l" t="t" r="r" b="b"/>
              <a:pathLst>
                <a:path w="4713" h="3932" extrusionOk="0">
                  <a:moveTo>
                    <a:pt x="2284" y="0"/>
                  </a:moveTo>
                  <a:cubicBezTo>
                    <a:pt x="2167" y="0"/>
                    <a:pt x="2049" y="13"/>
                    <a:pt x="1932" y="38"/>
                  </a:cubicBezTo>
                  <a:lnTo>
                    <a:pt x="1839" y="38"/>
                  </a:lnTo>
                  <a:cubicBezTo>
                    <a:pt x="489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8" y="3931"/>
                  </a:cubicBezTo>
                  <a:cubicBezTo>
                    <a:pt x="3178" y="3931"/>
                    <a:pt x="4112" y="3420"/>
                    <a:pt x="4351" y="2551"/>
                  </a:cubicBezTo>
                  <a:cubicBezTo>
                    <a:pt x="4713" y="1402"/>
                    <a:pt x="3538" y="0"/>
                    <a:pt x="2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137455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373" y="1"/>
                  </a:moveTo>
                  <a:cubicBezTo>
                    <a:pt x="2265" y="1"/>
                    <a:pt x="2156" y="12"/>
                    <a:pt x="2048" y="34"/>
                  </a:cubicBezTo>
                  <a:lnTo>
                    <a:pt x="1955" y="127"/>
                  </a:lnTo>
                  <a:cubicBezTo>
                    <a:pt x="582" y="430"/>
                    <a:pt x="1" y="2454"/>
                    <a:pt x="1071" y="3431"/>
                  </a:cubicBezTo>
                  <a:cubicBezTo>
                    <a:pt x="1425" y="3819"/>
                    <a:pt x="1905" y="3990"/>
                    <a:pt x="2392" y="3990"/>
                  </a:cubicBezTo>
                  <a:cubicBezTo>
                    <a:pt x="3247" y="3990"/>
                    <a:pt x="4122" y="3463"/>
                    <a:pt x="4374" y="2663"/>
                  </a:cubicBezTo>
                  <a:cubicBezTo>
                    <a:pt x="4716" y="1401"/>
                    <a:pt x="3603" y="1"/>
                    <a:pt x="2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147400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282" y="1"/>
                  </a:moveTo>
                  <a:cubicBezTo>
                    <a:pt x="2167" y="1"/>
                    <a:pt x="2050" y="12"/>
                    <a:pt x="1932" y="34"/>
                  </a:cubicBezTo>
                  <a:lnTo>
                    <a:pt x="1839" y="127"/>
                  </a:lnTo>
                  <a:cubicBezTo>
                    <a:pt x="582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7" y="3990"/>
                  </a:cubicBezTo>
                  <a:cubicBezTo>
                    <a:pt x="3200" y="3990"/>
                    <a:pt x="4122" y="3463"/>
                    <a:pt x="4374" y="2663"/>
                  </a:cubicBezTo>
                  <a:cubicBezTo>
                    <a:pt x="4717" y="1401"/>
                    <a:pt x="3603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1573450" y="2314600"/>
              <a:ext cx="117875" cy="99750"/>
            </a:xfrm>
            <a:custGeom>
              <a:avLst/>
              <a:gdLst/>
              <a:ahLst/>
              <a:cxnLst/>
              <a:rect l="l" t="t" r="r" b="b"/>
              <a:pathLst>
                <a:path w="4715" h="3990" extrusionOk="0">
                  <a:moveTo>
                    <a:pt x="2263" y="1"/>
                  </a:moveTo>
                  <a:cubicBezTo>
                    <a:pt x="2153" y="1"/>
                    <a:pt x="2042" y="12"/>
                    <a:pt x="1932" y="34"/>
                  </a:cubicBezTo>
                  <a:lnTo>
                    <a:pt x="1839" y="127"/>
                  </a:lnTo>
                  <a:cubicBezTo>
                    <a:pt x="489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6" y="3990"/>
                  </a:cubicBezTo>
                  <a:cubicBezTo>
                    <a:pt x="3197" y="3990"/>
                    <a:pt x="4114" y="3463"/>
                    <a:pt x="4351" y="2663"/>
                  </a:cubicBezTo>
                  <a:cubicBezTo>
                    <a:pt x="4715" y="1401"/>
                    <a:pt x="3524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137455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481" y="1"/>
                  </a:moveTo>
                  <a:cubicBezTo>
                    <a:pt x="2338" y="1"/>
                    <a:pt x="2193" y="21"/>
                    <a:pt x="2048" y="63"/>
                  </a:cubicBezTo>
                  <a:lnTo>
                    <a:pt x="1955" y="63"/>
                  </a:lnTo>
                  <a:cubicBezTo>
                    <a:pt x="582" y="459"/>
                    <a:pt x="1" y="2390"/>
                    <a:pt x="1071" y="3460"/>
                  </a:cubicBezTo>
                  <a:cubicBezTo>
                    <a:pt x="1421" y="3810"/>
                    <a:pt x="1895" y="3972"/>
                    <a:pt x="2376" y="3972"/>
                  </a:cubicBezTo>
                  <a:cubicBezTo>
                    <a:pt x="3236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147400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300" y="3972"/>
                  </a:cubicBezTo>
                  <a:cubicBezTo>
                    <a:pt x="3188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1573450" y="2413325"/>
              <a:ext cx="117625" cy="99325"/>
            </a:xfrm>
            <a:custGeom>
              <a:avLst/>
              <a:gdLst/>
              <a:ahLst/>
              <a:cxnLst/>
              <a:rect l="l" t="t" r="r" b="b"/>
              <a:pathLst>
                <a:path w="4705" h="3973" extrusionOk="0">
                  <a:moveTo>
                    <a:pt x="2375" y="1"/>
                  </a:moveTo>
                  <a:cubicBezTo>
                    <a:pt x="2228" y="1"/>
                    <a:pt x="2079" y="21"/>
                    <a:pt x="1932" y="63"/>
                  </a:cubicBezTo>
                  <a:lnTo>
                    <a:pt x="1839" y="63"/>
                  </a:lnTo>
                  <a:cubicBezTo>
                    <a:pt x="489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299" y="3972"/>
                  </a:cubicBezTo>
                  <a:cubicBezTo>
                    <a:pt x="3185" y="3972"/>
                    <a:pt x="4113" y="3456"/>
                    <a:pt x="4351" y="2576"/>
                  </a:cubicBezTo>
                  <a:cubicBezTo>
                    <a:pt x="4704" y="1372"/>
                    <a:pt x="3593" y="1"/>
                    <a:pt x="2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1474000" y="2508125"/>
              <a:ext cx="117675" cy="98175"/>
            </a:xfrm>
            <a:custGeom>
              <a:avLst/>
              <a:gdLst/>
              <a:ahLst/>
              <a:cxnLst/>
              <a:rect l="l" t="t" r="r" b="b"/>
              <a:pathLst>
                <a:path w="4707" h="3927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35"/>
                    <a:pt x="1" y="2390"/>
                    <a:pt x="978" y="3343"/>
                  </a:cubicBezTo>
                  <a:cubicBezTo>
                    <a:pt x="1335" y="3744"/>
                    <a:pt x="1846" y="3927"/>
                    <a:pt x="2366" y="3927"/>
                  </a:cubicBezTo>
                  <a:cubicBezTo>
                    <a:pt x="3234" y="3927"/>
                    <a:pt x="4127" y="3419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1507750" y="2012425"/>
              <a:ext cx="128550" cy="223350"/>
            </a:xfrm>
            <a:custGeom>
              <a:avLst/>
              <a:gdLst/>
              <a:ahLst/>
              <a:cxnLst/>
              <a:rect l="l" t="t" r="r" b="b"/>
              <a:pathLst>
                <a:path w="5142" h="8934" extrusionOk="0">
                  <a:moveTo>
                    <a:pt x="4653" y="1"/>
                  </a:moveTo>
                  <a:cubicBezTo>
                    <a:pt x="1745" y="1862"/>
                    <a:pt x="0" y="5444"/>
                    <a:pt x="698" y="8934"/>
                  </a:cubicBezTo>
                  <a:lnTo>
                    <a:pt x="1559" y="8725"/>
                  </a:lnTo>
                  <a:cubicBezTo>
                    <a:pt x="977" y="5724"/>
                    <a:pt x="2536" y="2327"/>
                    <a:pt x="5141" y="792"/>
                  </a:cubicBezTo>
                  <a:lnTo>
                    <a:pt x="4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1332275" y="1990950"/>
              <a:ext cx="204575" cy="186675"/>
            </a:xfrm>
            <a:custGeom>
              <a:avLst/>
              <a:gdLst/>
              <a:ahLst/>
              <a:cxnLst/>
              <a:rect l="l" t="t" r="r" b="b"/>
              <a:pathLst>
                <a:path w="8183" h="7467" extrusionOk="0">
                  <a:moveTo>
                    <a:pt x="1607" y="1"/>
                  </a:moveTo>
                  <a:cubicBezTo>
                    <a:pt x="539" y="1"/>
                    <a:pt x="1" y="645"/>
                    <a:pt x="1110" y="2511"/>
                  </a:cubicBezTo>
                  <a:cubicBezTo>
                    <a:pt x="2576" y="5047"/>
                    <a:pt x="5181" y="6885"/>
                    <a:pt x="8089" y="7467"/>
                  </a:cubicBezTo>
                  <a:cubicBezTo>
                    <a:pt x="8182" y="5326"/>
                    <a:pt x="7321" y="3186"/>
                    <a:pt x="5763" y="1744"/>
                  </a:cubicBezTo>
                  <a:cubicBezTo>
                    <a:pt x="4868" y="900"/>
                    <a:pt x="2868" y="1"/>
                    <a:pt x="1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1532175" y="2079050"/>
              <a:ext cx="147750" cy="95200"/>
            </a:xfrm>
            <a:custGeom>
              <a:avLst/>
              <a:gdLst/>
              <a:ahLst/>
              <a:cxnLst/>
              <a:rect l="l" t="t" r="r" b="b"/>
              <a:pathLst>
                <a:path w="5910" h="3808" extrusionOk="0">
                  <a:moveTo>
                    <a:pt x="4347" y="0"/>
                  </a:moveTo>
                  <a:cubicBezTo>
                    <a:pt x="4058" y="0"/>
                    <a:pt x="3755" y="66"/>
                    <a:pt x="3490" y="151"/>
                  </a:cubicBezTo>
                  <a:cubicBezTo>
                    <a:pt x="1931" y="639"/>
                    <a:pt x="768" y="1895"/>
                    <a:pt x="396" y="3454"/>
                  </a:cubicBezTo>
                  <a:lnTo>
                    <a:pt x="489" y="3454"/>
                  </a:lnTo>
                  <a:cubicBezTo>
                    <a:pt x="396" y="3547"/>
                    <a:pt x="186" y="3547"/>
                    <a:pt x="0" y="3640"/>
                  </a:cubicBezTo>
                  <a:cubicBezTo>
                    <a:pt x="438" y="3751"/>
                    <a:pt x="890" y="3807"/>
                    <a:pt x="1342" y="3807"/>
                  </a:cubicBezTo>
                  <a:cubicBezTo>
                    <a:pt x="2500" y="3807"/>
                    <a:pt x="3656" y="3439"/>
                    <a:pt x="4560" y="2686"/>
                  </a:cubicBezTo>
                  <a:cubicBezTo>
                    <a:pt x="5328" y="2105"/>
                    <a:pt x="5909" y="1035"/>
                    <a:pt x="5234" y="360"/>
                  </a:cubicBezTo>
                  <a:cubicBezTo>
                    <a:pt x="5019" y="94"/>
                    <a:pt x="4693" y="0"/>
                    <a:pt x="4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11"/>
          <p:cNvGrpSpPr/>
          <p:nvPr/>
        </p:nvGrpSpPr>
        <p:grpSpPr>
          <a:xfrm rot="3749597">
            <a:off x="1397532" y="4162184"/>
            <a:ext cx="877023" cy="883641"/>
            <a:chOff x="1474000" y="3672875"/>
            <a:chExt cx="492050" cy="495800"/>
          </a:xfrm>
        </p:grpSpPr>
        <p:sp>
          <p:nvSpPr>
            <p:cNvPr id="771" name="Google Shape;771;p11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11"/>
          <p:cNvGrpSpPr/>
          <p:nvPr/>
        </p:nvGrpSpPr>
        <p:grpSpPr>
          <a:xfrm>
            <a:off x="2102979" y="252026"/>
            <a:ext cx="667546" cy="678502"/>
            <a:chOff x="1980625" y="1091425"/>
            <a:chExt cx="479800" cy="487675"/>
          </a:xfrm>
        </p:grpSpPr>
        <p:sp>
          <p:nvSpPr>
            <p:cNvPr id="781" name="Google Shape;781;p11"/>
            <p:cNvSpPr/>
            <p:nvPr/>
          </p:nvSpPr>
          <p:spPr>
            <a:xfrm>
              <a:off x="2234725" y="1128400"/>
              <a:ext cx="90175" cy="40750"/>
            </a:xfrm>
            <a:custGeom>
              <a:avLst/>
              <a:gdLst/>
              <a:ahLst/>
              <a:cxnLst/>
              <a:rect l="l" t="t" r="r" b="b"/>
              <a:pathLst>
                <a:path w="3607" h="1630" extrusionOk="0">
                  <a:moveTo>
                    <a:pt x="2537" y="1"/>
                  </a:moveTo>
                  <a:cubicBezTo>
                    <a:pt x="2234" y="1"/>
                    <a:pt x="1862" y="1"/>
                    <a:pt x="1466" y="187"/>
                  </a:cubicBezTo>
                  <a:cubicBezTo>
                    <a:pt x="1164" y="280"/>
                    <a:pt x="792" y="466"/>
                    <a:pt x="489" y="675"/>
                  </a:cubicBezTo>
                  <a:cubicBezTo>
                    <a:pt x="303" y="954"/>
                    <a:pt x="117" y="1257"/>
                    <a:pt x="1" y="1629"/>
                  </a:cubicBezTo>
                  <a:cubicBezTo>
                    <a:pt x="303" y="1443"/>
                    <a:pt x="582" y="1350"/>
                    <a:pt x="885" y="1257"/>
                  </a:cubicBezTo>
                  <a:cubicBezTo>
                    <a:pt x="1164" y="1048"/>
                    <a:pt x="1466" y="954"/>
                    <a:pt x="1746" y="861"/>
                  </a:cubicBezTo>
                  <a:cubicBezTo>
                    <a:pt x="2048" y="768"/>
                    <a:pt x="2234" y="675"/>
                    <a:pt x="2630" y="675"/>
                  </a:cubicBezTo>
                  <a:cubicBezTo>
                    <a:pt x="2909" y="582"/>
                    <a:pt x="3211" y="466"/>
                    <a:pt x="3607" y="373"/>
                  </a:cubicBezTo>
                  <a:cubicBezTo>
                    <a:pt x="3304" y="187"/>
                    <a:pt x="2909" y="94"/>
                    <a:pt x="2537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2155050" y="1091425"/>
              <a:ext cx="305375" cy="374525"/>
            </a:xfrm>
            <a:custGeom>
              <a:avLst/>
              <a:gdLst/>
              <a:ahLst/>
              <a:cxnLst/>
              <a:rect l="l" t="t" r="r" b="b"/>
              <a:pathLst>
                <a:path w="12215" h="14981" extrusionOk="0">
                  <a:moveTo>
                    <a:pt x="5865" y="0"/>
                  </a:moveTo>
                  <a:cubicBezTo>
                    <a:pt x="5389" y="0"/>
                    <a:pt x="4884" y="99"/>
                    <a:pt x="4351" y="316"/>
                  </a:cubicBezTo>
                  <a:cubicBezTo>
                    <a:pt x="1" y="1945"/>
                    <a:pt x="2234" y="7970"/>
                    <a:pt x="3676" y="10669"/>
                  </a:cubicBezTo>
                  <a:cubicBezTo>
                    <a:pt x="4165" y="11739"/>
                    <a:pt x="4747" y="12809"/>
                    <a:pt x="5631" y="13693"/>
                  </a:cubicBezTo>
                  <a:cubicBezTo>
                    <a:pt x="6393" y="14373"/>
                    <a:pt x="7393" y="14981"/>
                    <a:pt x="8421" y="14981"/>
                  </a:cubicBezTo>
                  <a:cubicBezTo>
                    <a:pt x="8553" y="14981"/>
                    <a:pt x="8685" y="14971"/>
                    <a:pt x="8818" y="14949"/>
                  </a:cubicBezTo>
                  <a:cubicBezTo>
                    <a:pt x="10283" y="14740"/>
                    <a:pt x="11447" y="13391"/>
                    <a:pt x="11819" y="11948"/>
                  </a:cubicBezTo>
                  <a:cubicBezTo>
                    <a:pt x="12214" y="10576"/>
                    <a:pt x="12028" y="9040"/>
                    <a:pt x="11726" y="7575"/>
                  </a:cubicBezTo>
                  <a:cubicBezTo>
                    <a:pt x="11135" y="4866"/>
                    <a:pt x="9207" y="0"/>
                    <a:pt x="5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2234725" y="1198200"/>
              <a:ext cx="92500" cy="44850"/>
            </a:xfrm>
            <a:custGeom>
              <a:avLst/>
              <a:gdLst/>
              <a:ahLst/>
              <a:cxnLst/>
              <a:rect l="l" t="t" r="r" b="b"/>
              <a:pathLst>
                <a:path w="3700" h="1794" extrusionOk="0">
                  <a:moveTo>
                    <a:pt x="3700" y="0"/>
                  </a:moveTo>
                  <a:lnTo>
                    <a:pt x="3700" y="0"/>
                  </a:lnTo>
                  <a:cubicBezTo>
                    <a:pt x="3397" y="210"/>
                    <a:pt x="3118" y="396"/>
                    <a:pt x="2816" y="489"/>
                  </a:cubicBezTo>
                  <a:cubicBezTo>
                    <a:pt x="2537" y="698"/>
                    <a:pt x="2234" y="791"/>
                    <a:pt x="1955" y="884"/>
                  </a:cubicBezTo>
                  <a:cubicBezTo>
                    <a:pt x="1653" y="977"/>
                    <a:pt x="1373" y="1070"/>
                    <a:pt x="1071" y="1163"/>
                  </a:cubicBezTo>
                  <a:cubicBezTo>
                    <a:pt x="792" y="1280"/>
                    <a:pt x="396" y="1280"/>
                    <a:pt x="1" y="1373"/>
                  </a:cubicBezTo>
                  <a:cubicBezTo>
                    <a:pt x="303" y="1559"/>
                    <a:pt x="699" y="1745"/>
                    <a:pt x="1071" y="1745"/>
                  </a:cubicBezTo>
                  <a:cubicBezTo>
                    <a:pt x="1189" y="1780"/>
                    <a:pt x="1308" y="1794"/>
                    <a:pt x="1425" y="1794"/>
                  </a:cubicBezTo>
                  <a:cubicBezTo>
                    <a:pt x="1701" y="1794"/>
                    <a:pt x="1973" y="1717"/>
                    <a:pt x="2234" y="1652"/>
                  </a:cubicBezTo>
                  <a:cubicBezTo>
                    <a:pt x="2537" y="1466"/>
                    <a:pt x="2909" y="1280"/>
                    <a:pt x="3211" y="977"/>
                  </a:cubicBezTo>
                  <a:cubicBezTo>
                    <a:pt x="3397" y="791"/>
                    <a:pt x="3700" y="396"/>
                    <a:pt x="3700" y="0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2368500" y="1276125"/>
              <a:ext cx="55275" cy="43075"/>
            </a:xfrm>
            <a:custGeom>
              <a:avLst/>
              <a:gdLst/>
              <a:ahLst/>
              <a:cxnLst/>
              <a:rect l="l" t="t" r="r" b="b"/>
              <a:pathLst>
                <a:path w="2211" h="1723" extrusionOk="0">
                  <a:moveTo>
                    <a:pt x="2211" y="1"/>
                  </a:moveTo>
                  <a:lnTo>
                    <a:pt x="2211" y="1"/>
                  </a:lnTo>
                  <a:cubicBezTo>
                    <a:pt x="1931" y="94"/>
                    <a:pt x="1745" y="187"/>
                    <a:pt x="1536" y="373"/>
                  </a:cubicBezTo>
                  <a:cubicBezTo>
                    <a:pt x="1350" y="489"/>
                    <a:pt x="1164" y="582"/>
                    <a:pt x="954" y="768"/>
                  </a:cubicBezTo>
                  <a:cubicBezTo>
                    <a:pt x="768" y="861"/>
                    <a:pt x="675" y="954"/>
                    <a:pt x="466" y="1164"/>
                  </a:cubicBezTo>
                  <a:cubicBezTo>
                    <a:pt x="280" y="1257"/>
                    <a:pt x="94" y="1443"/>
                    <a:pt x="1" y="1652"/>
                  </a:cubicBezTo>
                  <a:cubicBezTo>
                    <a:pt x="94" y="1699"/>
                    <a:pt x="210" y="1722"/>
                    <a:pt x="341" y="1722"/>
                  </a:cubicBezTo>
                  <a:cubicBezTo>
                    <a:pt x="472" y="1722"/>
                    <a:pt x="617" y="1699"/>
                    <a:pt x="768" y="1652"/>
                  </a:cubicBezTo>
                  <a:cubicBezTo>
                    <a:pt x="954" y="1652"/>
                    <a:pt x="1257" y="1536"/>
                    <a:pt x="1443" y="1350"/>
                  </a:cubicBezTo>
                  <a:cubicBezTo>
                    <a:pt x="1629" y="1164"/>
                    <a:pt x="1838" y="954"/>
                    <a:pt x="1931" y="768"/>
                  </a:cubicBezTo>
                  <a:cubicBezTo>
                    <a:pt x="2118" y="582"/>
                    <a:pt x="2211" y="280"/>
                    <a:pt x="2211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2305100" y="1387225"/>
              <a:ext cx="55875" cy="32000"/>
            </a:xfrm>
            <a:custGeom>
              <a:avLst/>
              <a:gdLst/>
              <a:ahLst/>
              <a:cxnLst/>
              <a:rect l="l" t="t" r="r" b="b"/>
              <a:pathLst>
                <a:path w="2235" h="1280" extrusionOk="0">
                  <a:moveTo>
                    <a:pt x="2234" y="0"/>
                  </a:moveTo>
                  <a:cubicBezTo>
                    <a:pt x="1955" y="0"/>
                    <a:pt x="1746" y="116"/>
                    <a:pt x="1652" y="209"/>
                  </a:cubicBezTo>
                  <a:cubicBezTo>
                    <a:pt x="1466" y="302"/>
                    <a:pt x="1257" y="302"/>
                    <a:pt x="1071" y="396"/>
                  </a:cubicBezTo>
                  <a:cubicBezTo>
                    <a:pt x="885" y="489"/>
                    <a:pt x="792" y="582"/>
                    <a:pt x="582" y="698"/>
                  </a:cubicBezTo>
                  <a:cubicBezTo>
                    <a:pt x="396" y="791"/>
                    <a:pt x="210" y="884"/>
                    <a:pt x="1" y="977"/>
                  </a:cubicBezTo>
                  <a:cubicBezTo>
                    <a:pt x="210" y="1163"/>
                    <a:pt x="489" y="1280"/>
                    <a:pt x="675" y="1280"/>
                  </a:cubicBezTo>
                  <a:cubicBezTo>
                    <a:pt x="978" y="1280"/>
                    <a:pt x="1164" y="1163"/>
                    <a:pt x="1466" y="1070"/>
                  </a:cubicBezTo>
                  <a:cubicBezTo>
                    <a:pt x="1652" y="977"/>
                    <a:pt x="1839" y="884"/>
                    <a:pt x="1955" y="698"/>
                  </a:cubicBezTo>
                  <a:cubicBezTo>
                    <a:pt x="2141" y="489"/>
                    <a:pt x="2234" y="209"/>
                    <a:pt x="2234" y="0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2365600" y="1232500"/>
              <a:ext cx="24450" cy="21550"/>
            </a:xfrm>
            <a:custGeom>
              <a:avLst/>
              <a:gdLst/>
              <a:ahLst/>
              <a:cxnLst/>
              <a:rect l="l" t="t" r="r" b="b"/>
              <a:pathLst>
                <a:path w="978" h="862" extrusionOk="0">
                  <a:moveTo>
                    <a:pt x="884" y="1"/>
                  </a:moveTo>
                  <a:cubicBezTo>
                    <a:pt x="698" y="1"/>
                    <a:pt x="582" y="94"/>
                    <a:pt x="489" y="94"/>
                  </a:cubicBezTo>
                  <a:cubicBezTo>
                    <a:pt x="396" y="94"/>
                    <a:pt x="303" y="94"/>
                    <a:pt x="303" y="187"/>
                  </a:cubicBezTo>
                  <a:cubicBezTo>
                    <a:pt x="210" y="187"/>
                    <a:pt x="210" y="280"/>
                    <a:pt x="117" y="373"/>
                  </a:cubicBezTo>
                  <a:cubicBezTo>
                    <a:pt x="117" y="489"/>
                    <a:pt x="0" y="582"/>
                    <a:pt x="0" y="769"/>
                  </a:cubicBezTo>
                  <a:cubicBezTo>
                    <a:pt x="117" y="862"/>
                    <a:pt x="303" y="862"/>
                    <a:pt x="396" y="862"/>
                  </a:cubicBezTo>
                  <a:cubicBezTo>
                    <a:pt x="489" y="862"/>
                    <a:pt x="698" y="862"/>
                    <a:pt x="791" y="769"/>
                  </a:cubicBezTo>
                  <a:cubicBezTo>
                    <a:pt x="884" y="676"/>
                    <a:pt x="884" y="582"/>
                    <a:pt x="977" y="489"/>
                  </a:cubicBezTo>
                  <a:cubicBezTo>
                    <a:pt x="977" y="280"/>
                    <a:pt x="977" y="187"/>
                    <a:pt x="884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2363275" y="1390125"/>
              <a:ext cx="58175" cy="44675"/>
            </a:xfrm>
            <a:custGeom>
              <a:avLst/>
              <a:gdLst/>
              <a:ahLst/>
              <a:cxnLst/>
              <a:rect l="l" t="t" r="r" b="b"/>
              <a:pathLst>
                <a:path w="2327" h="1787" extrusionOk="0">
                  <a:moveTo>
                    <a:pt x="2327" y="0"/>
                  </a:moveTo>
                  <a:lnTo>
                    <a:pt x="2327" y="0"/>
                  </a:lnTo>
                  <a:cubicBezTo>
                    <a:pt x="2047" y="93"/>
                    <a:pt x="1838" y="186"/>
                    <a:pt x="1652" y="373"/>
                  </a:cubicBezTo>
                  <a:cubicBezTo>
                    <a:pt x="1466" y="466"/>
                    <a:pt x="1256" y="582"/>
                    <a:pt x="1070" y="768"/>
                  </a:cubicBezTo>
                  <a:cubicBezTo>
                    <a:pt x="884" y="861"/>
                    <a:pt x="675" y="1047"/>
                    <a:pt x="489" y="1164"/>
                  </a:cubicBezTo>
                  <a:cubicBezTo>
                    <a:pt x="396" y="1350"/>
                    <a:pt x="210" y="1536"/>
                    <a:pt x="0" y="1745"/>
                  </a:cubicBezTo>
                  <a:cubicBezTo>
                    <a:pt x="101" y="1776"/>
                    <a:pt x="199" y="1787"/>
                    <a:pt x="293" y="1787"/>
                  </a:cubicBezTo>
                  <a:cubicBezTo>
                    <a:pt x="481" y="1787"/>
                    <a:pt x="652" y="1745"/>
                    <a:pt x="791" y="1745"/>
                  </a:cubicBezTo>
                  <a:cubicBezTo>
                    <a:pt x="1070" y="1629"/>
                    <a:pt x="1256" y="1536"/>
                    <a:pt x="1559" y="1350"/>
                  </a:cubicBezTo>
                  <a:cubicBezTo>
                    <a:pt x="1745" y="1164"/>
                    <a:pt x="1954" y="954"/>
                    <a:pt x="2047" y="768"/>
                  </a:cubicBezTo>
                  <a:cubicBezTo>
                    <a:pt x="2140" y="582"/>
                    <a:pt x="2327" y="280"/>
                    <a:pt x="2327" y="0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1980625" y="1195650"/>
              <a:ext cx="242500" cy="383450"/>
            </a:xfrm>
            <a:custGeom>
              <a:avLst/>
              <a:gdLst/>
              <a:ahLst/>
              <a:cxnLst/>
              <a:rect l="l" t="t" r="r" b="b"/>
              <a:pathLst>
                <a:path w="9700" h="15338" extrusionOk="0">
                  <a:moveTo>
                    <a:pt x="4762" y="0"/>
                  </a:moveTo>
                  <a:cubicBezTo>
                    <a:pt x="467" y="0"/>
                    <a:pt x="1" y="6193"/>
                    <a:pt x="92" y="9222"/>
                  </a:cubicBezTo>
                  <a:cubicBezTo>
                    <a:pt x="185" y="10385"/>
                    <a:pt x="185" y="11641"/>
                    <a:pt x="673" y="12711"/>
                  </a:cubicBezTo>
                  <a:cubicBezTo>
                    <a:pt x="1069" y="13874"/>
                    <a:pt x="1929" y="14852"/>
                    <a:pt x="3093" y="15224"/>
                  </a:cubicBezTo>
                  <a:cubicBezTo>
                    <a:pt x="3360" y="15301"/>
                    <a:pt x="3634" y="15337"/>
                    <a:pt x="3909" y="15337"/>
                  </a:cubicBezTo>
                  <a:cubicBezTo>
                    <a:pt x="5043" y="15337"/>
                    <a:pt x="6191" y="14718"/>
                    <a:pt x="6978" y="13781"/>
                  </a:cubicBezTo>
                  <a:cubicBezTo>
                    <a:pt x="7955" y="12618"/>
                    <a:pt x="8327" y="11153"/>
                    <a:pt x="8722" y="9710"/>
                  </a:cubicBezTo>
                  <a:cubicBezTo>
                    <a:pt x="9490" y="6616"/>
                    <a:pt x="9700" y="312"/>
                    <a:pt x="5047" y="9"/>
                  </a:cubicBezTo>
                  <a:cubicBezTo>
                    <a:pt x="4950" y="3"/>
                    <a:pt x="4855" y="0"/>
                    <a:pt x="4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2026525" y="1307525"/>
              <a:ext cx="97150" cy="29125"/>
            </a:xfrm>
            <a:custGeom>
              <a:avLst/>
              <a:gdLst/>
              <a:ahLst/>
              <a:cxnLst/>
              <a:rect l="l" t="t" r="r" b="b"/>
              <a:pathLst>
                <a:path w="3886" h="1165" extrusionOk="0">
                  <a:moveTo>
                    <a:pt x="0" y="1"/>
                  </a:moveTo>
                  <a:lnTo>
                    <a:pt x="0" y="1"/>
                  </a:lnTo>
                  <a:cubicBezTo>
                    <a:pt x="93" y="280"/>
                    <a:pt x="396" y="582"/>
                    <a:pt x="768" y="769"/>
                  </a:cubicBezTo>
                  <a:cubicBezTo>
                    <a:pt x="1071" y="978"/>
                    <a:pt x="1466" y="1071"/>
                    <a:pt x="1838" y="1164"/>
                  </a:cubicBezTo>
                  <a:cubicBezTo>
                    <a:pt x="2234" y="1164"/>
                    <a:pt x="2629" y="1071"/>
                    <a:pt x="3001" y="978"/>
                  </a:cubicBezTo>
                  <a:cubicBezTo>
                    <a:pt x="3304" y="862"/>
                    <a:pt x="3676" y="582"/>
                    <a:pt x="3885" y="280"/>
                  </a:cubicBezTo>
                  <a:cubicBezTo>
                    <a:pt x="3490" y="280"/>
                    <a:pt x="3211" y="396"/>
                    <a:pt x="2815" y="396"/>
                  </a:cubicBezTo>
                  <a:lnTo>
                    <a:pt x="1931" y="396"/>
                  </a:lnTo>
                  <a:cubicBezTo>
                    <a:pt x="1652" y="280"/>
                    <a:pt x="1257" y="280"/>
                    <a:pt x="977" y="187"/>
                  </a:cubicBezTo>
                  <a:cubicBezTo>
                    <a:pt x="675" y="187"/>
                    <a:pt x="396" y="94"/>
                    <a:pt x="0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2109100" y="1423850"/>
              <a:ext cx="70400" cy="24450"/>
            </a:xfrm>
            <a:custGeom>
              <a:avLst/>
              <a:gdLst/>
              <a:ahLst/>
              <a:cxnLst/>
              <a:rect l="l" t="t" r="r" b="b"/>
              <a:pathLst>
                <a:path w="2816" h="978" extrusionOk="0">
                  <a:moveTo>
                    <a:pt x="2816" y="1"/>
                  </a:moveTo>
                  <a:cubicBezTo>
                    <a:pt x="2513" y="1"/>
                    <a:pt x="2234" y="1"/>
                    <a:pt x="2025" y="94"/>
                  </a:cubicBezTo>
                  <a:cubicBezTo>
                    <a:pt x="1839" y="94"/>
                    <a:pt x="1536" y="94"/>
                    <a:pt x="1350" y="187"/>
                  </a:cubicBezTo>
                  <a:cubicBezTo>
                    <a:pt x="1164" y="187"/>
                    <a:pt x="955" y="280"/>
                    <a:pt x="769" y="396"/>
                  </a:cubicBezTo>
                  <a:cubicBezTo>
                    <a:pt x="489" y="396"/>
                    <a:pt x="280" y="489"/>
                    <a:pt x="1" y="582"/>
                  </a:cubicBezTo>
                  <a:cubicBezTo>
                    <a:pt x="280" y="768"/>
                    <a:pt x="489" y="861"/>
                    <a:pt x="769" y="978"/>
                  </a:cubicBezTo>
                  <a:lnTo>
                    <a:pt x="1536" y="978"/>
                  </a:lnTo>
                  <a:cubicBezTo>
                    <a:pt x="1839" y="861"/>
                    <a:pt x="2025" y="768"/>
                    <a:pt x="2234" y="675"/>
                  </a:cubicBezTo>
                  <a:cubicBezTo>
                    <a:pt x="2420" y="489"/>
                    <a:pt x="2606" y="280"/>
                    <a:pt x="2816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2014300" y="1496550"/>
              <a:ext cx="63425" cy="19225"/>
            </a:xfrm>
            <a:custGeom>
              <a:avLst/>
              <a:gdLst/>
              <a:ahLst/>
              <a:cxnLst/>
              <a:rect l="l" t="t" r="r" b="b"/>
              <a:pathLst>
                <a:path w="2537" h="769" extrusionOk="0">
                  <a:moveTo>
                    <a:pt x="1257" y="1"/>
                  </a:moveTo>
                  <a:cubicBezTo>
                    <a:pt x="1071" y="1"/>
                    <a:pt x="885" y="1"/>
                    <a:pt x="675" y="94"/>
                  </a:cubicBezTo>
                  <a:lnTo>
                    <a:pt x="1" y="94"/>
                  </a:lnTo>
                  <a:cubicBezTo>
                    <a:pt x="94" y="396"/>
                    <a:pt x="303" y="582"/>
                    <a:pt x="582" y="675"/>
                  </a:cubicBezTo>
                  <a:cubicBezTo>
                    <a:pt x="792" y="768"/>
                    <a:pt x="978" y="768"/>
                    <a:pt x="1257" y="768"/>
                  </a:cubicBezTo>
                  <a:cubicBezTo>
                    <a:pt x="1466" y="768"/>
                    <a:pt x="1746" y="768"/>
                    <a:pt x="1955" y="582"/>
                  </a:cubicBezTo>
                  <a:cubicBezTo>
                    <a:pt x="2141" y="489"/>
                    <a:pt x="2327" y="396"/>
                    <a:pt x="2537" y="94"/>
                  </a:cubicBezTo>
                  <a:cubicBezTo>
                    <a:pt x="2234" y="94"/>
                    <a:pt x="2048" y="94"/>
                    <a:pt x="1839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2135850" y="1368025"/>
              <a:ext cx="29125" cy="18625"/>
            </a:xfrm>
            <a:custGeom>
              <a:avLst/>
              <a:gdLst/>
              <a:ahLst/>
              <a:cxnLst/>
              <a:rect l="l" t="t" r="r" b="b"/>
              <a:pathLst>
                <a:path w="1165" h="745" extrusionOk="0">
                  <a:moveTo>
                    <a:pt x="466" y="0"/>
                  </a:moveTo>
                  <a:cubicBezTo>
                    <a:pt x="373" y="0"/>
                    <a:pt x="373" y="0"/>
                    <a:pt x="280" y="93"/>
                  </a:cubicBezTo>
                  <a:cubicBezTo>
                    <a:pt x="187" y="186"/>
                    <a:pt x="94" y="186"/>
                    <a:pt x="1" y="396"/>
                  </a:cubicBezTo>
                  <a:cubicBezTo>
                    <a:pt x="94" y="582"/>
                    <a:pt x="187" y="675"/>
                    <a:pt x="280" y="675"/>
                  </a:cubicBezTo>
                  <a:cubicBezTo>
                    <a:pt x="373" y="722"/>
                    <a:pt x="449" y="745"/>
                    <a:pt x="513" y="745"/>
                  </a:cubicBezTo>
                  <a:cubicBezTo>
                    <a:pt x="577" y="745"/>
                    <a:pt x="629" y="722"/>
                    <a:pt x="676" y="675"/>
                  </a:cubicBezTo>
                  <a:cubicBezTo>
                    <a:pt x="769" y="675"/>
                    <a:pt x="955" y="582"/>
                    <a:pt x="955" y="489"/>
                  </a:cubicBezTo>
                  <a:cubicBezTo>
                    <a:pt x="1048" y="396"/>
                    <a:pt x="1164" y="303"/>
                    <a:pt x="1048" y="93"/>
                  </a:cubicBezTo>
                  <a:cubicBezTo>
                    <a:pt x="955" y="0"/>
                    <a:pt x="862" y="0"/>
                    <a:pt x="769" y="0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2057925" y="1526925"/>
              <a:ext cx="70400" cy="24900"/>
            </a:xfrm>
            <a:custGeom>
              <a:avLst/>
              <a:gdLst/>
              <a:ahLst/>
              <a:cxnLst/>
              <a:rect l="l" t="t" r="r" b="b"/>
              <a:pathLst>
                <a:path w="2816" h="996" extrusionOk="0">
                  <a:moveTo>
                    <a:pt x="2554" y="1"/>
                  </a:moveTo>
                  <a:cubicBezTo>
                    <a:pt x="2389" y="1"/>
                    <a:pt x="2234" y="42"/>
                    <a:pt x="2048" y="42"/>
                  </a:cubicBezTo>
                  <a:cubicBezTo>
                    <a:pt x="1838" y="42"/>
                    <a:pt x="1652" y="135"/>
                    <a:pt x="1373" y="135"/>
                  </a:cubicBezTo>
                  <a:cubicBezTo>
                    <a:pt x="1164" y="228"/>
                    <a:pt x="978" y="228"/>
                    <a:pt x="792" y="344"/>
                  </a:cubicBezTo>
                  <a:cubicBezTo>
                    <a:pt x="489" y="437"/>
                    <a:pt x="303" y="530"/>
                    <a:pt x="1" y="717"/>
                  </a:cubicBezTo>
                  <a:cubicBezTo>
                    <a:pt x="303" y="810"/>
                    <a:pt x="489" y="926"/>
                    <a:pt x="792" y="926"/>
                  </a:cubicBezTo>
                  <a:cubicBezTo>
                    <a:pt x="931" y="972"/>
                    <a:pt x="1077" y="996"/>
                    <a:pt x="1210" y="996"/>
                  </a:cubicBezTo>
                  <a:cubicBezTo>
                    <a:pt x="1344" y="996"/>
                    <a:pt x="1466" y="972"/>
                    <a:pt x="1559" y="926"/>
                  </a:cubicBezTo>
                  <a:cubicBezTo>
                    <a:pt x="1838" y="810"/>
                    <a:pt x="2048" y="717"/>
                    <a:pt x="2327" y="623"/>
                  </a:cubicBezTo>
                  <a:cubicBezTo>
                    <a:pt x="2536" y="437"/>
                    <a:pt x="2722" y="228"/>
                    <a:pt x="2816" y="42"/>
                  </a:cubicBezTo>
                  <a:cubicBezTo>
                    <a:pt x="2722" y="11"/>
                    <a:pt x="2637" y="1"/>
                    <a:pt x="2554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2050950" y="1230175"/>
              <a:ext cx="94250" cy="29100"/>
            </a:xfrm>
            <a:custGeom>
              <a:avLst/>
              <a:gdLst/>
              <a:ahLst/>
              <a:cxnLst/>
              <a:rect l="l" t="t" r="r" b="b"/>
              <a:pathLst>
                <a:path w="3770" h="1164" extrusionOk="0">
                  <a:moveTo>
                    <a:pt x="1931" y="1"/>
                  </a:moveTo>
                  <a:cubicBezTo>
                    <a:pt x="1652" y="1"/>
                    <a:pt x="1257" y="1"/>
                    <a:pt x="861" y="94"/>
                  </a:cubicBezTo>
                  <a:cubicBezTo>
                    <a:pt x="582" y="280"/>
                    <a:pt x="187" y="466"/>
                    <a:pt x="0" y="769"/>
                  </a:cubicBezTo>
                  <a:lnTo>
                    <a:pt x="1931" y="769"/>
                  </a:lnTo>
                  <a:cubicBezTo>
                    <a:pt x="2234" y="769"/>
                    <a:pt x="2513" y="862"/>
                    <a:pt x="2815" y="955"/>
                  </a:cubicBezTo>
                  <a:cubicBezTo>
                    <a:pt x="3095" y="955"/>
                    <a:pt x="3397" y="1048"/>
                    <a:pt x="3769" y="1164"/>
                  </a:cubicBezTo>
                  <a:cubicBezTo>
                    <a:pt x="3583" y="769"/>
                    <a:pt x="3281" y="582"/>
                    <a:pt x="3001" y="373"/>
                  </a:cubicBezTo>
                  <a:cubicBezTo>
                    <a:pt x="2699" y="187"/>
                    <a:pt x="2327" y="94"/>
                    <a:pt x="1931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1"/>
          <p:cNvGrpSpPr/>
          <p:nvPr/>
        </p:nvGrpSpPr>
        <p:grpSpPr>
          <a:xfrm>
            <a:off x="2770537" y="3570919"/>
            <a:ext cx="681354" cy="678363"/>
            <a:chOff x="2302775" y="3407725"/>
            <a:chExt cx="489725" cy="487575"/>
          </a:xfrm>
        </p:grpSpPr>
        <p:sp>
          <p:nvSpPr>
            <p:cNvPr id="796" name="Google Shape;796;p11"/>
            <p:cNvSpPr/>
            <p:nvPr/>
          </p:nvSpPr>
          <p:spPr>
            <a:xfrm>
              <a:off x="2499350" y="3580400"/>
              <a:ext cx="293150" cy="314900"/>
            </a:xfrm>
            <a:custGeom>
              <a:avLst/>
              <a:gdLst/>
              <a:ahLst/>
              <a:cxnLst/>
              <a:rect l="l" t="t" r="r" b="b"/>
              <a:pathLst>
                <a:path w="11726" h="12596" extrusionOk="0">
                  <a:moveTo>
                    <a:pt x="676" y="1"/>
                  </a:moveTo>
                  <a:lnTo>
                    <a:pt x="676" y="1"/>
                  </a:lnTo>
                  <a:cubicBezTo>
                    <a:pt x="1" y="1653"/>
                    <a:pt x="1350" y="4747"/>
                    <a:pt x="1839" y="6492"/>
                  </a:cubicBezTo>
                  <a:cubicBezTo>
                    <a:pt x="2420" y="8725"/>
                    <a:pt x="3584" y="11051"/>
                    <a:pt x="5607" y="12121"/>
                  </a:cubicBezTo>
                  <a:cubicBezTo>
                    <a:pt x="6245" y="12440"/>
                    <a:pt x="6967" y="12596"/>
                    <a:pt x="7682" y="12596"/>
                  </a:cubicBezTo>
                  <a:cubicBezTo>
                    <a:pt x="9368" y="12596"/>
                    <a:pt x="11015" y="11731"/>
                    <a:pt x="11423" y="10097"/>
                  </a:cubicBezTo>
                  <a:cubicBezTo>
                    <a:pt x="11726" y="8818"/>
                    <a:pt x="11237" y="7562"/>
                    <a:pt x="10353" y="6608"/>
                  </a:cubicBezTo>
                  <a:cubicBezTo>
                    <a:pt x="9586" y="5631"/>
                    <a:pt x="8515" y="4863"/>
                    <a:pt x="7445" y="4165"/>
                  </a:cubicBezTo>
                  <a:cubicBezTo>
                    <a:pt x="5235" y="2816"/>
                    <a:pt x="3002" y="1071"/>
                    <a:pt x="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2302775" y="3407725"/>
              <a:ext cx="431575" cy="370225"/>
            </a:xfrm>
            <a:custGeom>
              <a:avLst/>
              <a:gdLst/>
              <a:ahLst/>
              <a:cxnLst/>
              <a:rect l="l" t="t" r="r" b="b"/>
              <a:pathLst>
                <a:path w="17263" h="14809" extrusionOk="0">
                  <a:moveTo>
                    <a:pt x="8967" y="0"/>
                  </a:moveTo>
                  <a:cubicBezTo>
                    <a:pt x="5313" y="0"/>
                    <a:pt x="2010" y="2310"/>
                    <a:pt x="768" y="6233"/>
                  </a:cubicBezTo>
                  <a:cubicBezTo>
                    <a:pt x="1" y="8560"/>
                    <a:pt x="303" y="11375"/>
                    <a:pt x="1932" y="13212"/>
                  </a:cubicBezTo>
                  <a:cubicBezTo>
                    <a:pt x="2939" y="14220"/>
                    <a:pt x="4372" y="14808"/>
                    <a:pt x="5776" y="14808"/>
                  </a:cubicBezTo>
                  <a:cubicBezTo>
                    <a:pt x="6803" y="14808"/>
                    <a:pt x="7815" y="14492"/>
                    <a:pt x="8632" y="13794"/>
                  </a:cubicBezTo>
                  <a:cubicBezTo>
                    <a:pt x="9609" y="12933"/>
                    <a:pt x="10190" y="11468"/>
                    <a:pt x="11353" y="10700"/>
                  </a:cubicBezTo>
                  <a:cubicBezTo>
                    <a:pt x="12610" y="9723"/>
                    <a:pt x="14355" y="9816"/>
                    <a:pt x="15611" y="8862"/>
                  </a:cubicBezTo>
                  <a:cubicBezTo>
                    <a:pt x="16867" y="7885"/>
                    <a:pt x="17262" y="6047"/>
                    <a:pt x="16681" y="4582"/>
                  </a:cubicBezTo>
                  <a:cubicBezTo>
                    <a:pt x="16192" y="3046"/>
                    <a:pt x="14936" y="1883"/>
                    <a:pt x="13470" y="1185"/>
                  </a:cubicBezTo>
                  <a:cubicBezTo>
                    <a:pt x="11988" y="380"/>
                    <a:pt x="10449" y="0"/>
                    <a:pt x="8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1"/>
          <p:cNvGrpSpPr/>
          <p:nvPr/>
        </p:nvGrpSpPr>
        <p:grpSpPr>
          <a:xfrm>
            <a:off x="6233826" y="226473"/>
            <a:ext cx="562349" cy="729606"/>
            <a:chOff x="3650216" y="-19230"/>
            <a:chExt cx="600416" cy="778912"/>
          </a:xfrm>
        </p:grpSpPr>
        <p:sp>
          <p:nvSpPr>
            <p:cNvPr id="799" name="Google Shape;799;p11"/>
            <p:cNvSpPr/>
            <p:nvPr/>
          </p:nvSpPr>
          <p:spPr>
            <a:xfrm>
              <a:off x="3939870" y="-19230"/>
              <a:ext cx="184417" cy="296938"/>
            </a:xfrm>
            <a:custGeom>
              <a:avLst/>
              <a:gdLst/>
              <a:ahLst/>
              <a:cxnLst/>
              <a:rect l="l" t="t" r="r" b="b"/>
              <a:pathLst>
                <a:path w="5302" h="8537" extrusionOk="0">
                  <a:moveTo>
                    <a:pt x="4294" y="0"/>
                  </a:moveTo>
                  <a:cubicBezTo>
                    <a:pt x="4164" y="0"/>
                    <a:pt x="4024" y="45"/>
                    <a:pt x="3886" y="150"/>
                  </a:cubicBezTo>
                  <a:cubicBezTo>
                    <a:pt x="1466" y="1895"/>
                    <a:pt x="1" y="4710"/>
                    <a:pt x="210" y="7804"/>
                  </a:cubicBezTo>
                  <a:cubicBezTo>
                    <a:pt x="256" y="8293"/>
                    <a:pt x="640" y="8537"/>
                    <a:pt x="1013" y="8537"/>
                  </a:cubicBezTo>
                  <a:cubicBezTo>
                    <a:pt x="1385" y="8537"/>
                    <a:pt x="1745" y="8293"/>
                    <a:pt x="1745" y="7804"/>
                  </a:cubicBezTo>
                  <a:cubicBezTo>
                    <a:pt x="1559" y="5292"/>
                    <a:pt x="2629" y="2872"/>
                    <a:pt x="4653" y="1407"/>
                  </a:cubicBezTo>
                  <a:cubicBezTo>
                    <a:pt x="5302" y="930"/>
                    <a:pt x="4887" y="0"/>
                    <a:pt x="4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3650216" y="139961"/>
              <a:ext cx="600416" cy="619720"/>
            </a:xfrm>
            <a:custGeom>
              <a:avLst/>
              <a:gdLst/>
              <a:ahLst/>
              <a:cxnLst/>
              <a:rect l="l" t="t" r="r" b="b"/>
              <a:pathLst>
                <a:path w="17262" h="17817" extrusionOk="0">
                  <a:moveTo>
                    <a:pt x="5031" y="0"/>
                  </a:moveTo>
                  <a:cubicBezTo>
                    <a:pt x="3839" y="0"/>
                    <a:pt x="2590" y="894"/>
                    <a:pt x="1652" y="3134"/>
                  </a:cubicBezTo>
                  <a:cubicBezTo>
                    <a:pt x="0" y="6810"/>
                    <a:pt x="186" y="11276"/>
                    <a:pt x="2233" y="14859"/>
                  </a:cubicBezTo>
                  <a:cubicBezTo>
                    <a:pt x="2722" y="15650"/>
                    <a:pt x="3397" y="16511"/>
                    <a:pt x="4374" y="16697"/>
                  </a:cubicBezTo>
                  <a:cubicBezTo>
                    <a:pt x="4839" y="16697"/>
                    <a:pt x="5328" y="16604"/>
                    <a:pt x="5816" y="16232"/>
                  </a:cubicBezTo>
                  <a:cubicBezTo>
                    <a:pt x="6119" y="16999"/>
                    <a:pt x="6700" y="17488"/>
                    <a:pt x="7468" y="17488"/>
                  </a:cubicBezTo>
                  <a:cubicBezTo>
                    <a:pt x="7557" y="17505"/>
                    <a:pt x="7642" y="17512"/>
                    <a:pt x="7724" y="17512"/>
                  </a:cubicBezTo>
                  <a:cubicBezTo>
                    <a:pt x="8092" y="17512"/>
                    <a:pt x="8400" y="17357"/>
                    <a:pt x="8724" y="17185"/>
                  </a:cubicBezTo>
                  <a:cubicBezTo>
                    <a:pt x="9026" y="17488"/>
                    <a:pt x="9306" y="17674"/>
                    <a:pt x="9794" y="17767"/>
                  </a:cubicBezTo>
                  <a:cubicBezTo>
                    <a:pt x="9931" y="17800"/>
                    <a:pt x="10071" y="17816"/>
                    <a:pt x="10213" y="17816"/>
                  </a:cubicBezTo>
                  <a:cubicBezTo>
                    <a:pt x="10959" y="17816"/>
                    <a:pt x="11740" y="17380"/>
                    <a:pt x="12307" y="16813"/>
                  </a:cubicBezTo>
                  <a:cubicBezTo>
                    <a:pt x="15424" y="14184"/>
                    <a:pt x="17262" y="10113"/>
                    <a:pt x="16959" y="6042"/>
                  </a:cubicBezTo>
                  <a:cubicBezTo>
                    <a:pt x="16758" y="2974"/>
                    <a:pt x="15446" y="1767"/>
                    <a:pt x="13927" y="1767"/>
                  </a:cubicBezTo>
                  <a:cubicBezTo>
                    <a:pt x="13338" y="1767"/>
                    <a:pt x="12719" y="1948"/>
                    <a:pt x="12121" y="2273"/>
                  </a:cubicBezTo>
                  <a:cubicBezTo>
                    <a:pt x="11488" y="1324"/>
                    <a:pt x="10683" y="919"/>
                    <a:pt x="9845" y="919"/>
                  </a:cubicBezTo>
                  <a:cubicBezTo>
                    <a:pt x="9142" y="919"/>
                    <a:pt x="8415" y="1204"/>
                    <a:pt x="7747" y="1692"/>
                  </a:cubicBezTo>
                  <a:cubicBezTo>
                    <a:pt x="7038" y="660"/>
                    <a:pt x="6055" y="0"/>
                    <a:pt x="5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024840" y="211714"/>
              <a:ext cx="114121" cy="455616"/>
            </a:xfrm>
            <a:custGeom>
              <a:avLst/>
              <a:gdLst/>
              <a:ahLst/>
              <a:cxnLst/>
              <a:rect l="l" t="t" r="r" b="b"/>
              <a:pathLst>
                <a:path w="3281" h="13099" extrusionOk="0">
                  <a:moveTo>
                    <a:pt x="1931" y="1"/>
                  </a:moveTo>
                  <a:lnTo>
                    <a:pt x="1931" y="1"/>
                  </a:lnTo>
                  <a:cubicBezTo>
                    <a:pt x="2117" y="1164"/>
                    <a:pt x="2210" y="2327"/>
                    <a:pt x="2210" y="3397"/>
                  </a:cubicBezTo>
                  <a:cubicBezTo>
                    <a:pt x="2210" y="4561"/>
                    <a:pt x="2117" y="5631"/>
                    <a:pt x="1931" y="6701"/>
                  </a:cubicBezTo>
                  <a:cubicBezTo>
                    <a:pt x="1838" y="7771"/>
                    <a:pt x="1536" y="8818"/>
                    <a:pt x="1257" y="9888"/>
                  </a:cubicBezTo>
                  <a:cubicBezTo>
                    <a:pt x="861" y="10958"/>
                    <a:pt x="466" y="12028"/>
                    <a:pt x="0" y="13098"/>
                  </a:cubicBezTo>
                  <a:cubicBezTo>
                    <a:pt x="861" y="12308"/>
                    <a:pt x="1536" y="11261"/>
                    <a:pt x="2024" y="10284"/>
                  </a:cubicBezTo>
                  <a:cubicBezTo>
                    <a:pt x="2606" y="9213"/>
                    <a:pt x="2908" y="8050"/>
                    <a:pt x="3094" y="6887"/>
                  </a:cubicBezTo>
                  <a:cubicBezTo>
                    <a:pt x="3280" y="5724"/>
                    <a:pt x="3280" y="4468"/>
                    <a:pt x="3094" y="3304"/>
                  </a:cubicBezTo>
                  <a:cubicBezTo>
                    <a:pt x="2908" y="2141"/>
                    <a:pt x="2513" y="107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3802312" y="363845"/>
              <a:ext cx="50226" cy="340695"/>
            </a:xfrm>
            <a:custGeom>
              <a:avLst/>
              <a:gdLst/>
              <a:ahLst/>
              <a:cxnLst/>
              <a:rect l="l" t="t" r="r" b="b"/>
              <a:pathLst>
                <a:path w="1444" h="9795" extrusionOk="0">
                  <a:moveTo>
                    <a:pt x="861" y="1"/>
                  </a:moveTo>
                  <a:cubicBezTo>
                    <a:pt x="466" y="768"/>
                    <a:pt x="280" y="1536"/>
                    <a:pt x="187" y="2420"/>
                  </a:cubicBezTo>
                  <a:cubicBezTo>
                    <a:pt x="94" y="3281"/>
                    <a:pt x="1" y="4072"/>
                    <a:pt x="94" y="4932"/>
                  </a:cubicBezTo>
                  <a:cubicBezTo>
                    <a:pt x="94" y="5817"/>
                    <a:pt x="280" y="6584"/>
                    <a:pt x="466" y="7468"/>
                  </a:cubicBezTo>
                  <a:cubicBezTo>
                    <a:pt x="675" y="8236"/>
                    <a:pt x="955" y="9004"/>
                    <a:pt x="1443" y="9795"/>
                  </a:cubicBezTo>
                  <a:cubicBezTo>
                    <a:pt x="1443" y="8911"/>
                    <a:pt x="1443" y="8143"/>
                    <a:pt x="1350" y="7259"/>
                  </a:cubicBezTo>
                  <a:lnTo>
                    <a:pt x="1257" y="4839"/>
                  </a:lnTo>
                  <a:lnTo>
                    <a:pt x="1048" y="2513"/>
                  </a:lnTo>
                  <a:cubicBezTo>
                    <a:pt x="1048" y="1652"/>
                    <a:pt x="955" y="861"/>
                    <a:pt x="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11"/>
          <p:cNvGrpSpPr/>
          <p:nvPr/>
        </p:nvGrpSpPr>
        <p:grpSpPr>
          <a:xfrm>
            <a:off x="4489171" y="4237410"/>
            <a:ext cx="1176553" cy="992101"/>
            <a:chOff x="2385375" y="4063625"/>
            <a:chExt cx="845650" cy="713075"/>
          </a:xfrm>
        </p:grpSpPr>
        <p:sp>
          <p:nvSpPr>
            <p:cNvPr id="804" name="Google Shape;804;p11"/>
            <p:cNvSpPr/>
            <p:nvPr/>
          </p:nvSpPr>
          <p:spPr>
            <a:xfrm>
              <a:off x="2385375" y="4063625"/>
              <a:ext cx="411775" cy="713075"/>
            </a:xfrm>
            <a:custGeom>
              <a:avLst/>
              <a:gdLst/>
              <a:ahLst/>
              <a:cxnLst/>
              <a:rect l="l" t="t" r="r" b="b"/>
              <a:pathLst>
                <a:path w="16471" h="28523" extrusionOk="0">
                  <a:moveTo>
                    <a:pt x="11473" y="1"/>
                  </a:moveTo>
                  <a:cubicBezTo>
                    <a:pt x="10441" y="1"/>
                    <a:pt x="9269" y="518"/>
                    <a:pt x="8236" y="1028"/>
                  </a:cubicBezTo>
                  <a:cubicBezTo>
                    <a:pt x="2699" y="4145"/>
                    <a:pt x="0" y="12287"/>
                    <a:pt x="954" y="18196"/>
                  </a:cubicBezTo>
                  <a:cubicBezTo>
                    <a:pt x="1443" y="21198"/>
                    <a:pt x="2815" y="24012"/>
                    <a:pt x="5025" y="26036"/>
                  </a:cubicBezTo>
                  <a:cubicBezTo>
                    <a:pt x="6758" y="27553"/>
                    <a:pt x="9079" y="28523"/>
                    <a:pt x="11391" y="28523"/>
                  </a:cubicBezTo>
                  <a:cubicBezTo>
                    <a:pt x="12058" y="28523"/>
                    <a:pt x="12725" y="28442"/>
                    <a:pt x="13377" y="28270"/>
                  </a:cubicBezTo>
                  <a:cubicBezTo>
                    <a:pt x="14238" y="27991"/>
                    <a:pt x="15215" y="27502"/>
                    <a:pt x="15796" y="26711"/>
                  </a:cubicBezTo>
                  <a:cubicBezTo>
                    <a:pt x="16285" y="25943"/>
                    <a:pt x="16471" y="24780"/>
                    <a:pt x="15796" y="24012"/>
                  </a:cubicBezTo>
                  <a:cubicBezTo>
                    <a:pt x="15308" y="23338"/>
                    <a:pt x="14540" y="23128"/>
                    <a:pt x="13749" y="22849"/>
                  </a:cubicBezTo>
                  <a:cubicBezTo>
                    <a:pt x="11237" y="21872"/>
                    <a:pt x="9213" y="19732"/>
                    <a:pt x="8329" y="17126"/>
                  </a:cubicBezTo>
                  <a:cubicBezTo>
                    <a:pt x="7468" y="14614"/>
                    <a:pt x="7840" y="11590"/>
                    <a:pt x="9306" y="9380"/>
                  </a:cubicBezTo>
                  <a:cubicBezTo>
                    <a:pt x="10469" y="7425"/>
                    <a:pt x="14726" y="4238"/>
                    <a:pt x="13656" y="1516"/>
                  </a:cubicBezTo>
                  <a:cubicBezTo>
                    <a:pt x="13158" y="391"/>
                    <a:pt x="12369" y="1"/>
                    <a:pt x="11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2472600" y="4225400"/>
              <a:ext cx="280950" cy="503675"/>
            </a:xfrm>
            <a:custGeom>
              <a:avLst/>
              <a:gdLst/>
              <a:ahLst/>
              <a:cxnLst/>
              <a:rect l="l" t="t" r="r" b="b"/>
              <a:pathLst>
                <a:path w="11238" h="20147" extrusionOk="0">
                  <a:moveTo>
                    <a:pt x="2513" y="1"/>
                  </a:moveTo>
                  <a:lnTo>
                    <a:pt x="2513" y="1"/>
                  </a:lnTo>
                  <a:cubicBezTo>
                    <a:pt x="1164" y="1745"/>
                    <a:pt x="373" y="3862"/>
                    <a:pt x="94" y="6096"/>
                  </a:cubicBezTo>
                  <a:cubicBezTo>
                    <a:pt x="1" y="7166"/>
                    <a:pt x="1" y="8329"/>
                    <a:pt x="187" y="9399"/>
                  </a:cubicBezTo>
                  <a:cubicBezTo>
                    <a:pt x="280" y="10469"/>
                    <a:pt x="675" y="11632"/>
                    <a:pt x="1071" y="12586"/>
                  </a:cubicBezTo>
                  <a:cubicBezTo>
                    <a:pt x="1536" y="13656"/>
                    <a:pt x="2118" y="14633"/>
                    <a:pt x="2816" y="15494"/>
                  </a:cubicBezTo>
                  <a:cubicBezTo>
                    <a:pt x="3490" y="16378"/>
                    <a:pt x="4258" y="17146"/>
                    <a:pt x="5235" y="17821"/>
                  </a:cubicBezTo>
                  <a:cubicBezTo>
                    <a:pt x="6980" y="19193"/>
                    <a:pt x="9097" y="20054"/>
                    <a:pt x="11237" y="20147"/>
                  </a:cubicBezTo>
                  <a:cubicBezTo>
                    <a:pt x="9213" y="19565"/>
                    <a:pt x="7352" y="18495"/>
                    <a:pt x="5817" y="17053"/>
                  </a:cubicBezTo>
                  <a:cubicBezTo>
                    <a:pt x="5026" y="16378"/>
                    <a:pt x="4258" y="15704"/>
                    <a:pt x="3676" y="14820"/>
                  </a:cubicBezTo>
                  <a:cubicBezTo>
                    <a:pt x="3095" y="13959"/>
                    <a:pt x="2513" y="13075"/>
                    <a:pt x="2118" y="12098"/>
                  </a:cubicBezTo>
                  <a:cubicBezTo>
                    <a:pt x="1746" y="11237"/>
                    <a:pt x="1443" y="10260"/>
                    <a:pt x="1257" y="9190"/>
                  </a:cubicBezTo>
                  <a:cubicBezTo>
                    <a:pt x="1071" y="8236"/>
                    <a:pt x="955" y="7166"/>
                    <a:pt x="1071" y="6096"/>
                  </a:cubicBezTo>
                  <a:cubicBezTo>
                    <a:pt x="1071" y="4072"/>
                    <a:pt x="1536" y="193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2598225" y="4066700"/>
              <a:ext cx="632800" cy="590350"/>
            </a:xfrm>
            <a:custGeom>
              <a:avLst/>
              <a:gdLst/>
              <a:ahLst/>
              <a:cxnLst/>
              <a:rect l="l" t="t" r="r" b="b"/>
              <a:pathLst>
                <a:path w="25312" h="23614" extrusionOk="0">
                  <a:moveTo>
                    <a:pt x="4745" y="1"/>
                  </a:moveTo>
                  <a:cubicBezTo>
                    <a:pt x="3064" y="1"/>
                    <a:pt x="2233" y="1926"/>
                    <a:pt x="1746" y="3720"/>
                  </a:cubicBezTo>
                  <a:cubicBezTo>
                    <a:pt x="1" y="9722"/>
                    <a:pt x="3793" y="17492"/>
                    <a:pt x="8725" y="20981"/>
                  </a:cubicBezTo>
                  <a:cubicBezTo>
                    <a:pt x="10964" y="22581"/>
                    <a:pt x="13593" y="23613"/>
                    <a:pt x="16327" y="23613"/>
                  </a:cubicBezTo>
                  <a:cubicBezTo>
                    <a:pt x="16576" y="23613"/>
                    <a:pt x="16826" y="23605"/>
                    <a:pt x="17076" y="23587"/>
                  </a:cubicBezTo>
                  <a:cubicBezTo>
                    <a:pt x="20077" y="23494"/>
                    <a:pt x="22985" y="21935"/>
                    <a:pt x="24544" y="19330"/>
                  </a:cubicBezTo>
                  <a:cubicBezTo>
                    <a:pt x="25009" y="18446"/>
                    <a:pt x="25312" y="17492"/>
                    <a:pt x="25126" y="16515"/>
                  </a:cubicBezTo>
                  <a:cubicBezTo>
                    <a:pt x="25009" y="15538"/>
                    <a:pt x="24242" y="14677"/>
                    <a:pt x="23265" y="14584"/>
                  </a:cubicBezTo>
                  <a:cubicBezTo>
                    <a:pt x="23184" y="14574"/>
                    <a:pt x="23103" y="14569"/>
                    <a:pt x="23022" y="14569"/>
                  </a:cubicBezTo>
                  <a:cubicBezTo>
                    <a:pt x="22336" y="14569"/>
                    <a:pt x="21658" y="14905"/>
                    <a:pt x="21055" y="15259"/>
                  </a:cubicBezTo>
                  <a:cubicBezTo>
                    <a:pt x="19893" y="15749"/>
                    <a:pt x="18635" y="15995"/>
                    <a:pt x="17379" y="15995"/>
                  </a:cubicBezTo>
                  <a:cubicBezTo>
                    <a:pt x="15892" y="15995"/>
                    <a:pt x="14410" y="15650"/>
                    <a:pt x="13098" y="14956"/>
                  </a:cubicBezTo>
                  <a:cubicBezTo>
                    <a:pt x="10679" y="13793"/>
                    <a:pt x="8934" y="11467"/>
                    <a:pt x="8259" y="8768"/>
                  </a:cubicBezTo>
                  <a:cubicBezTo>
                    <a:pt x="7771" y="6628"/>
                    <a:pt x="8539" y="1300"/>
                    <a:pt x="5817" y="230"/>
                  </a:cubicBezTo>
                  <a:cubicBezTo>
                    <a:pt x="5425" y="72"/>
                    <a:pt x="5070" y="1"/>
                    <a:pt x="4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2695350" y="4295200"/>
              <a:ext cx="513575" cy="270450"/>
            </a:xfrm>
            <a:custGeom>
              <a:avLst/>
              <a:gdLst/>
              <a:ahLst/>
              <a:cxnLst/>
              <a:rect l="l" t="t" r="r" b="b"/>
              <a:pathLst>
                <a:path w="20543" h="10818" extrusionOk="0">
                  <a:moveTo>
                    <a:pt x="1" y="0"/>
                  </a:moveTo>
                  <a:lnTo>
                    <a:pt x="1" y="0"/>
                  </a:lnTo>
                  <a:cubicBezTo>
                    <a:pt x="303" y="2140"/>
                    <a:pt x="1257" y="4188"/>
                    <a:pt x="2630" y="5932"/>
                  </a:cubicBezTo>
                  <a:cubicBezTo>
                    <a:pt x="3304" y="6793"/>
                    <a:pt x="4165" y="7561"/>
                    <a:pt x="5049" y="8259"/>
                  </a:cubicBezTo>
                  <a:cubicBezTo>
                    <a:pt x="5910" y="8933"/>
                    <a:pt x="6887" y="9515"/>
                    <a:pt x="7957" y="9887"/>
                  </a:cubicBezTo>
                  <a:cubicBezTo>
                    <a:pt x="9027" y="10283"/>
                    <a:pt x="10074" y="10585"/>
                    <a:pt x="11237" y="10678"/>
                  </a:cubicBezTo>
                  <a:cubicBezTo>
                    <a:pt x="11772" y="10771"/>
                    <a:pt x="12331" y="10818"/>
                    <a:pt x="12889" y="10818"/>
                  </a:cubicBezTo>
                  <a:cubicBezTo>
                    <a:pt x="13447" y="10818"/>
                    <a:pt x="14006" y="10771"/>
                    <a:pt x="14541" y="10678"/>
                  </a:cubicBezTo>
                  <a:cubicBezTo>
                    <a:pt x="16774" y="10376"/>
                    <a:pt x="18798" y="9422"/>
                    <a:pt x="20543" y="8049"/>
                  </a:cubicBezTo>
                  <a:lnTo>
                    <a:pt x="20543" y="8049"/>
                  </a:lnTo>
                  <a:cubicBezTo>
                    <a:pt x="18612" y="9027"/>
                    <a:pt x="16472" y="9608"/>
                    <a:pt x="14448" y="9701"/>
                  </a:cubicBezTo>
                  <a:cubicBezTo>
                    <a:pt x="14004" y="9740"/>
                    <a:pt x="13577" y="9762"/>
                    <a:pt x="13154" y="9762"/>
                  </a:cubicBezTo>
                  <a:cubicBezTo>
                    <a:pt x="12556" y="9762"/>
                    <a:pt x="11967" y="9717"/>
                    <a:pt x="11354" y="9608"/>
                  </a:cubicBezTo>
                  <a:cubicBezTo>
                    <a:pt x="10376" y="9422"/>
                    <a:pt x="9306" y="9213"/>
                    <a:pt x="8329" y="8840"/>
                  </a:cubicBezTo>
                  <a:cubicBezTo>
                    <a:pt x="7469" y="8445"/>
                    <a:pt x="6491" y="7956"/>
                    <a:pt x="5724" y="7375"/>
                  </a:cubicBezTo>
                  <a:cubicBezTo>
                    <a:pt x="4840" y="6793"/>
                    <a:pt x="4072" y="6119"/>
                    <a:pt x="3304" y="5351"/>
                  </a:cubicBezTo>
                  <a:cubicBezTo>
                    <a:pt x="1932" y="3792"/>
                    <a:pt x="769" y="20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11"/>
          <p:cNvGrpSpPr/>
          <p:nvPr/>
        </p:nvGrpSpPr>
        <p:grpSpPr>
          <a:xfrm>
            <a:off x="424403" y="2833477"/>
            <a:ext cx="910362" cy="828693"/>
            <a:chOff x="853450" y="2614875"/>
            <a:chExt cx="654325" cy="595625"/>
          </a:xfrm>
        </p:grpSpPr>
        <p:sp>
          <p:nvSpPr>
            <p:cNvPr id="809" name="Google Shape;809;p11"/>
            <p:cNvSpPr/>
            <p:nvPr/>
          </p:nvSpPr>
          <p:spPr>
            <a:xfrm>
              <a:off x="853450" y="2614875"/>
              <a:ext cx="654325" cy="595625"/>
            </a:xfrm>
            <a:custGeom>
              <a:avLst/>
              <a:gdLst/>
              <a:ahLst/>
              <a:cxnLst/>
              <a:rect l="l" t="t" r="r" b="b"/>
              <a:pathLst>
                <a:path w="26173" h="23825" extrusionOk="0">
                  <a:moveTo>
                    <a:pt x="5393" y="0"/>
                  </a:moveTo>
                  <a:cubicBezTo>
                    <a:pt x="4603" y="0"/>
                    <a:pt x="3804" y="213"/>
                    <a:pt x="3024" y="725"/>
                  </a:cubicBezTo>
                  <a:cubicBezTo>
                    <a:pt x="0" y="2656"/>
                    <a:pt x="1280" y="5564"/>
                    <a:pt x="2722" y="8100"/>
                  </a:cubicBezTo>
                  <a:cubicBezTo>
                    <a:pt x="4769" y="11380"/>
                    <a:pt x="5932" y="14590"/>
                    <a:pt x="7677" y="18080"/>
                  </a:cubicBezTo>
                  <a:cubicBezTo>
                    <a:pt x="9333" y="21392"/>
                    <a:pt x="12897" y="23824"/>
                    <a:pt x="16577" y="23824"/>
                  </a:cubicBezTo>
                  <a:cubicBezTo>
                    <a:pt x="16774" y="23824"/>
                    <a:pt x="16971" y="23817"/>
                    <a:pt x="17169" y="23803"/>
                  </a:cubicBezTo>
                  <a:cubicBezTo>
                    <a:pt x="21054" y="23594"/>
                    <a:pt x="24730" y="20592"/>
                    <a:pt x="25497" y="16731"/>
                  </a:cubicBezTo>
                  <a:cubicBezTo>
                    <a:pt x="26172" y="12939"/>
                    <a:pt x="23753" y="8681"/>
                    <a:pt x="20077" y="7518"/>
                  </a:cubicBezTo>
                  <a:cubicBezTo>
                    <a:pt x="15122" y="6053"/>
                    <a:pt x="13958" y="5471"/>
                    <a:pt x="10190" y="2191"/>
                  </a:cubicBezTo>
                  <a:cubicBezTo>
                    <a:pt x="8858" y="1051"/>
                    <a:pt x="7149" y="0"/>
                    <a:pt x="5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923825" y="2677650"/>
              <a:ext cx="518800" cy="471900"/>
            </a:xfrm>
            <a:custGeom>
              <a:avLst/>
              <a:gdLst/>
              <a:ahLst/>
              <a:cxnLst/>
              <a:rect l="l" t="t" r="r" b="b"/>
              <a:pathLst>
                <a:path w="20752" h="18876" extrusionOk="0">
                  <a:moveTo>
                    <a:pt x="4196" y="0"/>
                  </a:moveTo>
                  <a:cubicBezTo>
                    <a:pt x="3578" y="0"/>
                    <a:pt x="2949" y="159"/>
                    <a:pt x="2326" y="541"/>
                  </a:cubicBezTo>
                  <a:cubicBezTo>
                    <a:pt x="0" y="2099"/>
                    <a:pt x="977" y="4426"/>
                    <a:pt x="2140" y="6357"/>
                  </a:cubicBezTo>
                  <a:cubicBezTo>
                    <a:pt x="3792" y="8985"/>
                    <a:pt x="4653" y="11498"/>
                    <a:pt x="6025" y="14313"/>
                  </a:cubicBezTo>
                  <a:cubicBezTo>
                    <a:pt x="7344" y="16950"/>
                    <a:pt x="10328" y="18876"/>
                    <a:pt x="13372" y="18876"/>
                  </a:cubicBezTo>
                  <a:cubicBezTo>
                    <a:pt x="13443" y="18876"/>
                    <a:pt x="13515" y="18875"/>
                    <a:pt x="13586" y="18872"/>
                  </a:cubicBezTo>
                  <a:cubicBezTo>
                    <a:pt x="16680" y="18663"/>
                    <a:pt x="19588" y="16244"/>
                    <a:pt x="20170" y="13243"/>
                  </a:cubicBezTo>
                  <a:cubicBezTo>
                    <a:pt x="20751" y="10242"/>
                    <a:pt x="18821" y="6845"/>
                    <a:pt x="15796" y="5961"/>
                  </a:cubicBezTo>
                  <a:cubicBezTo>
                    <a:pt x="12028" y="4798"/>
                    <a:pt x="11050" y="4333"/>
                    <a:pt x="8049" y="1704"/>
                  </a:cubicBezTo>
                  <a:cubicBezTo>
                    <a:pt x="6965" y="829"/>
                    <a:pt x="5609" y="0"/>
                    <a:pt x="4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1112825" y="2883475"/>
              <a:ext cx="217925" cy="169225"/>
            </a:xfrm>
            <a:custGeom>
              <a:avLst/>
              <a:gdLst/>
              <a:ahLst/>
              <a:cxnLst/>
              <a:rect l="l" t="t" r="r" b="b"/>
              <a:pathLst>
                <a:path w="8717" h="6769" extrusionOk="0">
                  <a:moveTo>
                    <a:pt x="4718" y="0"/>
                  </a:moveTo>
                  <a:cubicBezTo>
                    <a:pt x="4385" y="0"/>
                    <a:pt x="4043" y="54"/>
                    <a:pt x="3700" y="171"/>
                  </a:cubicBezTo>
                  <a:cubicBezTo>
                    <a:pt x="1257" y="938"/>
                    <a:pt x="1" y="4335"/>
                    <a:pt x="2327" y="5987"/>
                  </a:cubicBezTo>
                  <a:cubicBezTo>
                    <a:pt x="3040" y="6406"/>
                    <a:pt x="3808" y="6768"/>
                    <a:pt x="4600" y="6768"/>
                  </a:cubicBezTo>
                  <a:cubicBezTo>
                    <a:pt x="4687" y="6768"/>
                    <a:pt x="4775" y="6764"/>
                    <a:pt x="4863" y="6754"/>
                  </a:cubicBezTo>
                  <a:cubicBezTo>
                    <a:pt x="6305" y="6754"/>
                    <a:pt x="7562" y="5777"/>
                    <a:pt x="8050" y="4521"/>
                  </a:cubicBezTo>
                  <a:cubicBezTo>
                    <a:pt x="8717" y="2340"/>
                    <a:pt x="6911" y="0"/>
                    <a:pt x="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11"/>
          <p:cNvGrpSpPr/>
          <p:nvPr/>
        </p:nvGrpSpPr>
        <p:grpSpPr>
          <a:xfrm>
            <a:off x="62257" y="1281355"/>
            <a:ext cx="424868" cy="760241"/>
            <a:chOff x="478300" y="2547225"/>
            <a:chExt cx="305375" cy="546425"/>
          </a:xfrm>
        </p:grpSpPr>
        <p:sp>
          <p:nvSpPr>
            <p:cNvPr id="813" name="Google Shape;813;p11"/>
            <p:cNvSpPr/>
            <p:nvPr/>
          </p:nvSpPr>
          <p:spPr>
            <a:xfrm>
              <a:off x="478300" y="2547225"/>
              <a:ext cx="305375" cy="546425"/>
            </a:xfrm>
            <a:custGeom>
              <a:avLst/>
              <a:gdLst/>
              <a:ahLst/>
              <a:cxnLst/>
              <a:rect l="l" t="t" r="r" b="b"/>
              <a:pathLst>
                <a:path w="12215" h="21857" extrusionOk="0">
                  <a:moveTo>
                    <a:pt x="11049" y="1"/>
                  </a:moveTo>
                  <a:cubicBezTo>
                    <a:pt x="9880" y="1"/>
                    <a:pt x="8063" y="1752"/>
                    <a:pt x="7352" y="2663"/>
                  </a:cubicBezTo>
                  <a:cubicBezTo>
                    <a:pt x="2909" y="7991"/>
                    <a:pt x="280" y="14877"/>
                    <a:pt x="1" y="21856"/>
                  </a:cubicBezTo>
                  <a:cubicBezTo>
                    <a:pt x="4444" y="18855"/>
                    <a:pt x="8027" y="14481"/>
                    <a:pt x="10167" y="9433"/>
                  </a:cubicBezTo>
                  <a:cubicBezTo>
                    <a:pt x="11051" y="7223"/>
                    <a:pt x="12215" y="4106"/>
                    <a:pt x="12098" y="1686"/>
                  </a:cubicBezTo>
                  <a:cubicBezTo>
                    <a:pt x="12067" y="450"/>
                    <a:pt x="11641" y="1"/>
                    <a:pt x="11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667325" y="2599075"/>
              <a:ext cx="94250" cy="87650"/>
            </a:xfrm>
            <a:custGeom>
              <a:avLst/>
              <a:gdLst/>
              <a:ahLst/>
              <a:cxnLst/>
              <a:rect l="l" t="t" r="r" b="b"/>
              <a:pathLst>
                <a:path w="3770" h="3506" extrusionOk="0">
                  <a:moveTo>
                    <a:pt x="1881" y="0"/>
                  </a:moveTo>
                  <a:cubicBezTo>
                    <a:pt x="1058" y="0"/>
                    <a:pt x="182" y="730"/>
                    <a:pt x="94" y="1543"/>
                  </a:cubicBezTo>
                  <a:cubicBezTo>
                    <a:pt x="1" y="2520"/>
                    <a:pt x="768" y="3497"/>
                    <a:pt x="1746" y="3497"/>
                  </a:cubicBezTo>
                  <a:cubicBezTo>
                    <a:pt x="1793" y="3503"/>
                    <a:pt x="1841" y="3505"/>
                    <a:pt x="1889" y="3505"/>
                  </a:cubicBezTo>
                  <a:cubicBezTo>
                    <a:pt x="2712" y="3505"/>
                    <a:pt x="3589" y="2774"/>
                    <a:pt x="3676" y="1939"/>
                  </a:cubicBezTo>
                  <a:cubicBezTo>
                    <a:pt x="3769" y="962"/>
                    <a:pt x="3002" y="101"/>
                    <a:pt x="2025" y="8"/>
                  </a:cubicBezTo>
                  <a:cubicBezTo>
                    <a:pt x="1977" y="3"/>
                    <a:pt x="1929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613825" y="2695625"/>
              <a:ext cx="94250" cy="87725"/>
            </a:xfrm>
            <a:custGeom>
              <a:avLst/>
              <a:gdLst/>
              <a:ahLst/>
              <a:cxnLst/>
              <a:rect l="l" t="t" r="r" b="b"/>
              <a:pathLst>
                <a:path w="3770" h="3509" extrusionOk="0">
                  <a:moveTo>
                    <a:pt x="1884" y="0"/>
                  </a:moveTo>
                  <a:cubicBezTo>
                    <a:pt x="1061" y="0"/>
                    <a:pt x="182" y="752"/>
                    <a:pt x="94" y="1566"/>
                  </a:cubicBezTo>
                  <a:cubicBezTo>
                    <a:pt x="0" y="2543"/>
                    <a:pt x="768" y="3404"/>
                    <a:pt x="1745" y="3497"/>
                  </a:cubicBezTo>
                  <a:cubicBezTo>
                    <a:pt x="1802" y="3505"/>
                    <a:pt x="1860" y="3509"/>
                    <a:pt x="1917" y="3509"/>
                  </a:cubicBezTo>
                  <a:cubicBezTo>
                    <a:pt x="2731" y="3509"/>
                    <a:pt x="3589" y="2766"/>
                    <a:pt x="3676" y="1962"/>
                  </a:cubicBezTo>
                  <a:cubicBezTo>
                    <a:pt x="3769" y="985"/>
                    <a:pt x="3001" y="124"/>
                    <a:pt x="2024" y="8"/>
                  </a:cubicBezTo>
                  <a:cubicBezTo>
                    <a:pt x="1978" y="3"/>
                    <a:pt x="1931" y="0"/>
                    <a:pt x="1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72525" y="2795250"/>
              <a:ext cx="91925" cy="89875"/>
            </a:xfrm>
            <a:custGeom>
              <a:avLst/>
              <a:gdLst/>
              <a:ahLst/>
              <a:cxnLst/>
              <a:rect l="l" t="t" r="r" b="b"/>
              <a:pathLst>
                <a:path w="3677" h="3595" extrusionOk="0">
                  <a:moveTo>
                    <a:pt x="2048" y="1"/>
                  </a:moveTo>
                  <a:cubicBezTo>
                    <a:pt x="1071" y="1"/>
                    <a:pt x="94" y="675"/>
                    <a:pt x="94" y="1653"/>
                  </a:cubicBezTo>
                  <a:cubicBezTo>
                    <a:pt x="1" y="2630"/>
                    <a:pt x="768" y="3490"/>
                    <a:pt x="1652" y="3583"/>
                  </a:cubicBezTo>
                  <a:cubicBezTo>
                    <a:pt x="1717" y="3591"/>
                    <a:pt x="1781" y="3595"/>
                    <a:pt x="1844" y="3595"/>
                  </a:cubicBezTo>
                  <a:cubicBezTo>
                    <a:pt x="2740" y="3595"/>
                    <a:pt x="3496" y="2846"/>
                    <a:pt x="3583" y="1955"/>
                  </a:cubicBezTo>
                  <a:cubicBezTo>
                    <a:pt x="3676" y="1071"/>
                    <a:pt x="2909" y="94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19025" y="2884625"/>
              <a:ext cx="94825" cy="87750"/>
            </a:xfrm>
            <a:custGeom>
              <a:avLst/>
              <a:gdLst/>
              <a:ahLst/>
              <a:cxnLst/>
              <a:rect l="l" t="t" r="r" b="b"/>
              <a:pathLst>
                <a:path w="3793" h="3510" extrusionOk="0">
                  <a:moveTo>
                    <a:pt x="1904" y="1"/>
                  </a:moveTo>
                  <a:cubicBezTo>
                    <a:pt x="1063" y="1"/>
                    <a:pt x="205" y="753"/>
                    <a:pt x="117" y="1567"/>
                  </a:cubicBezTo>
                  <a:cubicBezTo>
                    <a:pt x="0" y="2544"/>
                    <a:pt x="791" y="3498"/>
                    <a:pt x="1745" y="3498"/>
                  </a:cubicBezTo>
                  <a:cubicBezTo>
                    <a:pt x="1804" y="3506"/>
                    <a:pt x="1863" y="3509"/>
                    <a:pt x="1922" y="3509"/>
                  </a:cubicBezTo>
                  <a:cubicBezTo>
                    <a:pt x="2755" y="3509"/>
                    <a:pt x="3612" y="2766"/>
                    <a:pt x="3699" y="1963"/>
                  </a:cubicBezTo>
                  <a:cubicBezTo>
                    <a:pt x="3792" y="985"/>
                    <a:pt x="3025" y="125"/>
                    <a:pt x="2048" y="8"/>
                  </a:cubicBezTo>
                  <a:cubicBezTo>
                    <a:pt x="2000" y="3"/>
                    <a:pt x="1952" y="1"/>
                    <a:pt x="1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11"/>
          <p:cNvGrpSpPr/>
          <p:nvPr/>
        </p:nvGrpSpPr>
        <p:grpSpPr>
          <a:xfrm>
            <a:off x="1241632" y="1475924"/>
            <a:ext cx="940784" cy="1008703"/>
            <a:chOff x="1721175" y="2665325"/>
            <a:chExt cx="809625" cy="868075"/>
          </a:xfrm>
        </p:grpSpPr>
        <p:sp>
          <p:nvSpPr>
            <p:cNvPr id="819" name="Google Shape;819;p11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1"/>
          <p:cNvGrpSpPr/>
          <p:nvPr/>
        </p:nvGrpSpPr>
        <p:grpSpPr>
          <a:xfrm>
            <a:off x="6943917" y="3644355"/>
            <a:ext cx="2744809" cy="1692795"/>
            <a:chOff x="3095850" y="2740875"/>
            <a:chExt cx="1972838" cy="1216700"/>
          </a:xfrm>
        </p:grpSpPr>
        <p:sp>
          <p:nvSpPr>
            <p:cNvPr id="826" name="Google Shape;826;p11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2914635">
            <a:off x="-557317" y="4295724"/>
            <a:ext cx="1939071" cy="875466"/>
            <a:chOff x="2915775" y="2073500"/>
            <a:chExt cx="874750" cy="394925"/>
          </a:xfrm>
        </p:grpSpPr>
        <p:sp>
          <p:nvSpPr>
            <p:cNvPr id="832" name="Google Shape;832;p11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1"/>
          <p:cNvGrpSpPr/>
          <p:nvPr/>
        </p:nvGrpSpPr>
        <p:grpSpPr>
          <a:xfrm rot="2914635">
            <a:off x="7658858" y="101774"/>
            <a:ext cx="1939071" cy="875466"/>
            <a:chOff x="2915775" y="2073500"/>
            <a:chExt cx="874750" cy="394925"/>
          </a:xfrm>
        </p:grpSpPr>
        <p:sp>
          <p:nvSpPr>
            <p:cNvPr id="853" name="Google Shape;853;p11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3"/>
          <p:cNvSpPr/>
          <p:nvPr/>
        </p:nvSpPr>
        <p:spPr>
          <a:xfrm>
            <a:off x="-449950" y="3906398"/>
            <a:ext cx="3074676" cy="1588153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3"/>
          <p:cNvSpPr txBox="1">
            <a:spLocks noGrp="1"/>
          </p:cNvSpPr>
          <p:nvPr>
            <p:ph type="title"/>
          </p:nvPr>
        </p:nvSpPr>
        <p:spPr>
          <a:xfrm>
            <a:off x="25594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8" name="Google Shape;878;p13"/>
          <p:cNvSpPr txBox="1">
            <a:spLocks noGrp="1"/>
          </p:cNvSpPr>
          <p:nvPr>
            <p:ph type="subTitle" idx="1"/>
          </p:nvPr>
        </p:nvSpPr>
        <p:spPr>
          <a:xfrm>
            <a:off x="1000884" y="2783225"/>
            <a:ext cx="1863900" cy="9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9" name="Google Shape;879;p13"/>
          <p:cNvSpPr txBox="1">
            <a:spLocks noGrp="1"/>
          </p:cNvSpPr>
          <p:nvPr>
            <p:ph type="subTitle" idx="2"/>
          </p:nvPr>
        </p:nvSpPr>
        <p:spPr>
          <a:xfrm>
            <a:off x="3640032" y="2783225"/>
            <a:ext cx="1863900" cy="9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0" name="Google Shape;880;p13"/>
          <p:cNvSpPr/>
          <p:nvPr/>
        </p:nvSpPr>
        <p:spPr>
          <a:xfrm rot="10800000" flipH="1">
            <a:off x="7183099" y="-318340"/>
            <a:ext cx="2402422" cy="1893966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13"/>
          <p:cNvGrpSpPr/>
          <p:nvPr/>
        </p:nvGrpSpPr>
        <p:grpSpPr>
          <a:xfrm flipH="1">
            <a:off x="7234" y="4346059"/>
            <a:ext cx="1461604" cy="934385"/>
            <a:chOff x="3260100" y="4040200"/>
            <a:chExt cx="1579600" cy="893550"/>
          </a:xfrm>
        </p:grpSpPr>
        <p:sp>
          <p:nvSpPr>
            <p:cNvPr id="882" name="Google Shape;882;p13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13"/>
          <p:cNvSpPr/>
          <p:nvPr/>
        </p:nvSpPr>
        <p:spPr>
          <a:xfrm flipH="1">
            <a:off x="6126255" y="3906400"/>
            <a:ext cx="3892945" cy="203326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10" name="Google Shape;910;p13"/>
          <p:cNvSpPr/>
          <p:nvPr/>
        </p:nvSpPr>
        <p:spPr>
          <a:xfrm flipH="1">
            <a:off x="-1080024" y="-262737"/>
            <a:ext cx="3074596" cy="1782756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911" name="Google Shape;911;p13"/>
          <p:cNvGrpSpPr/>
          <p:nvPr/>
        </p:nvGrpSpPr>
        <p:grpSpPr>
          <a:xfrm rot="10800000">
            <a:off x="7612684" y="20302"/>
            <a:ext cx="1972838" cy="1216700"/>
            <a:chOff x="3095850" y="2740875"/>
            <a:chExt cx="1972838" cy="1216700"/>
          </a:xfrm>
        </p:grpSpPr>
        <p:sp>
          <p:nvSpPr>
            <p:cNvPr id="912" name="Google Shape;912;p13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13"/>
          <p:cNvSpPr txBox="1">
            <a:spLocks noGrp="1"/>
          </p:cNvSpPr>
          <p:nvPr>
            <p:ph type="subTitle" idx="3"/>
          </p:nvPr>
        </p:nvSpPr>
        <p:spPr>
          <a:xfrm>
            <a:off x="948263" y="2706550"/>
            <a:ext cx="19692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subTitle" idx="4"/>
          </p:nvPr>
        </p:nvSpPr>
        <p:spPr>
          <a:xfrm>
            <a:off x="3587411" y="2706550"/>
            <a:ext cx="19692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9pPr>
          </a:lstStyle>
          <a:p>
            <a:endParaRPr/>
          </a:p>
        </p:txBody>
      </p:sp>
      <p:sp>
        <p:nvSpPr>
          <p:cNvPr id="919" name="Google Shape;919;p13"/>
          <p:cNvSpPr txBox="1">
            <a:spLocks noGrp="1"/>
          </p:cNvSpPr>
          <p:nvPr>
            <p:ph type="subTitle" idx="5"/>
          </p:nvPr>
        </p:nvSpPr>
        <p:spPr>
          <a:xfrm>
            <a:off x="6279157" y="2783225"/>
            <a:ext cx="1863900" cy="9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0" name="Google Shape;920;p13"/>
          <p:cNvSpPr txBox="1">
            <a:spLocks noGrp="1"/>
          </p:cNvSpPr>
          <p:nvPr>
            <p:ph type="subTitle" idx="6"/>
          </p:nvPr>
        </p:nvSpPr>
        <p:spPr>
          <a:xfrm>
            <a:off x="6226536" y="2706550"/>
            <a:ext cx="19692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Knewave"/>
              <a:buNone/>
              <a:defRPr sz="1800">
                <a:solidFill>
                  <a:schemeClr val="accent2"/>
                </a:solidFill>
                <a:latin typeface="Knewave"/>
                <a:ea typeface="Knewave"/>
                <a:cs typeface="Knewave"/>
                <a:sym typeface="Knewave"/>
              </a:defRPr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title" idx="7" hasCustomPrompt="1"/>
          </p:nvPr>
        </p:nvSpPr>
        <p:spPr>
          <a:xfrm>
            <a:off x="1041225" y="2214875"/>
            <a:ext cx="1783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8" hasCustomPrompt="1"/>
          </p:nvPr>
        </p:nvSpPr>
        <p:spPr>
          <a:xfrm>
            <a:off x="3680400" y="2214875"/>
            <a:ext cx="1783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3" name="Google Shape;923;p13"/>
          <p:cNvSpPr txBox="1">
            <a:spLocks noGrp="1"/>
          </p:cNvSpPr>
          <p:nvPr>
            <p:ph type="title" idx="9" hasCustomPrompt="1"/>
          </p:nvPr>
        </p:nvSpPr>
        <p:spPr>
          <a:xfrm>
            <a:off x="6319575" y="2214875"/>
            <a:ext cx="1783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4"/>
          <p:cNvSpPr txBox="1">
            <a:spLocks noGrp="1"/>
          </p:cNvSpPr>
          <p:nvPr>
            <p:ph type="title"/>
          </p:nvPr>
        </p:nvSpPr>
        <p:spPr>
          <a:xfrm>
            <a:off x="3345750" y="2868665"/>
            <a:ext cx="24525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6" name="Google Shape;926;p14"/>
          <p:cNvSpPr txBox="1">
            <a:spLocks noGrp="1"/>
          </p:cNvSpPr>
          <p:nvPr>
            <p:ph type="subTitle" idx="1"/>
          </p:nvPr>
        </p:nvSpPr>
        <p:spPr>
          <a:xfrm>
            <a:off x="3413100" y="3298455"/>
            <a:ext cx="2317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7" name="Google Shape;927;p14"/>
          <p:cNvSpPr txBox="1">
            <a:spLocks noGrp="1"/>
          </p:cNvSpPr>
          <p:nvPr>
            <p:ph type="title" idx="2"/>
          </p:nvPr>
        </p:nvSpPr>
        <p:spPr>
          <a:xfrm>
            <a:off x="5978275" y="2868665"/>
            <a:ext cx="24525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14"/>
          <p:cNvSpPr txBox="1">
            <a:spLocks noGrp="1"/>
          </p:cNvSpPr>
          <p:nvPr>
            <p:ph type="subTitle" idx="3"/>
          </p:nvPr>
        </p:nvSpPr>
        <p:spPr>
          <a:xfrm>
            <a:off x="6045625" y="3298455"/>
            <a:ext cx="2317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9" name="Google Shape;929;p14"/>
          <p:cNvSpPr txBox="1">
            <a:spLocks noGrp="1"/>
          </p:cNvSpPr>
          <p:nvPr>
            <p:ph type="title" idx="4"/>
          </p:nvPr>
        </p:nvSpPr>
        <p:spPr>
          <a:xfrm>
            <a:off x="713225" y="2868665"/>
            <a:ext cx="24525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14"/>
          <p:cNvSpPr txBox="1">
            <a:spLocks noGrp="1"/>
          </p:cNvSpPr>
          <p:nvPr>
            <p:ph type="subTitle" idx="5"/>
          </p:nvPr>
        </p:nvSpPr>
        <p:spPr>
          <a:xfrm>
            <a:off x="780575" y="3298455"/>
            <a:ext cx="2317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1" name="Google Shape;931;p14"/>
          <p:cNvSpPr/>
          <p:nvPr/>
        </p:nvSpPr>
        <p:spPr>
          <a:xfrm rot="-204181">
            <a:off x="-505960" y="-266075"/>
            <a:ext cx="2642324" cy="177208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4"/>
          <p:cNvSpPr/>
          <p:nvPr/>
        </p:nvSpPr>
        <p:spPr>
          <a:xfrm>
            <a:off x="7317650" y="3622899"/>
            <a:ext cx="2402422" cy="1781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4"/>
          <p:cNvSpPr txBox="1">
            <a:spLocks noGrp="1"/>
          </p:cNvSpPr>
          <p:nvPr>
            <p:ph type="title" idx="6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934" name="Google Shape;934;p14"/>
          <p:cNvGrpSpPr/>
          <p:nvPr/>
        </p:nvGrpSpPr>
        <p:grpSpPr>
          <a:xfrm rot="10800000" flipH="1">
            <a:off x="7727318" y="4263686"/>
            <a:ext cx="2029420" cy="879814"/>
            <a:chOff x="2915775" y="2073500"/>
            <a:chExt cx="874750" cy="394925"/>
          </a:xfrm>
        </p:grpSpPr>
        <p:sp>
          <p:nvSpPr>
            <p:cNvPr id="935" name="Google Shape;935;p14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14"/>
          <p:cNvGrpSpPr/>
          <p:nvPr/>
        </p:nvGrpSpPr>
        <p:grpSpPr>
          <a:xfrm rot="10800000" flipH="1">
            <a:off x="157253" y="88361"/>
            <a:ext cx="2029458" cy="1216700"/>
            <a:chOff x="3095850" y="2740875"/>
            <a:chExt cx="1972838" cy="1216700"/>
          </a:xfrm>
        </p:grpSpPr>
        <p:sp>
          <p:nvSpPr>
            <p:cNvPr id="956" name="Google Shape;956;p14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14"/>
          <p:cNvGrpSpPr/>
          <p:nvPr/>
        </p:nvGrpSpPr>
        <p:grpSpPr>
          <a:xfrm>
            <a:off x="8096200" y="4116425"/>
            <a:ext cx="489725" cy="487575"/>
            <a:chOff x="2302775" y="3407725"/>
            <a:chExt cx="489725" cy="487575"/>
          </a:xfrm>
        </p:grpSpPr>
        <p:sp>
          <p:nvSpPr>
            <p:cNvPr id="962" name="Google Shape;962;p14"/>
            <p:cNvSpPr/>
            <p:nvPr/>
          </p:nvSpPr>
          <p:spPr>
            <a:xfrm>
              <a:off x="2499350" y="3580400"/>
              <a:ext cx="293150" cy="314900"/>
            </a:xfrm>
            <a:custGeom>
              <a:avLst/>
              <a:gdLst/>
              <a:ahLst/>
              <a:cxnLst/>
              <a:rect l="l" t="t" r="r" b="b"/>
              <a:pathLst>
                <a:path w="11726" h="12596" extrusionOk="0">
                  <a:moveTo>
                    <a:pt x="676" y="1"/>
                  </a:moveTo>
                  <a:lnTo>
                    <a:pt x="676" y="1"/>
                  </a:lnTo>
                  <a:cubicBezTo>
                    <a:pt x="1" y="1653"/>
                    <a:pt x="1350" y="4747"/>
                    <a:pt x="1839" y="6492"/>
                  </a:cubicBezTo>
                  <a:cubicBezTo>
                    <a:pt x="2420" y="8725"/>
                    <a:pt x="3584" y="11051"/>
                    <a:pt x="5607" y="12121"/>
                  </a:cubicBezTo>
                  <a:cubicBezTo>
                    <a:pt x="6245" y="12440"/>
                    <a:pt x="6967" y="12596"/>
                    <a:pt x="7682" y="12596"/>
                  </a:cubicBezTo>
                  <a:cubicBezTo>
                    <a:pt x="9368" y="12596"/>
                    <a:pt x="11015" y="11731"/>
                    <a:pt x="11423" y="10097"/>
                  </a:cubicBezTo>
                  <a:cubicBezTo>
                    <a:pt x="11726" y="8818"/>
                    <a:pt x="11237" y="7562"/>
                    <a:pt x="10353" y="6608"/>
                  </a:cubicBezTo>
                  <a:cubicBezTo>
                    <a:pt x="9586" y="5631"/>
                    <a:pt x="8515" y="4863"/>
                    <a:pt x="7445" y="4165"/>
                  </a:cubicBezTo>
                  <a:cubicBezTo>
                    <a:pt x="5235" y="2816"/>
                    <a:pt x="3002" y="1071"/>
                    <a:pt x="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2302775" y="3407725"/>
              <a:ext cx="431575" cy="370225"/>
            </a:xfrm>
            <a:custGeom>
              <a:avLst/>
              <a:gdLst/>
              <a:ahLst/>
              <a:cxnLst/>
              <a:rect l="l" t="t" r="r" b="b"/>
              <a:pathLst>
                <a:path w="17263" h="14809" extrusionOk="0">
                  <a:moveTo>
                    <a:pt x="8967" y="0"/>
                  </a:moveTo>
                  <a:cubicBezTo>
                    <a:pt x="5313" y="0"/>
                    <a:pt x="2010" y="2310"/>
                    <a:pt x="768" y="6233"/>
                  </a:cubicBezTo>
                  <a:cubicBezTo>
                    <a:pt x="1" y="8560"/>
                    <a:pt x="303" y="11375"/>
                    <a:pt x="1932" y="13212"/>
                  </a:cubicBezTo>
                  <a:cubicBezTo>
                    <a:pt x="2939" y="14220"/>
                    <a:pt x="4372" y="14808"/>
                    <a:pt x="5776" y="14808"/>
                  </a:cubicBezTo>
                  <a:cubicBezTo>
                    <a:pt x="6803" y="14808"/>
                    <a:pt x="7815" y="14492"/>
                    <a:pt x="8632" y="13794"/>
                  </a:cubicBezTo>
                  <a:cubicBezTo>
                    <a:pt x="9609" y="12933"/>
                    <a:pt x="10190" y="11468"/>
                    <a:pt x="11353" y="10700"/>
                  </a:cubicBezTo>
                  <a:cubicBezTo>
                    <a:pt x="12610" y="9723"/>
                    <a:pt x="14355" y="9816"/>
                    <a:pt x="15611" y="8862"/>
                  </a:cubicBezTo>
                  <a:cubicBezTo>
                    <a:pt x="16867" y="7885"/>
                    <a:pt x="17262" y="6047"/>
                    <a:pt x="16681" y="4582"/>
                  </a:cubicBezTo>
                  <a:cubicBezTo>
                    <a:pt x="16192" y="3046"/>
                    <a:pt x="14936" y="1883"/>
                    <a:pt x="13470" y="1185"/>
                  </a:cubicBezTo>
                  <a:cubicBezTo>
                    <a:pt x="11988" y="380"/>
                    <a:pt x="10449" y="0"/>
                    <a:pt x="8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14"/>
          <p:cNvGrpSpPr/>
          <p:nvPr/>
        </p:nvGrpSpPr>
        <p:grpSpPr>
          <a:xfrm>
            <a:off x="254561" y="816496"/>
            <a:ext cx="458657" cy="595166"/>
            <a:chOff x="3650216" y="-19230"/>
            <a:chExt cx="600416" cy="778912"/>
          </a:xfrm>
        </p:grpSpPr>
        <p:sp>
          <p:nvSpPr>
            <p:cNvPr id="965" name="Google Shape;965;p14"/>
            <p:cNvSpPr/>
            <p:nvPr/>
          </p:nvSpPr>
          <p:spPr>
            <a:xfrm>
              <a:off x="3939870" y="-19230"/>
              <a:ext cx="184417" cy="296938"/>
            </a:xfrm>
            <a:custGeom>
              <a:avLst/>
              <a:gdLst/>
              <a:ahLst/>
              <a:cxnLst/>
              <a:rect l="l" t="t" r="r" b="b"/>
              <a:pathLst>
                <a:path w="5302" h="8537" extrusionOk="0">
                  <a:moveTo>
                    <a:pt x="4294" y="0"/>
                  </a:moveTo>
                  <a:cubicBezTo>
                    <a:pt x="4164" y="0"/>
                    <a:pt x="4024" y="45"/>
                    <a:pt x="3886" y="150"/>
                  </a:cubicBezTo>
                  <a:cubicBezTo>
                    <a:pt x="1466" y="1895"/>
                    <a:pt x="1" y="4710"/>
                    <a:pt x="210" y="7804"/>
                  </a:cubicBezTo>
                  <a:cubicBezTo>
                    <a:pt x="256" y="8293"/>
                    <a:pt x="640" y="8537"/>
                    <a:pt x="1013" y="8537"/>
                  </a:cubicBezTo>
                  <a:cubicBezTo>
                    <a:pt x="1385" y="8537"/>
                    <a:pt x="1745" y="8293"/>
                    <a:pt x="1745" y="7804"/>
                  </a:cubicBezTo>
                  <a:cubicBezTo>
                    <a:pt x="1559" y="5292"/>
                    <a:pt x="2629" y="2872"/>
                    <a:pt x="4653" y="1407"/>
                  </a:cubicBezTo>
                  <a:cubicBezTo>
                    <a:pt x="5302" y="930"/>
                    <a:pt x="4887" y="0"/>
                    <a:pt x="4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3650216" y="139961"/>
              <a:ext cx="600416" cy="619720"/>
            </a:xfrm>
            <a:custGeom>
              <a:avLst/>
              <a:gdLst/>
              <a:ahLst/>
              <a:cxnLst/>
              <a:rect l="l" t="t" r="r" b="b"/>
              <a:pathLst>
                <a:path w="17262" h="17817" extrusionOk="0">
                  <a:moveTo>
                    <a:pt x="5031" y="0"/>
                  </a:moveTo>
                  <a:cubicBezTo>
                    <a:pt x="3839" y="0"/>
                    <a:pt x="2590" y="894"/>
                    <a:pt x="1652" y="3134"/>
                  </a:cubicBezTo>
                  <a:cubicBezTo>
                    <a:pt x="0" y="6810"/>
                    <a:pt x="186" y="11276"/>
                    <a:pt x="2233" y="14859"/>
                  </a:cubicBezTo>
                  <a:cubicBezTo>
                    <a:pt x="2722" y="15650"/>
                    <a:pt x="3397" y="16511"/>
                    <a:pt x="4374" y="16697"/>
                  </a:cubicBezTo>
                  <a:cubicBezTo>
                    <a:pt x="4839" y="16697"/>
                    <a:pt x="5328" y="16604"/>
                    <a:pt x="5816" y="16232"/>
                  </a:cubicBezTo>
                  <a:cubicBezTo>
                    <a:pt x="6119" y="16999"/>
                    <a:pt x="6700" y="17488"/>
                    <a:pt x="7468" y="17488"/>
                  </a:cubicBezTo>
                  <a:cubicBezTo>
                    <a:pt x="7557" y="17505"/>
                    <a:pt x="7642" y="17512"/>
                    <a:pt x="7724" y="17512"/>
                  </a:cubicBezTo>
                  <a:cubicBezTo>
                    <a:pt x="8092" y="17512"/>
                    <a:pt x="8400" y="17357"/>
                    <a:pt x="8724" y="17185"/>
                  </a:cubicBezTo>
                  <a:cubicBezTo>
                    <a:pt x="9026" y="17488"/>
                    <a:pt x="9306" y="17674"/>
                    <a:pt x="9794" y="17767"/>
                  </a:cubicBezTo>
                  <a:cubicBezTo>
                    <a:pt x="9931" y="17800"/>
                    <a:pt x="10071" y="17816"/>
                    <a:pt x="10213" y="17816"/>
                  </a:cubicBezTo>
                  <a:cubicBezTo>
                    <a:pt x="10959" y="17816"/>
                    <a:pt x="11740" y="17380"/>
                    <a:pt x="12307" y="16813"/>
                  </a:cubicBezTo>
                  <a:cubicBezTo>
                    <a:pt x="15424" y="14184"/>
                    <a:pt x="17262" y="10113"/>
                    <a:pt x="16959" y="6042"/>
                  </a:cubicBezTo>
                  <a:cubicBezTo>
                    <a:pt x="16758" y="2974"/>
                    <a:pt x="15446" y="1767"/>
                    <a:pt x="13927" y="1767"/>
                  </a:cubicBezTo>
                  <a:cubicBezTo>
                    <a:pt x="13338" y="1767"/>
                    <a:pt x="12719" y="1948"/>
                    <a:pt x="12121" y="2273"/>
                  </a:cubicBezTo>
                  <a:cubicBezTo>
                    <a:pt x="11488" y="1324"/>
                    <a:pt x="10683" y="919"/>
                    <a:pt x="9845" y="919"/>
                  </a:cubicBezTo>
                  <a:cubicBezTo>
                    <a:pt x="9142" y="919"/>
                    <a:pt x="8415" y="1204"/>
                    <a:pt x="7747" y="1692"/>
                  </a:cubicBezTo>
                  <a:cubicBezTo>
                    <a:pt x="7038" y="660"/>
                    <a:pt x="6055" y="0"/>
                    <a:pt x="5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4024840" y="211714"/>
              <a:ext cx="114121" cy="455616"/>
            </a:xfrm>
            <a:custGeom>
              <a:avLst/>
              <a:gdLst/>
              <a:ahLst/>
              <a:cxnLst/>
              <a:rect l="l" t="t" r="r" b="b"/>
              <a:pathLst>
                <a:path w="3281" h="13099" extrusionOk="0">
                  <a:moveTo>
                    <a:pt x="1931" y="1"/>
                  </a:moveTo>
                  <a:lnTo>
                    <a:pt x="1931" y="1"/>
                  </a:lnTo>
                  <a:cubicBezTo>
                    <a:pt x="2117" y="1164"/>
                    <a:pt x="2210" y="2327"/>
                    <a:pt x="2210" y="3397"/>
                  </a:cubicBezTo>
                  <a:cubicBezTo>
                    <a:pt x="2210" y="4561"/>
                    <a:pt x="2117" y="5631"/>
                    <a:pt x="1931" y="6701"/>
                  </a:cubicBezTo>
                  <a:cubicBezTo>
                    <a:pt x="1838" y="7771"/>
                    <a:pt x="1536" y="8818"/>
                    <a:pt x="1257" y="9888"/>
                  </a:cubicBezTo>
                  <a:cubicBezTo>
                    <a:pt x="861" y="10958"/>
                    <a:pt x="466" y="12028"/>
                    <a:pt x="0" y="13098"/>
                  </a:cubicBezTo>
                  <a:cubicBezTo>
                    <a:pt x="861" y="12308"/>
                    <a:pt x="1536" y="11261"/>
                    <a:pt x="2024" y="10284"/>
                  </a:cubicBezTo>
                  <a:cubicBezTo>
                    <a:pt x="2606" y="9213"/>
                    <a:pt x="2908" y="8050"/>
                    <a:pt x="3094" y="6887"/>
                  </a:cubicBezTo>
                  <a:cubicBezTo>
                    <a:pt x="3280" y="5724"/>
                    <a:pt x="3280" y="4468"/>
                    <a:pt x="3094" y="3304"/>
                  </a:cubicBezTo>
                  <a:cubicBezTo>
                    <a:pt x="2908" y="2141"/>
                    <a:pt x="2513" y="107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3802312" y="363845"/>
              <a:ext cx="50226" cy="340695"/>
            </a:xfrm>
            <a:custGeom>
              <a:avLst/>
              <a:gdLst/>
              <a:ahLst/>
              <a:cxnLst/>
              <a:rect l="l" t="t" r="r" b="b"/>
              <a:pathLst>
                <a:path w="1444" h="9795" extrusionOk="0">
                  <a:moveTo>
                    <a:pt x="861" y="1"/>
                  </a:moveTo>
                  <a:cubicBezTo>
                    <a:pt x="466" y="768"/>
                    <a:pt x="280" y="1536"/>
                    <a:pt x="187" y="2420"/>
                  </a:cubicBezTo>
                  <a:cubicBezTo>
                    <a:pt x="94" y="3281"/>
                    <a:pt x="1" y="4072"/>
                    <a:pt x="94" y="4932"/>
                  </a:cubicBezTo>
                  <a:cubicBezTo>
                    <a:pt x="94" y="5817"/>
                    <a:pt x="280" y="6584"/>
                    <a:pt x="466" y="7468"/>
                  </a:cubicBezTo>
                  <a:cubicBezTo>
                    <a:pt x="675" y="8236"/>
                    <a:pt x="955" y="9004"/>
                    <a:pt x="1443" y="9795"/>
                  </a:cubicBezTo>
                  <a:cubicBezTo>
                    <a:pt x="1443" y="8911"/>
                    <a:pt x="1443" y="8143"/>
                    <a:pt x="1350" y="7259"/>
                  </a:cubicBezTo>
                  <a:lnTo>
                    <a:pt x="1257" y="4839"/>
                  </a:lnTo>
                  <a:lnTo>
                    <a:pt x="1048" y="2513"/>
                  </a:lnTo>
                  <a:cubicBezTo>
                    <a:pt x="1048" y="1652"/>
                    <a:pt x="955" y="861"/>
                    <a:pt x="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14"/>
          <p:cNvGrpSpPr/>
          <p:nvPr/>
        </p:nvGrpSpPr>
        <p:grpSpPr>
          <a:xfrm rot="3649446">
            <a:off x="8480966" y="4038598"/>
            <a:ext cx="412651" cy="500098"/>
            <a:chOff x="5709775" y="2465725"/>
            <a:chExt cx="342000" cy="414475"/>
          </a:xfrm>
        </p:grpSpPr>
        <p:sp>
          <p:nvSpPr>
            <p:cNvPr id="970" name="Google Shape;970;p14"/>
            <p:cNvSpPr/>
            <p:nvPr/>
          </p:nvSpPr>
          <p:spPr>
            <a:xfrm>
              <a:off x="5709775" y="2465725"/>
              <a:ext cx="342000" cy="301325"/>
            </a:xfrm>
            <a:custGeom>
              <a:avLst/>
              <a:gdLst/>
              <a:ahLst/>
              <a:cxnLst/>
              <a:rect l="l" t="t" r="r" b="b"/>
              <a:pathLst>
                <a:path w="13680" h="12053" extrusionOk="0">
                  <a:moveTo>
                    <a:pt x="1158" y="0"/>
                  </a:moveTo>
                  <a:cubicBezTo>
                    <a:pt x="949" y="0"/>
                    <a:pt x="749" y="60"/>
                    <a:pt x="582" y="201"/>
                  </a:cubicBezTo>
                  <a:cubicBezTo>
                    <a:pt x="0" y="689"/>
                    <a:pt x="117" y="1550"/>
                    <a:pt x="396" y="2225"/>
                  </a:cubicBezTo>
                  <a:cubicBezTo>
                    <a:pt x="884" y="3597"/>
                    <a:pt x="1862" y="4760"/>
                    <a:pt x="3118" y="5435"/>
                  </a:cubicBezTo>
                  <a:cubicBezTo>
                    <a:pt x="3490" y="5621"/>
                    <a:pt x="3979" y="5923"/>
                    <a:pt x="3885" y="6412"/>
                  </a:cubicBezTo>
                  <a:cubicBezTo>
                    <a:pt x="3809" y="6642"/>
                    <a:pt x="3465" y="6808"/>
                    <a:pt x="3189" y="6808"/>
                  </a:cubicBezTo>
                  <a:cubicBezTo>
                    <a:pt x="3130" y="6808"/>
                    <a:pt x="3074" y="6801"/>
                    <a:pt x="3025" y="6784"/>
                  </a:cubicBezTo>
                  <a:cubicBezTo>
                    <a:pt x="2708" y="6784"/>
                    <a:pt x="2451" y="6665"/>
                    <a:pt x="2171" y="6665"/>
                  </a:cubicBezTo>
                  <a:cubicBezTo>
                    <a:pt x="2101" y="6665"/>
                    <a:pt x="2029" y="6673"/>
                    <a:pt x="1955" y="6691"/>
                  </a:cubicBezTo>
                  <a:cubicBezTo>
                    <a:pt x="1164" y="6784"/>
                    <a:pt x="791" y="7854"/>
                    <a:pt x="1164" y="8529"/>
                  </a:cubicBezTo>
                  <a:cubicBezTo>
                    <a:pt x="1512" y="9124"/>
                    <a:pt x="2241" y="9429"/>
                    <a:pt x="2935" y="9429"/>
                  </a:cubicBezTo>
                  <a:cubicBezTo>
                    <a:pt x="3028" y="9429"/>
                    <a:pt x="3120" y="9424"/>
                    <a:pt x="3211" y="9413"/>
                  </a:cubicBezTo>
                  <a:cubicBezTo>
                    <a:pt x="3979" y="9413"/>
                    <a:pt x="4769" y="9111"/>
                    <a:pt x="5537" y="8924"/>
                  </a:cubicBezTo>
                  <a:cubicBezTo>
                    <a:pt x="5819" y="8871"/>
                    <a:pt x="6101" y="8817"/>
                    <a:pt x="6379" y="8817"/>
                  </a:cubicBezTo>
                  <a:cubicBezTo>
                    <a:pt x="6582" y="8817"/>
                    <a:pt x="6783" y="8846"/>
                    <a:pt x="6980" y="8924"/>
                  </a:cubicBezTo>
                  <a:cubicBezTo>
                    <a:pt x="7375" y="9204"/>
                    <a:pt x="7561" y="9902"/>
                    <a:pt x="7189" y="10181"/>
                  </a:cubicBezTo>
                  <a:cubicBezTo>
                    <a:pt x="7065" y="10275"/>
                    <a:pt x="6914" y="10302"/>
                    <a:pt x="6750" y="10302"/>
                  </a:cubicBezTo>
                  <a:cubicBezTo>
                    <a:pt x="6545" y="10302"/>
                    <a:pt x="6319" y="10261"/>
                    <a:pt x="6101" y="10261"/>
                  </a:cubicBezTo>
                  <a:cubicBezTo>
                    <a:pt x="5936" y="10261"/>
                    <a:pt x="5775" y="10284"/>
                    <a:pt x="5630" y="10367"/>
                  </a:cubicBezTo>
                  <a:cubicBezTo>
                    <a:pt x="5142" y="10576"/>
                    <a:pt x="5049" y="11251"/>
                    <a:pt x="5444" y="11646"/>
                  </a:cubicBezTo>
                  <a:cubicBezTo>
                    <a:pt x="5729" y="11931"/>
                    <a:pt x="6135" y="12052"/>
                    <a:pt x="6529" y="12052"/>
                  </a:cubicBezTo>
                  <a:cubicBezTo>
                    <a:pt x="6651" y="12052"/>
                    <a:pt x="6771" y="12041"/>
                    <a:pt x="6887" y="12019"/>
                  </a:cubicBezTo>
                  <a:cubicBezTo>
                    <a:pt x="7375" y="12019"/>
                    <a:pt x="7864" y="11739"/>
                    <a:pt x="8445" y="11646"/>
                  </a:cubicBezTo>
                  <a:cubicBezTo>
                    <a:pt x="8736" y="11542"/>
                    <a:pt x="9073" y="11489"/>
                    <a:pt x="9411" y="11489"/>
                  </a:cubicBezTo>
                  <a:cubicBezTo>
                    <a:pt x="9748" y="11489"/>
                    <a:pt x="10085" y="11542"/>
                    <a:pt x="10376" y="11646"/>
                  </a:cubicBezTo>
                  <a:cubicBezTo>
                    <a:pt x="10609" y="11718"/>
                    <a:pt x="11171" y="12023"/>
                    <a:pt x="11556" y="12023"/>
                  </a:cubicBezTo>
                  <a:cubicBezTo>
                    <a:pt x="11672" y="12023"/>
                    <a:pt x="11772" y="11995"/>
                    <a:pt x="11842" y="11926"/>
                  </a:cubicBezTo>
                  <a:cubicBezTo>
                    <a:pt x="12028" y="11832"/>
                    <a:pt x="12028" y="10762"/>
                    <a:pt x="12121" y="10367"/>
                  </a:cubicBezTo>
                  <a:cubicBezTo>
                    <a:pt x="12330" y="9902"/>
                    <a:pt x="12702" y="9413"/>
                    <a:pt x="13005" y="9018"/>
                  </a:cubicBezTo>
                  <a:cubicBezTo>
                    <a:pt x="13377" y="8343"/>
                    <a:pt x="13680" y="7668"/>
                    <a:pt x="13493" y="6877"/>
                  </a:cubicBezTo>
                  <a:cubicBezTo>
                    <a:pt x="13406" y="6370"/>
                    <a:pt x="12845" y="5968"/>
                    <a:pt x="12325" y="5968"/>
                  </a:cubicBezTo>
                  <a:cubicBezTo>
                    <a:pt x="12153" y="5968"/>
                    <a:pt x="11986" y="6012"/>
                    <a:pt x="11842" y="6110"/>
                  </a:cubicBezTo>
                  <a:cubicBezTo>
                    <a:pt x="11446" y="6412"/>
                    <a:pt x="11260" y="7180"/>
                    <a:pt x="10679" y="7180"/>
                  </a:cubicBezTo>
                  <a:cubicBezTo>
                    <a:pt x="10190" y="7180"/>
                    <a:pt x="9888" y="6505"/>
                    <a:pt x="10097" y="6017"/>
                  </a:cubicBezTo>
                  <a:cubicBezTo>
                    <a:pt x="10283" y="5621"/>
                    <a:pt x="10679" y="5249"/>
                    <a:pt x="10958" y="4853"/>
                  </a:cubicBezTo>
                  <a:cubicBezTo>
                    <a:pt x="11260" y="4458"/>
                    <a:pt x="11446" y="3876"/>
                    <a:pt x="11167" y="3504"/>
                  </a:cubicBezTo>
                  <a:cubicBezTo>
                    <a:pt x="10992" y="3329"/>
                    <a:pt x="10781" y="3250"/>
                    <a:pt x="10558" y="3250"/>
                  </a:cubicBezTo>
                  <a:cubicBezTo>
                    <a:pt x="10276" y="3250"/>
                    <a:pt x="9974" y="3376"/>
                    <a:pt x="9701" y="3597"/>
                  </a:cubicBezTo>
                  <a:cubicBezTo>
                    <a:pt x="9306" y="3876"/>
                    <a:pt x="9120" y="4365"/>
                    <a:pt x="8631" y="4667"/>
                  </a:cubicBezTo>
                  <a:cubicBezTo>
                    <a:pt x="8406" y="4893"/>
                    <a:pt x="8104" y="5016"/>
                    <a:pt x="7813" y="5016"/>
                  </a:cubicBezTo>
                  <a:cubicBezTo>
                    <a:pt x="7623" y="5016"/>
                    <a:pt x="7438" y="4963"/>
                    <a:pt x="7282" y="4853"/>
                  </a:cubicBezTo>
                  <a:cubicBezTo>
                    <a:pt x="6887" y="4365"/>
                    <a:pt x="7096" y="3690"/>
                    <a:pt x="7468" y="3202"/>
                  </a:cubicBezTo>
                  <a:cubicBezTo>
                    <a:pt x="7864" y="2806"/>
                    <a:pt x="8259" y="2341"/>
                    <a:pt x="8259" y="1759"/>
                  </a:cubicBezTo>
                  <a:cubicBezTo>
                    <a:pt x="8155" y="1132"/>
                    <a:pt x="7599" y="768"/>
                    <a:pt x="6998" y="768"/>
                  </a:cubicBezTo>
                  <a:cubicBezTo>
                    <a:pt x="6930" y="768"/>
                    <a:pt x="6862" y="773"/>
                    <a:pt x="6793" y="782"/>
                  </a:cubicBezTo>
                  <a:cubicBezTo>
                    <a:pt x="6212" y="875"/>
                    <a:pt x="5723" y="1457"/>
                    <a:pt x="5444" y="2038"/>
                  </a:cubicBezTo>
                  <a:cubicBezTo>
                    <a:pt x="5235" y="2713"/>
                    <a:pt x="5235" y="3295"/>
                    <a:pt x="5235" y="3969"/>
                  </a:cubicBezTo>
                  <a:cubicBezTo>
                    <a:pt x="5126" y="3999"/>
                    <a:pt x="5020" y="4013"/>
                    <a:pt x="4916" y="4013"/>
                  </a:cubicBezTo>
                  <a:cubicBezTo>
                    <a:pt x="4284" y="4013"/>
                    <a:pt x="3750" y="3502"/>
                    <a:pt x="3490" y="2922"/>
                  </a:cubicBezTo>
                  <a:cubicBezTo>
                    <a:pt x="3118" y="2225"/>
                    <a:pt x="3025" y="1457"/>
                    <a:pt x="2536" y="782"/>
                  </a:cubicBezTo>
                  <a:cubicBezTo>
                    <a:pt x="2254" y="368"/>
                    <a:pt x="1677" y="0"/>
                    <a:pt x="1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5833650" y="2608575"/>
              <a:ext cx="218125" cy="271625"/>
            </a:xfrm>
            <a:custGeom>
              <a:avLst/>
              <a:gdLst/>
              <a:ahLst/>
              <a:cxnLst/>
              <a:rect l="l" t="t" r="r" b="b"/>
              <a:pathLst>
                <a:path w="8725" h="10865" extrusionOk="0">
                  <a:moveTo>
                    <a:pt x="1" y="0"/>
                  </a:moveTo>
                  <a:cubicBezTo>
                    <a:pt x="1071" y="582"/>
                    <a:pt x="2141" y="1280"/>
                    <a:pt x="3002" y="2047"/>
                  </a:cubicBezTo>
                  <a:cubicBezTo>
                    <a:pt x="3886" y="2722"/>
                    <a:pt x="4746" y="3606"/>
                    <a:pt x="5421" y="4467"/>
                  </a:cubicBezTo>
                  <a:cubicBezTo>
                    <a:pt x="6212" y="5444"/>
                    <a:pt x="6794" y="6398"/>
                    <a:pt x="7259" y="7468"/>
                  </a:cubicBezTo>
                  <a:cubicBezTo>
                    <a:pt x="7841" y="8538"/>
                    <a:pt x="8236" y="9701"/>
                    <a:pt x="8538" y="10864"/>
                  </a:cubicBezTo>
                  <a:cubicBezTo>
                    <a:pt x="8725" y="9701"/>
                    <a:pt x="8538" y="8352"/>
                    <a:pt x="8143" y="7189"/>
                  </a:cubicBezTo>
                  <a:cubicBezTo>
                    <a:pt x="7747" y="5932"/>
                    <a:pt x="7166" y="4769"/>
                    <a:pt x="6398" y="3792"/>
                  </a:cubicBezTo>
                  <a:cubicBezTo>
                    <a:pt x="5630" y="2815"/>
                    <a:pt x="4653" y="1954"/>
                    <a:pt x="3583" y="1280"/>
                  </a:cubicBezTo>
                  <a:cubicBezTo>
                    <a:pt x="2420" y="582"/>
                    <a:pt x="1257" y="1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5"/>
          <p:cNvSpPr/>
          <p:nvPr/>
        </p:nvSpPr>
        <p:spPr>
          <a:xfrm flipH="1">
            <a:off x="5048223" y="3891375"/>
            <a:ext cx="5429276" cy="203326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4" name="Google Shape;974;p15"/>
          <p:cNvSpPr/>
          <p:nvPr/>
        </p:nvSpPr>
        <p:spPr>
          <a:xfrm>
            <a:off x="4860050" y="-958750"/>
            <a:ext cx="4893609" cy="2423213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5" name="Google Shape;975;p15"/>
          <p:cNvSpPr/>
          <p:nvPr/>
        </p:nvSpPr>
        <p:spPr>
          <a:xfrm flipH="1">
            <a:off x="-711757" y="-1068851"/>
            <a:ext cx="4769407" cy="2533328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6" name="Google Shape;976;p15"/>
          <p:cNvSpPr/>
          <p:nvPr/>
        </p:nvSpPr>
        <p:spPr>
          <a:xfrm>
            <a:off x="-1371624" y="3166963"/>
            <a:ext cx="5429276" cy="2941283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977" name="Google Shape;977;p15"/>
          <p:cNvGrpSpPr/>
          <p:nvPr/>
        </p:nvGrpSpPr>
        <p:grpSpPr>
          <a:xfrm>
            <a:off x="-585550" y="-251369"/>
            <a:ext cx="2197697" cy="1243196"/>
            <a:chOff x="3260100" y="4040200"/>
            <a:chExt cx="1579600" cy="893550"/>
          </a:xfrm>
        </p:grpSpPr>
        <p:sp>
          <p:nvSpPr>
            <p:cNvPr id="978" name="Google Shape;978;p15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15"/>
          <p:cNvGrpSpPr/>
          <p:nvPr/>
        </p:nvGrpSpPr>
        <p:grpSpPr>
          <a:xfrm>
            <a:off x="7009986" y="519659"/>
            <a:ext cx="1505769" cy="1179544"/>
            <a:chOff x="3495050" y="1152875"/>
            <a:chExt cx="1082275" cy="847800"/>
          </a:xfrm>
        </p:grpSpPr>
        <p:sp>
          <p:nvSpPr>
            <p:cNvPr id="1006" name="Google Shape;1006;p15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5"/>
          <p:cNvGrpSpPr/>
          <p:nvPr/>
        </p:nvGrpSpPr>
        <p:grpSpPr>
          <a:xfrm>
            <a:off x="6485742" y="3891380"/>
            <a:ext cx="2744809" cy="1692795"/>
            <a:chOff x="3095850" y="2740875"/>
            <a:chExt cx="1972838" cy="1216700"/>
          </a:xfrm>
        </p:grpSpPr>
        <p:sp>
          <p:nvSpPr>
            <p:cNvPr id="1015" name="Google Shape;1015;p15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15"/>
          <p:cNvGrpSpPr/>
          <p:nvPr/>
        </p:nvGrpSpPr>
        <p:grpSpPr>
          <a:xfrm rot="2914635">
            <a:off x="-456242" y="4199874"/>
            <a:ext cx="1939071" cy="875466"/>
            <a:chOff x="2915775" y="2073500"/>
            <a:chExt cx="874750" cy="394925"/>
          </a:xfrm>
        </p:grpSpPr>
        <p:sp>
          <p:nvSpPr>
            <p:cNvPr id="1021" name="Google Shape;1021;p15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15"/>
          <p:cNvGrpSpPr/>
          <p:nvPr/>
        </p:nvGrpSpPr>
        <p:grpSpPr>
          <a:xfrm>
            <a:off x="922661" y="3783043"/>
            <a:ext cx="415164" cy="629250"/>
            <a:chOff x="2525525" y="689125"/>
            <a:chExt cx="298400" cy="452275"/>
          </a:xfrm>
        </p:grpSpPr>
        <p:sp>
          <p:nvSpPr>
            <p:cNvPr id="1042" name="Google Shape;1042;p15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15"/>
          <p:cNvGrpSpPr/>
          <p:nvPr/>
        </p:nvGrpSpPr>
        <p:grpSpPr>
          <a:xfrm>
            <a:off x="496036" y="252294"/>
            <a:ext cx="644360" cy="599084"/>
            <a:chOff x="5564375" y="1841975"/>
            <a:chExt cx="593825" cy="552100"/>
          </a:xfrm>
        </p:grpSpPr>
        <p:sp>
          <p:nvSpPr>
            <p:cNvPr id="1066" name="Google Shape;1066;p15"/>
            <p:cNvSpPr/>
            <p:nvPr/>
          </p:nvSpPr>
          <p:spPr>
            <a:xfrm>
              <a:off x="5564375" y="1841975"/>
              <a:ext cx="593825" cy="552100"/>
            </a:xfrm>
            <a:custGeom>
              <a:avLst/>
              <a:gdLst/>
              <a:ahLst/>
              <a:cxnLst/>
              <a:rect l="l" t="t" r="r" b="b"/>
              <a:pathLst>
                <a:path w="23753" h="22084" extrusionOk="0">
                  <a:moveTo>
                    <a:pt x="11168" y="0"/>
                  </a:moveTo>
                  <a:cubicBezTo>
                    <a:pt x="10437" y="0"/>
                    <a:pt x="9857" y="1017"/>
                    <a:pt x="9608" y="1887"/>
                  </a:cubicBezTo>
                  <a:cubicBezTo>
                    <a:pt x="9027" y="3911"/>
                    <a:pt x="8445" y="5958"/>
                    <a:pt x="7957" y="7982"/>
                  </a:cubicBezTo>
                  <a:cubicBezTo>
                    <a:pt x="7096" y="7982"/>
                    <a:pt x="6305" y="8284"/>
                    <a:pt x="5537" y="8680"/>
                  </a:cubicBezTo>
                  <a:cubicBezTo>
                    <a:pt x="4188" y="9145"/>
                    <a:pt x="2815" y="9727"/>
                    <a:pt x="1466" y="10308"/>
                  </a:cubicBezTo>
                  <a:cubicBezTo>
                    <a:pt x="978" y="10518"/>
                    <a:pt x="396" y="10704"/>
                    <a:pt x="303" y="11192"/>
                  </a:cubicBezTo>
                  <a:cubicBezTo>
                    <a:pt x="0" y="12169"/>
                    <a:pt x="1164" y="12751"/>
                    <a:pt x="2048" y="13030"/>
                  </a:cubicBezTo>
                  <a:cubicBezTo>
                    <a:pt x="3979" y="13612"/>
                    <a:pt x="5933" y="14100"/>
                    <a:pt x="7957" y="14682"/>
                  </a:cubicBezTo>
                  <a:cubicBezTo>
                    <a:pt x="7678" y="15077"/>
                    <a:pt x="7468" y="15543"/>
                    <a:pt x="7282" y="16031"/>
                  </a:cubicBezTo>
                  <a:cubicBezTo>
                    <a:pt x="6700" y="17404"/>
                    <a:pt x="6119" y="18753"/>
                    <a:pt x="5537" y="20102"/>
                  </a:cubicBezTo>
                  <a:cubicBezTo>
                    <a:pt x="5351" y="20591"/>
                    <a:pt x="5142" y="21079"/>
                    <a:pt x="5351" y="21568"/>
                  </a:cubicBezTo>
                  <a:cubicBezTo>
                    <a:pt x="5553" y="21942"/>
                    <a:pt x="5909" y="22083"/>
                    <a:pt x="6318" y="22083"/>
                  </a:cubicBezTo>
                  <a:cubicBezTo>
                    <a:pt x="6849" y="22083"/>
                    <a:pt x="7470" y="21844"/>
                    <a:pt x="7957" y="21568"/>
                  </a:cubicBezTo>
                  <a:cubicBezTo>
                    <a:pt x="9608" y="20684"/>
                    <a:pt x="11260" y="19730"/>
                    <a:pt x="12912" y="18753"/>
                  </a:cubicBezTo>
                  <a:cubicBezTo>
                    <a:pt x="13284" y="19032"/>
                    <a:pt x="13773" y="19242"/>
                    <a:pt x="14168" y="19428"/>
                  </a:cubicBezTo>
                  <a:cubicBezTo>
                    <a:pt x="15517" y="20009"/>
                    <a:pt x="16867" y="20591"/>
                    <a:pt x="18239" y="21079"/>
                  </a:cubicBezTo>
                  <a:cubicBezTo>
                    <a:pt x="18578" y="21209"/>
                    <a:pt x="18906" y="21394"/>
                    <a:pt x="19239" y="21394"/>
                  </a:cubicBezTo>
                  <a:cubicBezTo>
                    <a:pt x="19385" y="21394"/>
                    <a:pt x="19532" y="21358"/>
                    <a:pt x="19682" y="21265"/>
                  </a:cubicBezTo>
                  <a:cubicBezTo>
                    <a:pt x="20566" y="20893"/>
                    <a:pt x="20170" y="19521"/>
                    <a:pt x="19682" y="18753"/>
                  </a:cubicBezTo>
                  <a:cubicBezTo>
                    <a:pt x="18728" y="17008"/>
                    <a:pt x="17751" y="15263"/>
                    <a:pt x="16774" y="13426"/>
                  </a:cubicBezTo>
                  <a:cubicBezTo>
                    <a:pt x="17262" y="13333"/>
                    <a:pt x="17751" y="13123"/>
                    <a:pt x="18239" y="12937"/>
                  </a:cubicBezTo>
                  <a:cubicBezTo>
                    <a:pt x="19589" y="12355"/>
                    <a:pt x="20938" y="11867"/>
                    <a:pt x="22310" y="11285"/>
                  </a:cubicBezTo>
                  <a:cubicBezTo>
                    <a:pt x="22799" y="11099"/>
                    <a:pt x="23264" y="10890"/>
                    <a:pt x="23474" y="10425"/>
                  </a:cubicBezTo>
                  <a:cubicBezTo>
                    <a:pt x="23753" y="9447"/>
                    <a:pt x="22590" y="8773"/>
                    <a:pt x="21636" y="8563"/>
                  </a:cubicBezTo>
                  <a:cubicBezTo>
                    <a:pt x="19309" y="7889"/>
                    <a:pt x="16867" y="7214"/>
                    <a:pt x="14447" y="6539"/>
                  </a:cubicBezTo>
                  <a:cubicBezTo>
                    <a:pt x="14354" y="6144"/>
                    <a:pt x="14168" y="5655"/>
                    <a:pt x="14075" y="5283"/>
                  </a:cubicBezTo>
                  <a:cubicBezTo>
                    <a:pt x="13493" y="3911"/>
                    <a:pt x="12912" y="2561"/>
                    <a:pt x="12330" y="1212"/>
                  </a:cubicBezTo>
                  <a:cubicBezTo>
                    <a:pt x="12121" y="724"/>
                    <a:pt x="11935" y="235"/>
                    <a:pt x="11446" y="49"/>
                  </a:cubicBezTo>
                  <a:cubicBezTo>
                    <a:pt x="11352" y="16"/>
                    <a:pt x="11259" y="0"/>
                    <a:pt x="1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5702800" y="1982550"/>
              <a:ext cx="310000" cy="289650"/>
            </a:xfrm>
            <a:custGeom>
              <a:avLst/>
              <a:gdLst/>
              <a:ahLst/>
              <a:cxnLst/>
              <a:rect l="l" t="t" r="r" b="b"/>
              <a:pathLst>
                <a:path w="12400" h="11586" extrusionOk="0">
                  <a:moveTo>
                    <a:pt x="5837" y="1"/>
                  </a:moveTo>
                  <a:cubicBezTo>
                    <a:pt x="5431" y="1"/>
                    <a:pt x="5131" y="578"/>
                    <a:pt x="5048" y="1010"/>
                  </a:cubicBezTo>
                  <a:lnTo>
                    <a:pt x="4164" y="4220"/>
                  </a:lnTo>
                  <a:cubicBezTo>
                    <a:pt x="3676" y="4220"/>
                    <a:pt x="3304" y="4406"/>
                    <a:pt x="2908" y="4499"/>
                  </a:cubicBezTo>
                  <a:cubicBezTo>
                    <a:pt x="2141" y="4802"/>
                    <a:pt x="1443" y="5081"/>
                    <a:pt x="768" y="5383"/>
                  </a:cubicBezTo>
                  <a:cubicBezTo>
                    <a:pt x="489" y="5476"/>
                    <a:pt x="186" y="5662"/>
                    <a:pt x="93" y="5848"/>
                  </a:cubicBezTo>
                  <a:cubicBezTo>
                    <a:pt x="0" y="6337"/>
                    <a:pt x="582" y="6732"/>
                    <a:pt x="1070" y="6826"/>
                  </a:cubicBezTo>
                  <a:cubicBezTo>
                    <a:pt x="2141" y="7128"/>
                    <a:pt x="3094" y="7407"/>
                    <a:pt x="4164" y="7710"/>
                  </a:cubicBezTo>
                  <a:cubicBezTo>
                    <a:pt x="3978" y="7896"/>
                    <a:pt x="3885" y="8175"/>
                    <a:pt x="3769" y="8384"/>
                  </a:cubicBezTo>
                  <a:cubicBezTo>
                    <a:pt x="3490" y="9152"/>
                    <a:pt x="3187" y="9827"/>
                    <a:pt x="2908" y="10501"/>
                  </a:cubicBezTo>
                  <a:cubicBezTo>
                    <a:pt x="2815" y="10804"/>
                    <a:pt x="2722" y="11083"/>
                    <a:pt x="2815" y="11292"/>
                  </a:cubicBezTo>
                  <a:cubicBezTo>
                    <a:pt x="2896" y="11505"/>
                    <a:pt x="3070" y="11585"/>
                    <a:pt x="3280" y="11585"/>
                  </a:cubicBezTo>
                  <a:cubicBezTo>
                    <a:pt x="3553" y="11585"/>
                    <a:pt x="3889" y="11450"/>
                    <a:pt x="4164" y="11292"/>
                  </a:cubicBezTo>
                  <a:cubicBezTo>
                    <a:pt x="5048" y="10804"/>
                    <a:pt x="5816" y="10315"/>
                    <a:pt x="6677" y="9827"/>
                  </a:cubicBezTo>
                  <a:cubicBezTo>
                    <a:pt x="6979" y="9920"/>
                    <a:pt x="7166" y="10036"/>
                    <a:pt x="7375" y="10129"/>
                  </a:cubicBezTo>
                  <a:cubicBezTo>
                    <a:pt x="8143" y="10408"/>
                    <a:pt x="8817" y="10804"/>
                    <a:pt x="9492" y="11083"/>
                  </a:cubicBezTo>
                  <a:cubicBezTo>
                    <a:pt x="9708" y="11166"/>
                    <a:pt x="9912" y="11237"/>
                    <a:pt x="10087" y="11237"/>
                  </a:cubicBezTo>
                  <a:cubicBezTo>
                    <a:pt x="10158" y="11237"/>
                    <a:pt x="10223" y="11226"/>
                    <a:pt x="10283" y="11199"/>
                  </a:cubicBezTo>
                  <a:cubicBezTo>
                    <a:pt x="10748" y="10897"/>
                    <a:pt x="10562" y="10222"/>
                    <a:pt x="10283" y="9827"/>
                  </a:cubicBezTo>
                  <a:cubicBezTo>
                    <a:pt x="9794" y="8873"/>
                    <a:pt x="9306" y="7989"/>
                    <a:pt x="8724" y="7012"/>
                  </a:cubicBezTo>
                  <a:cubicBezTo>
                    <a:pt x="9003" y="7012"/>
                    <a:pt x="9306" y="6919"/>
                    <a:pt x="9492" y="6826"/>
                  </a:cubicBezTo>
                  <a:cubicBezTo>
                    <a:pt x="10167" y="6546"/>
                    <a:pt x="10958" y="6244"/>
                    <a:pt x="11632" y="5965"/>
                  </a:cubicBezTo>
                  <a:cubicBezTo>
                    <a:pt x="11911" y="5848"/>
                    <a:pt x="12214" y="5662"/>
                    <a:pt x="12214" y="5476"/>
                  </a:cubicBezTo>
                  <a:cubicBezTo>
                    <a:pt x="12400" y="4988"/>
                    <a:pt x="11818" y="4592"/>
                    <a:pt x="11330" y="4499"/>
                  </a:cubicBezTo>
                  <a:cubicBezTo>
                    <a:pt x="10073" y="4104"/>
                    <a:pt x="8817" y="3824"/>
                    <a:pt x="7561" y="3429"/>
                  </a:cubicBezTo>
                  <a:cubicBezTo>
                    <a:pt x="7468" y="3243"/>
                    <a:pt x="7375" y="2940"/>
                    <a:pt x="7375" y="2754"/>
                  </a:cubicBezTo>
                  <a:cubicBezTo>
                    <a:pt x="7072" y="2080"/>
                    <a:pt x="6793" y="1405"/>
                    <a:pt x="6491" y="614"/>
                  </a:cubicBezTo>
                  <a:cubicBezTo>
                    <a:pt x="6398" y="428"/>
                    <a:pt x="6212" y="149"/>
                    <a:pt x="6002" y="32"/>
                  </a:cubicBezTo>
                  <a:cubicBezTo>
                    <a:pt x="5945" y="11"/>
                    <a:pt x="5890" y="1"/>
                    <a:pt x="5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5843550" y="2075225"/>
              <a:ext cx="31425" cy="59400"/>
            </a:xfrm>
            <a:custGeom>
              <a:avLst/>
              <a:gdLst/>
              <a:ahLst/>
              <a:cxnLst/>
              <a:rect l="l" t="t" r="r" b="b"/>
              <a:pathLst>
                <a:path w="1257" h="2376" extrusionOk="0">
                  <a:moveTo>
                    <a:pt x="496" y="0"/>
                  </a:moveTo>
                  <a:cubicBezTo>
                    <a:pt x="452" y="0"/>
                    <a:pt x="409" y="8"/>
                    <a:pt x="372" y="24"/>
                  </a:cubicBezTo>
                  <a:cubicBezTo>
                    <a:pt x="93" y="117"/>
                    <a:pt x="0" y="397"/>
                    <a:pt x="0" y="606"/>
                  </a:cubicBezTo>
                  <a:cubicBezTo>
                    <a:pt x="93" y="1095"/>
                    <a:pt x="93" y="1560"/>
                    <a:pt x="186" y="2048"/>
                  </a:cubicBezTo>
                  <a:cubicBezTo>
                    <a:pt x="186" y="2220"/>
                    <a:pt x="451" y="2375"/>
                    <a:pt x="700" y="2375"/>
                  </a:cubicBezTo>
                  <a:cubicBezTo>
                    <a:pt x="755" y="2375"/>
                    <a:pt x="810" y="2368"/>
                    <a:pt x="861" y="2351"/>
                  </a:cubicBezTo>
                  <a:cubicBezTo>
                    <a:pt x="1163" y="2258"/>
                    <a:pt x="1256" y="2048"/>
                    <a:pt x="1163" y="1769"/>
                  </a:cubicBezTo>
                  <a:cubicBezTo>
                    <a:pt x="1163" y="1281"/>
                    <a:pt x="1047" y="792"/>
                    <a:pt x="954" y="397"/>
                  </a:cubicBezTo>
                  <a:cubicBezTo>
                    <a:pt x="954" y="167"/>
                    <a:pt x="702" y="0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5785375" y="2121175"/>
              <a:ext cx="48300" cy="32625"/>
            </a:xfrm>
            <a:custGeom>
              <a:avLst/>
              <a:gdLst/>
              <a:ahLst/>
              <a:cxnLst/>
              <a:rect l="l" t="t" r="r" b="b"/>
              <a:pathLst>
                <a:path w="1932" h="1305" extrusionOk="0">
                  <a:moveTo>
                    <a:pt x="519" y="0"/>
                  </a:moveTo>
                  <a:cubicBezTo>
                    <a:pt x="281" y="0"/>
                    <a:pt x="77" y="170"/>
                    <a:pt x="1" y="420"/>
                  </a:cubicBezTo>
                  <a:cubicBezTo>
                    <a:pt x="1" y="699"/>
                    <a:pt x="94" y="885"/>
                    <a:pt x="373" y="1001"/>
                  </a:cubicBezTo>
                  <a:cubicBezTo>
                    <a:pt x="675" y="1094"/>
                    <a:pt x="955" y="1187"/>
                    <a:pt x="1164" y="1281"/>
                  </a:cubicBezTo>
                  <a:cubicBezTo>
                    <a:pt x="1213" y="1297"/>
                    <a:pt x="1263" y="1305"/>
                    <a:pt x="1312" y="1305"/>
                  </a:cubicBezTo>
                  <a:cubicBezTo>
                    <a:pt x="1543" y="1305"/>
                    <a:pt x="1762" y="1134"/>
                    <a:pt x="1839" y="885"/>
                  </a:cubicBezTo>
                  <a:cubicBezTo>
                    <a:pt x="1932" y="606"/>
                    <a:pt x="1745" y="420"/>
                    <a:pt x="1443" y="303"/>
                  </a:cubicBezTo>
                  <a:cubicBezTo>
                    <a:pt x="1257" y="210"/>
                    <a:pt x="955" y="117"/>
                    <a:pt x="675" y="24"/>
                  </a:cubicBezTo>
                  <a:cubicBezTo>
                    <a:pt x="622" y="8"/>
                    <a:pt x="570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5819125" y="2173475"/>
              <a:ext cx="41300" cy="48675"/>
            </a:xfrm>
            <a:custGeom>
              <a:avLst/>
              <a:gdLst/>
              <a:ahLst/>
              <a:cxnLst/>
              <a:rect l="l" t="t" r="r" b="b"/>
              <a:pathLst>
                <a:path w="1652" h="1947" extrusionOk="0">
                  <a:moveTo>
                    <a:pt x="1026" y="1"/>
                  </a:moveTo>
                  <a:cubicBezTo>
                    <a:pt x="856" y="1"/>
                    <a:pt x="696" y="72"/>
                    <a:pt x="582" y="259"/>
                  </a:cubicBezTo>
                  <a:cubicBezTo>
                    <a:pt x="489" y="538"/>
                    <a:pt x="279" y="840"/>
                    <a:pt x="93" y="1119"/>
                  </a:cubicBezTo>
                  <a:cubicBezTo>
                    <a:pt x="0" y="1422"/>
                    <a:pt x="93" y="1701"/>
                    <a:pt x="279" y="1910"/>
                  </a:cubicBezTo>
                  <a:cubicBezTo>
                    <a:pt x="359" y="1935"/>
                    <a:pt x="437" y="1946"/>
                    <a:pt x="512" y="1946"/>
                  </a:cubicBezTo>
                  <a:cubicBezTo>
                    <a:pt x="724" y="1946"/>
                    <a:pt x="916" y="1855"/>
                    <a:pt x="1070" y="1701"/>
                  </a:cubicBezTo>
                  <a:cubicBezTo>
                    <a:pt x="1163" y="1422"/>
                    <a:pt x="1349" y="1119"/>
                    <a:pt x="1559" y="747"/>
                  </a:cubicBezTo>
                  <a:cubicBezTo>
                    <a:pt x="1652" y="538"/>
                    <a:pt x="1559" y="259"/>
                    <a:pt x="1349" y="73"/>
                  </a:cubicBezTo>
                  <a:cubicBezTo>
                    <a:pt x="1242" y="28"/>
                    <a:pt x="1132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5867375" y="2163300"/>
              <a:ext cx="48900" cy="44575"/>
            </a:xfrm>
            <a:custGeom>
              <a:avLst/>
              <a:gdLst/>
              <a:ahLst/>
              <a:cxnLst/>
              <a:rect l="l" t="t" r="r" b="b"/>
              <a:pathLst>
                <a:path w="1956" h="1783" extrusionOk="0">
                  <a:moveTo>
                    <a:pt x="552" y="1"/>
                  </a:moveTo>
                  <a:cubicBezTo>
                    <a:pt x="421" y="1"/>
                    <a:pt x="294" y="51"/>
                    <a:pt x="210" y="177"/>
                  </a:cubicBezTo>
                  <a:cubicBezTo>
                    <a:pt x="1" y="363"/>
                    <a:pt x="1" y="666"/>
                    <a:pt x="210" y="852"/>
                  </a:cubicBezTo>
                  <a:cubicBezTo>
                    <a:pt x="489" y="1154"/>
                    <a:pt x="792" y="1433"/>
                    <a:pt x="1071" y="1643"/>
                  </a:cubicBezTo>
                  <a:cubicBezTo>
                    <a:pt x="1164" y="1736"/>
                    <a:pt x="1286" y="1782"/>
                    <a:pt x="1408" y="1782"/>
                  </a:cubicBezTo>
                  <a:cubicBezTo>
                    <a:pt x="1531" y="1782"/>
                    <a:pt x="1653" y="1736"/>
                    <a:pt x="1746" y="1643"/>
                  </a:cubicBezTo>
                  <a:cubicBezTo>
                    <a:pt x="1955" y="1433"/>
                    <a:pt x="1955" y="1061"/>
                    <a:pt x="1746" y="852"/>
                  </a:cubicBezTo>
                  <a:cubicBezTo>
                    <a:pt x="1467" y="666"/>
                    <a:pt x="1257" y="363"/>
                    <a:pt x="978" y="177"/>
                  </a:cubicBezTo>
                  <a:cubicBezTo>
                    <a:pt x="876" y="75"/>
                    <a:pt x="711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5887150" y="2111825"/>
              <a:ext cx="52950" cy="38075"/>
            </a:xfrm>
            <a:custGeom>
              <a:avLst/>
              <a:gdLst/>
              <a:ahLst/>
              <a:cxnLst/>
              <a:rect l="l" t="t" r="r" b="b"/>
              <a:pathLst>
                <a:path w="2118" h="1523" extrusionOk="0">
                  <a:moveTo>
                    <a:pt x="1506" y="0"/>
                  </a:moveTo>
                  <a:cubicBezTo>
                    <a:pt x="1412" y="0"/>
                    <a:pt x="1322" y="31"/>
                    <a:pt x="1257" y="96"/>
                  </a:cubicBezTo>
                  <a:cubicBezTo>
                    <a:pt x="955" y="212"/>
                    <a:pt x="676" y="398"/>
                    <a:pt x="373" y="584"/>
                  </a:cubicBezTo>
                  <a:cubicBezTo>
                    <a:pt x="94" y="677"/>
                    <a:pt x="1" y="1073"/>
                    <a:pt x="187" y="1259"/>
                  </a:cubicBezTo>
                  <a:cubicBezTo>
                    <a:pt x="247" y="1454"/>
                    <a:pt x="432" y="1523"/>
                    <a:pt x="606" y="1523"/>
                  </a:cubicBezTo>
                  <a:cubicBezTo>
                    <a:pt x="702" y="1523"/>
                    <a:pt x="795" y="1502"/>
                    <a:pt x="862" y="1468"/>
                  </a:cubicBezTo>
                  <a:cubicBezTo>
                    <a:pt x="1164" y="1259"/>
                    <a:pt x="1443" y="1166"/>
                    <a:pt x="1746" y="980"/>
                  </a:cubicBezTo>
                  <a:cubicBezTo>
                    <a:pt x="2025" y="887"/>
                    <a:pt x="2118" y="491"/>
                    <a:pt x="1932" y="305"/>
                  </a:cubicBezTo>
                  <a:cubicBezTo>
                    <a:pt x="1871" y="108"/>
                    <a:pt x="1682" y="0"/>
                    <a:pt x="1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15"/>
          <p:cNvGrpSpPr/>
          <p:nvPr/>
        </p:nvGrpSpPr>
        <p:grpSpPr>
          <a:xfrm>
            <a:off x="7795830" y="4063119"/>
            <a:ext cx="463129" cy="743511"/>
            <a:chOff x="1054675" y="3219250"/>
            <a:chExt cx="332875" cy="534400"/>
          </a:xfrm>
        </p:grpSpPr>
        <p:sp>
          <p:nvSpPr>
            <p:cNvPr id="1074" name="Google Shape;1074;p15"/>
            <p:cNvSpPr/>
            <p:nvPr/>
          </p:nvSpPr>
          <p:spPr>
            <a:xfrm>
              <a:off x="1054675" y="3415400"/>
              <a:ext cx="332875" cy="338250"/>
            </a:xfrm>
            <a:custGeom>
              <a:avLst/>
              <a:gdLst/>
              <a:ahLst/>
              <a:cxnLst/>
              <a:rect l="l" t="t" r="r" b="b"/>
              <a:pathLst>
                <a:path w="13315" h="13530" extrusionOk="0">
                  <a:moveTo>
                    <a:pt x="6870" y="1"/>
                  </a:moveTo>
                  <a:cubicBezTo>
                    <a:pt x="4550" y="1"/>
                    <a:pt x="2224" y="1302"/>
                    <a:pt x="1164" y="4182"/>
                  </a:cubicBezTo>
                  <a:cubicBezTo>
                    <a:pt x="0" y="7392"/>
                    <a:pt x="1652" y="11161"/>
                    <a:pt x="4560" y="12719"/>
                  </a:cubicBezTo>
                  <a:cubicBezTo>
                    <a:pt x="5497" y="13232"/>
                    <a:pt x="6575" y="13529"/>
                    <a:pt x="7642" y="13529"/>
                  </a:cubicBezTo>
                  <a:cubicBezTo>
                    <a:pt x="8563" y="13529"/>
                    <a:pt x="9475" y="13308"/>
                    <a:pt x="10283" y="12812"/>
                  </a:cubicBezTo>
                  <a:cubicBezTo>
                    <a:pt x="12214" y="11556"/>
                    <a:pt x="13005" y="9137"/>
                    <a:pt x="13098" y="6810"/>
                  </a:cubicBezTo>
                  <a:cubicBezTo>
                    <a:pt x="13315" y="2520"/>
                    <a:pt x="10098" y="1"/>
                    <a:pt x="6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1212275" y="3418150"/>
              <a:ext cx="128575" cy="232650"/>
            </a:xfrm>
            <a:custGeom>
              <a:avLst/>
              <a:gdLst/>
              <a:ahLst/>
              <a:cxnLst/>
              <a:rect l="l" t="t" r="r" b="b"/>
              <a:pathLst>
                <a:path w="5143" h="9306" extrusionOk="0">
                  <a:moveTo>
                    <a:pt x="1" y="0"/>
                  </a:moveTo>
                  <a:cubicBezTo>
                    <a:pt x="885" y="489"/>
                    <a:pt x="1653" y="1070"/>
                    <a:pt x="2234" y="1745"/>
                  </a:cubicBezTo>
                  <a:cubicBezTo>
                    <a:pt x="2816" y="2420"/>
                    <a:pt x="3304" y="3211"/>
                    <a:pt x="3584" y="3978"/>
                  </a:cubicBezTo>
                  <a:cubicBezTo>
                    <a:pt x="3886" y="4746"/>
                    <a:pt x="4072" y="5630"/>
                    <a:pt x="4072" y="6584"/>
                  </a:cubicBezTo>
                  <a:cubicBezTo>
                    <a:pt x="4072" y="7468"/>
                    <a:pt x="3886" y="8329"/>
                    <a:pt x="3584" y="9306"/>
                  </a:cubicBezTo>
                  <a:cubicBezTo>
                    <a:pt x="4258" y="8631"/>
                    <a:pt x="4747" y="7654"/>
                    <a:pt x="4956" y="6700"/>
                  </a:cubicBezTo>
                  <a:cubicBezTo>
                    <a:pt x="5142" y="5630"/>
                    <a:pt x="5049" y="4560"/>
                    <a:pt x="4654" y="3583"/>
                  </a:cubicBezTo>
                  <a:cubicBezTo>
                    <a:pt x="4258" y="2629"/>
                    <a:pt x="3677" y="1745"/>
                    <a:pt x="2816" y="1070"/>
                  </a:cubicBezTo>
                  <a:cubicBezTo>
                    <a:pt x="2048" y="489"/>
                    <a:pt x="107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1166350" y="3219250"/>
              <a:ext cx="137850" cy="184375"/>
            </a:xfrm>
            <a:custGeom>
              <a:avLst/>
              <a:gdLst/>
              <a:ahLst/>
              <a:cxnLst/>
              <a:rect l="l" t="t" r="r" b="b"/>
              <a:pathLst>
                <a:path w="5514" h="7375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38" y="1070"/>
                    <a:pt x="0" y="4071"/>
                    <a:pt x="186" y="6979"/>
                  </a:cubicBezTo>
                  <a:lnTo>
                    <a:pt x="861" y="7375"/>
                  </a:lnTo>
                  <a:cubicBezTo>
                    <a:pt x="3676" y="6398"/>
                    <a:pt x="5514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15"/>
          <p:cNvGrpSpPr/>
          <p:nvPr/>
        </p:nvGrpSpPr>
        <p:grpSpPr>
          <a:xfrm>
            <a:off x="2165072" y="161134"/>
            <a:ext cx="597216" cy="781424"/>
            <a:chOff x="5840625" y="3436675"/>
            <a:chExt cx="429250" cy="561650"/>
          </a:xfrm>
        </p:grpSpPr>
        <p:sp>
          <p:nvSpPr>
            <p:cNvPr id="1078" name="Google Shape;1078;p15"/>
            <p:cNvSpPr/>
            <p:nvPr/>
          </p:nvSpPr>
          <p:spPr>
            <a:xfrm>
              <a:off x="5928950" y="3436675"/>
              <a:ext cx="132725" cy="215600"/>
            </a:xfrm>
            <a:custGeom>
              <a:avLst/>
              <a:gdLst/>
              <a:ahLst/>
              <a:cxnLst/>
              <a:rect l="l" t="t" r="r" b="b"/>
              <a:pathLst>
                <a:path w="5309" h="8624" extrusionOk="0">
                  <a:moveTo>
                    <a:pt x="1033" y="0"/>
                  </a:moveTo>
                  <a:cubicBezTo>
                    <a:pt x="430" y="0"/>
                    <a:pt x="0" y="995"/>
                    <a:pt x="655" y="1400"/>
                  </a:cubicBezTo>
                  <a:cubicBezTo>
                    <a:pt x="2772" y="2935"/>
                    <a:pt x="3749" y="5378"/>
                    <a:pt x="3656" y="7890"/>
                  </a:cubicBezTo>
                  <a:cubicBezTo>
                    <a:pt x="3610" y="8379"/>
                    <a:pt x="3947" y="8623"/>
                    <a:pt x="4308" y="8623"/>
                  </a:cubicBezTo>
                  <a:cubicBezTo>
                    <a:pt x="4668" y="8623"/>
                    <a:pt x="5052" y="8379"/>
                    <a:pt x="5099" y="7890"/>
                  </a:cubicBezTo>
                  <a:cubicBezTo>
                    <a:pt x="5308" y="4796"/>
                    <a:pt x="3935" y="1981"/>
                    <a:pt x="1423" y="143"/>
                  </a:cubicBezTo>
                  <a:cubicBezTo>
                    <a:pt x="1291" y="43"/>
                    <a:pt x="1158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5840625" y="3551400"/>
              <a:ext cx="429250" cy="446925"/>
            </a:xfrm>
            <a:custGeom>
              <a:avLst/>
              <a:gdLst/>
              <a:ahLst/>
              <a:cxnLst/>
              <a:rect l="l" t="t" r="r" b="b"/>
              <a:pathLst>
                <a:path w="17170" h="17877" extrusionOk="0">
                  <a:moveTo>
                    <a:pt x="12144" y="0"/>
                  </a:moveTo>
                  <a:cubicBezTo>
                    <a:pt x="11134" y="0"/>
                    <a:pt x="10165" y="631"/>
                    <a:pt x="9423" y="1649"/>
                  </a:cubicBezTo>
                  <a:cubicBezTo>
                    <a:pt x="8779" y="1179"/>
                    <a:pt x="8081" y="916"/>
                    <a:pt x="7403" y="916"/>
                  </a:cubicBezTo>
                  <a:cubicBezTo>
                    <a:pt x="6537" y="916"/>
                    <a:pt x="5701" y="1346"/>
                    <a:pt x="5049" y="2324"/>
                  </a:cubicBezTo>
                  <a:cubicBezTo>
                    <a:pt x="4444" y="1969"/>
                    <a:pt x="3816" y="1776"/>
                    <a:pt x="3221" y="1776"/>
                  </a:cubicBezTo>
                  <a:cubicBezTo>
                    <a:pt x="1712" y="1776"/>
                    <a:pt x="410" y="3020"/>
                    <a:pt x="210" y="6023"/>
                  </a:cubicBezTo>
                  <a:cubicBezTo>
                    <a:pt x="1" y="10094"/>
                    <a:pt x="1746" y="14258"/>
                    <a:pt x="4863" y="16864"/>
                  </a:cubicBezTo>
                  <a:cubicBezTo>
                    <a:pt x="5450" y="17370"/>
                    <a:pt x="6266" y="17876"/>
                    <a:pt x="7097" y="17876"/>
                  </a:cubicBezTo>
                  <a:cubicBezTo>
                    <a:pt x="7221" y="17876"/>
                    <a:pt x="7345" y="17865"/>
                    <a:pt x="7468" y="17841"/>
                  </a:cubicBezTo>
                  <a:cubicBezTo>
                    <a:pt x="7864" y="17748"/>
                    <a:pt x="8143" y="17539"/>
                    <a:pt x="8446" y="17260"/>
                  </a:cubicBezTo>
                  <a:cubicBezTo>
                    <a:pt x="8841" y="17446"/>
                    <a:pt x="9213" y="17539"/>
                    <a:pt x="9702" y="17539"/>
                  </a:cubicBezTo>
                  <a:cubicBezTo>
                    <a:pt x="10470" y="17446"/>
                    <a:pt x="11051" y="16957"/>
                    <a:pt x="11447" y="16282"/>
                  </a:cubicBezTo>
                  <a:cubicBezTo>
                    <a:pt x="11773" y="16532"/>
                    <a:pt x="12162" y="16702"/>
                    <a:pt x="12614" y="16702"/>
                  </a:cubicBezTo>
                  <a:cubicBezTo>
                    <a:pt x="12711" y="16702"/>
                    <a:pt x="12810" y="16694"/>
                    <a:pt x="12912" y="16678"/>
                  </a:cubicBezTo>
                  <a:cubicBezTo>
                    <a:pt x="13773" y="16585"/>
                    <a:pt x="14448" y="15701"/>
                    <a:pt x="14936" y="14840"/>
                  </a:cubicBezTo>
                  <a:cubicBezTo>
                    <a:pt x="16983" y="11351"/>
                    <a:pt x="17170" y="6884"/>
                    <a:pt x="15611" y="3115"/>
                  </a:cubicBezTo>
                  <a:cubicBezTo>
                    <a:pt x="14611" y="900"/>
                    <a:pt x="13349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5918575" y="3604850"/>
              <a:ext cx="82025" cy="324550"/>
            </a:xfrm>
            <a:custGeom>
              <a:avLst/>
              <a:gdLst/>
              <a:ahLst/>
              <a:cxnLst/>
              <a:rect l="l" t="t" r="r" b="b"/>
              <a:pathLst>
                <a:path w="3281" h="12982" extrusionOk="0">
                  <a:moveTo>
                    <a:pt x="1349" y="0"/>
                  </a:moveTo>
                  <a:lnTo>
                    <a:pt x="1349" y="0"/>
                  </a:lnTo>
                  <a:cubicBezTo>
                    <a:pt x="768" y="977"/>
                    <a:pt x="372" y="2140"/>
                    <a:pt x="186" y="3303"/>
                  </a:cubicBezTo>
                  <a:cubicBezTo>
                    <a:pt x="0" y="4467"/>
                    <a:pt x="0" y="5630"/>
                    <a:pt x="186" y="6793"/>
                  </a:cubicBezTo>
                  <a:cubicBezTo>
                    <a:pt x="372" y="7956"/>
                    <a:pt x="675" y="9119"/>
                    <a:pt x="1256" y="10166"/>
                  </a:cubicBezTo>
                  <a:cubicBezTo>
                    <a:pt x="1745" y="11236"/>
                    <a:pt x="2420" y="12214"/>
                    <a:pt x="3280" y="12981"/>
                  </a:cubicBezTo>
                  <a:cubicBezTo>
                    <a:pt x="2815" y="11911"/>
                    <a:pt x="2420" y="10864"/>
                    <a:pt x="2024" y="9887"/>
                  </a:cubicBezTo>
                  <a:cubicBezTo>
                    <a:pt x="1745" y="8817"/>
                    <a:pt x="1536" y="7747"/>
                    <a:pt x="1349" y="6677"/>
                  </a:cubicBezTo>
                  <a:cubicBezTo>
                    <a:pt x="1163" y="5514"/>
                    <a:pt x="1070" y="4467"/>
                    <a:pt x="1163" y="3397"/>
                  </a:cubicBezTo>
                  <a:cubicBezTo>
                    <a:pt x="1163" y="2233"/>
                    <a:pt x="1256" y="1163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6124450" y="3711275"/>
              <a:ext cx="36075" cy="244875"/>
            </a:xfrm>
            <a:custGeom>
              <a:avLst/>
              <a:gdLst/>
              <a:ahLst/>
              <a:cxnLst/>
              <a:rect l="l" t="t" r="r" b="b"/>
              <a:pathLst>
                <a:path w="1443" h="9795" extrusionOk="0">
                  <a:moveTo>
                    <a:pt x="582" y="0"/>
                  </a:moveTo>
                  <a:cubicBezTo>
                    <a:pt x="489" y="884"/>
                    <a:pt x="489" y="1745"/>
                    <a:pt x="396" y="2536"/>
                  </a:cubicBezTo>
                  <a:lnTo>
                    <a:pt x="187" y="4956"/>
                  </a:lnTo>
                  <a:lnTo>
                    <a:pt x="94" y="7375"/>
                  </a:lnTo>
                  <a:cubicBezTo>
                    <a:pt x="94" y="8143"/>
                    <a:pt x="1" y="9027"/>
                    <a:pt x="1" y="9794"/>
                  </a:cubicBezTo>
                  <a:cubicBezTo>
                    <a:pt x="489" y="9120"/>
                    <a:pt x="768" y="8352"/>
                    <a:pt x="978" y="7468"/>
                  </a:cubicBezTo>
                  <a:cubicBezTo>
                    <a:pt x="1257" y="6700"/>
                    <a:pt x="1350" y="5816"/>
                    <a:pt x="1350" y="5049"/>
                  </a:cubicBezTo>
                  <a:cubicBezTo>
                    <a:pt x="1443" y="4165"/>
                    <a:pt x="1443" y="3304"/>
                    <a:pt x="1257" y="2536"/>
                  </a:cubicBezTo>
                  <a:cubicBezTo>
                    <a:pt x="1164" y="1652"/>
                    <a:pt x="978" y="884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15"/>
          <p:cNvGrpSpPr/>
          <p:nvPr/>
        </p:nvGrpSpPr>
        <p:grpSpPr>
          <a:xfrm>
            <a:off x="8310320" y="1310784"/>
            <a:ext cx="691024" cy="941423"/>
            <a:chOff x="5235200" y="1259125"/>
            <a:chExt cx="496675" cy="676650"/>
          </a:xfrm>
        </p:grpSpPr>
        <p:sp>
          <p:nvSpPr>
            <p:cNvPr id="1083" name="Google Shape;1083;p15"/>
            <p:cNvSpPr/>
            <p:nvPr/>
          </p:nvSpPr>
          <p:spPr>
            <a:xfrm>
              <a:off x="5235200" y="1452000"/>
              <a:ext cx="378050" cy="483775"/>
            </a:xfrm>
            <a:custGeom>
              <a:avLst/>
              <a:gdLst/>
              <a:ahLst/>
              <a:cxnLst/>
              <a:rect l="l" t="t" r="r" b="b"/>
              <a:pathLst>
                <a:path w="15122" h="19351" extrusionOk="0">
                  <a:moveTo>
                    <a:pt x="9084" y="0"/>
                  </a:moveTo>
                  <a:cubicBezTo>
                    <a:pt x="5176" y="0"/>
                    <a:pt x="1676" y="7257"/>
                    <a:pt x="768" y="10414"/>
                  </a:cubicBezTo>
                  <a:cubicBezTo>
                    <a:pt x="0" y="13228"/>
                    <a:pt x="186" y="16811"/>
                    <a:pt x="2606" y="18463"/>
                  </a:cubicBezTo>
                  <a:cubicBezTo>
                    <a:pt x="3489" y="19056"/>
                    <a:pt x="4558" y="19350"/>
                    <a:pt x="5637" y="19350"/>
                  </a:cubicBezTo>
                  <a:cubicBezTo>
                    <a:pt x="6462" y="19350"/>
                    <a:pt x="7293" y="19178"/>
                    <a:pt x="8049" y="18835"/>
                  </a:cubicBezTo>
                  <a:cubicBezTo>
                    <a:pt x="9794" y="18067"/>
                    <a:pt x="11143" y="16509"/>
                    <a:pt x="12004" y="14857"/>
                  </a:cubicBezTo>
                  <a:cubicBezTo>
                    <a:pt x="13958" y="11577"/>
                    <a:pt x="15122" y="1783"/>
                    <a:pt x="9980" y="131"/>
                  </a:cubicBezTo>
                  <a:cubicBezTo>
                    <a:pt x="9680" y="42"/>
                    <a:pt x="9381" y="0"/>
                    <a:pt x="9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5473650" y="1259125"/>
              <a:ext cx="258225" cy="249950"/>
            </a:xfrm>
            <a:custGeom>
              <a:avLst/>
              <a:gdLst/>
              <a:ahLst/>
              <a:cxnLst/>
              <a:rect l="l" t="t" r="r" b="b"/>
              <a:pathLst>
                <a:path w="10329" h="9998" extrusionOk="0">
                  <a:moveTo>
                    <a:pt x="9365" y="0"/>
                  </a:moveTo>
                  <a:cubicBezTo>
                    <a:pt x="9331" y="0"/>
                    <a:pt x="9296" y="2"/>
                    <a:pt x="9259" y="6"/>
                  </a:cubicBezTo>
                  <a:cubicBezTo>
                    <a:pt x="4420" y="588"/>
                    <a:pt x="628" y="4356"/>
                    <a:pt x="47" y="9195"/>
                  </a:cubicBezTo>
                  <a:cubicBezTo>
                    <a:pt x="0" y="9730"/>
                    <a:pt x="390" y="9998"/>
                    <a:pt x="815" y="9998"/>
                  </a:cubicBezTo>
                  <a:cubicBezTo>
                    <a:pt x="1239" y="9998"/>
                    <a:pt x="1699" y="9730"/>
                    <a:pt x="1792" y="9195"/>
                  </a:cubicBezTo>
                  <a:cubicBezTo>
                    <a:pt x="2187" y="5333"/>
                    <a:pt x="5374" y="2123"/>
                    <a:pt x="9259" y="1634"/>
                  </a:cubicBezTo>
                  <a:cubicBezTo>
                    <a:pt x="10293" y="1545"/>
                    <a:pt x="10328" y="0"/>
                    <a:pt x="9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5249725" y="1397100"/>
              <a:ext cx="273950" cy="171225"/>
            </a:xfrm>
            <a:custGeom>
              <a:avLst/>
              <a:gdLst/>
              <a:ahLst/>
              <a:cxnLst/>
              <a:rect l="l" t="t" r="r" b="b"/>
              <a:pathLst>
                <a:path w="10958" h="6849" extrusionOk="0">
                  <a:moveTo>
                    <a:pt x="10958" y="1"/>
                  </a:moveTo>
                  <a:cubicBezTo>
                    <a:pt x="6584" y="675"/>
                    <a:pt x="2606" y="3095"/>
                    <a:pt x="1" y="6584"/>
                  </a:cubicBezTo>
                  <a:cubicBezTo>
                    <a:pt x="686" y="6764"/>
                    <a:pt x="1385" y="6849"/>
                    <a:pt x="2084" y="6849"/>
                  </a:cubicBezTo>
                  <a:cubicBezTo>
                    <a:pt x="5916" y="6849"/>
                    <a:pt x="9718" y="4281"/>
                    <a:pt x="10958" y="582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5424200" y="1433050"/>
              <a:ext cx="125650" cy="182175"/>
            </a:xfrm>
            <a:custGeom>
              <a:avLst/>
              <a:gdLst/>
              <a:ahLst/>
              <a:cxnLst/>
              <a:rect l="l" t="t" r="r" b="b"/>
              <a:pathLst>
                <a:path w="5026" h="7287" extrusionOk="0">
                  <a:moveTo>
                    <a:pt x="2867" y="0"/>
                  </a:moveTo>
                  <a:cubicBezTo>
                    <a:pt x="1280" y="0"/>
                    <a:pt x="88" y="2049"/>
                    <a:pt x="1" y="3401"/>
                  </a:cubicBezTo>
                  <a:cubicBezTo>
                    <a:pt x="1" y="4774"/>
                    <a:pt x="769" y="6123"/>
                    <a:pt x="280" y="7286"/>
                  </a:cubicBezTo>
                  <a:cubicBezTo>
                    <a:pt x="1746" y="6798"/>
                    <a:pt x="2909" y="5728"/>
                    <a:pt x="3583" y="4378"/>
                  </a:cubicBezTo>
                  <a:cubicBezTo>
                    <a:pt x="4165" y="3308"/>
                    <a:pt x="5026" y="307"/>
                    <a:pt x="3188" y="28"/>
                  </a:cubicBezTo>
                  <a:cubicBezTo>
                    <a:pt x="3080" y="9"/>
                    <a:pt x="2973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5490950" y="1424600"/>
              <a:ext cx="129275" cy="217375"/>
            </a:xfrm>
            <a:custGeom>
              <a:avLst/>
              <a:gdLst/>
              <a:ahLst/>
              <a:cxnLst/>
              <a:rect l="l" t="t" r="r" b="b"/>
              <a:pathLst>
                <a:path w="5171" h="8695" extrusionOk="0">
                  <a:moveTo>
                    <a:pt x="997" y="0"/>
                  </a:moveTo>
                  <a:cubicBezTo>
                    <a:pt x="0" y="0"/>
                    <a:pt x="211" y="1812"/>
                    <a:pt x="611" y="2972"/>
                  </a:cubicBezTo>
                  <a:cubicBezTo>
                    <a:pt x="1100" y="4042"/>
                    <a:pt x="1891" y="4903"/>
                    <a:pt x="2658" y="5787"/>
                  </a:cubicBezTo>
                  <a:cubicBezTo>
                    <a:pt x="3426" y="6647"/>
                    <a:pt x="4217" y="7531"/>
                    <a:pt x="4589" y="8695"/>
                  </a:cubicBezTo>
                  <a:cubicBezTo>
                    <a:pt x="5171" y="7043"/>
                    <a:pt x="5078" y="5019"/>
                    <a:pt x="4310" y="3367"/>
                  </a:cubicBezTo>
                  <a:cubicBezTo>
                    <a:pt x="3821" y="2204"/>
                    <a:pt x="2751" y="645"/>
                    <a:pt x="1588" y="157"/>
                  </a:cubicBezTo>
                  <a:cubicBezTo>
                    <a:pt x="1356" y="49"/>
                    <a:pt x="1160" y="0"/>
                    <a:pt x="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15"/>
          <p:cNvGrpSpPr/>
          <p:nvPr/>
        </p:nvGrpSpPr>
        <p:grpSpPr>
          <a:xfrm>
            <a:off x="6257147" y="93665"/>
            <a:ext cx="745233" cy="732808"/>
            <a:chOff x="4452350" y="1286250"/>
            <a:chExt cx="700275" cy="688600"/>
          </a:xfrm>
        </p:grpSpPr>
        <p:sp>
          <p:nvSpPr>
            <p:cNvPr id="1089" name="Google Shape;1089;p15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 rot="10800000" flipH="1">
              <a:off x="4816486" y="1639672"/>
              <a:ext cx="151225" cy="52829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15"/>
          <p:cNvGrpSpPr/>
          <p:nvPr/>
        </p:nvGrpSpPr>
        <p:grpSpPr>
          <a:xfrm rot="2700000">
            <a:off x="22063" y="1026987"/>
            <a:ext cx="650608" cy="976556"/>
            <a:chOff x="3463650" y="2615600"/>
            <a:chExt cx="467625" cy="701900"/>
          </a:xfrm>
        </p:grpSpPr>
        <p:sp>
          <p:nvSpPr>
            <p:cNvPr id="1103" name="Google Shape;1103;p15"/>
            <p:cNvSpPr/>
            <p:nvPr/>
          </p:nvSpPr>
          <p:spPr>
            <a:xfrm>
              <a:off x="3463650" y="2615600"/>
              <a:ext cx="467625" cy="536200"/>
            </a:xfrm>
            <a:custGeom>
              <a:avLst/>
              <a:gdLst/>
              <a:ahLst/>
              <a:cxnLst/>
              <a:rect l="l" t="t" r="r" b="b"/>
              <a:pathLst>
                <a:path w="18705" h="21448" extrusionOk="0">
                  <a:moveTo>
                    <a:pt x="6293" y="0"/>
                  </a:moveTo>
                  <a:cubicBezTo>
                    <a:pt x="6099" y="0"/>
                    <a:pt x="5908" y="8"/>
                    <a:pt x="5723" y="22"/>
                  </a:cubicBezTo>
                  <a:cubicBezTo>
                    <a:pt x="4746" y="208"/>
                    <a:pt x="3676" y="510"/>
                    <a:pt x="3188" y="1371"/>
                  </a:cubicBezTo>
                  <a:cubicBezTo>
                    <a:pt x="2722" y="2348"/>
                    <a:pt x="3188" y="3511"/>
                    <a:pt x="3676" y="4488"/>
                  </a:cubicBezTo>
                  <a:cubicBezTo>
                    <a:pt x="4165" y="5349"/>
                    <a:pt x="4746" y="6326"/>
                    <a:pt x="4653" y="7396"/>
                  </a:cubicBezTo>
                  <a:cubicBezTo>
                    <a:pt x="4524" y="7464"/>
                    <a:pt x="4395" y="7493"/>
                    <a:pt x="4266" y="7493"/>
                  </a:cubicBezTo>
                  <a:cubicBezTo>
                    <a:pt x="3515" y="7493"/>
                    <a:pt x="2765" y="6499"/>
                    <a:pt x="1931" y="6419"/>
                  </a:cubicBezTo>
                  <a:cubicBezTo>
                    <a:pt x="1863" y="6404"/>
                    <a:pt x="1796" y="6397"/>
                    <a:pt x="1729" y="6397"/>
                  </a:cubicBezTo>
                  <a:cubicBezTo>
                    <a:pt x="951" y="6397"/>
                    <a:pt x="289" y="7350"/>
                    <a:pt x="396" y="8164"/>
                  </a:cubicBezTo>
                  <a:cubicBezTo>
                    <a:pt x="489" y="9025"/>
                    <a:pt x="1164" y="9816"/>
                    <a:pt x="1931" y="10397"/>
                  </a:cubicBezTo>
                  <a:cubicBezTo>
                    <a:pt x="2606" y="10886"/>
                    <a:pt x="3490" y="11351"/>
                    <a:pt x="4072" y="12049"/>
                  </a:cubicBezTo>
                  <a:cubicBezTo>
                    <a:pt x="4467" y="12421"/>
                    <a:pt x="4746" y="13212"/>
                    <a:pt x="4351" y="13491"/>
                  </a:cubicBezTo>
                  <a:cubicBezTo>
                    <a:pt x="4186" y="13625"/>
                    <a:pt x="3998" y="13677"/>
                    <a:pt x="3814" y="13677"/>
                  </a:cubicBezTo>
                  <a:cubicBezTo>
                    <a:pt x="3582" y="13677"/>
                    <a:pt x="3356" y="13595"/>
                    <a:pt x="3188" y="13491"/>
                  </a:cubicBezTo>
                  <a:cubicBezTo>
                    <a:pt x="2815" y="13212"/>
                    <a:pt x="2513" y="12910"/>
                    <a:pt x="2141" y="12817"/>
                  </a:cubicBezTo>
                  <a:cubicBezTo>
                    <a:pt x="1978" y="12746"/>
                    <a:pt x="1812" y="12714"/>
                    <a:pt x="1649" y="12714"/>
                  </a:cubicBezTo>
                  <a:cubicBezTo>
                    <a:pt x="1112" y="12714"/>
                    <a:pt x="610" y="13067"/>
                    <a:pt x="396" y="13584"/>
                  </a:cubicBezTo>
                  <a:cubicBezTo>
                    <a:pt x="0" y="14259"/>
                    <a:pt x="93" y="15050"/>
                    <a:pt x="396" y="15725"/>
                  </a:cubicBezTo>
                  <a:cubicBezTo>
                    <a:pt x="977" y="17283"/>
                    <a:pt x="2513" y="18330"/>
                    <a:pt x="4072" y="19121"/>
                  </a:cubicBezTo>
                  <a:cubicBezTo>
                    <a:pt x="5142" y="19703"/>
                    <a:pt x="6398" y="20563"/>
                    <a:pt x="7654" y="21052"/>
                  </a:cubicBezTo>
                  <a:cubicBezTo>
                    <a:pt x="7957" y="21238"/>
                    <a:pt x="8329" y="21354"/>
                    <a:pt x="8631" y="21448"/>
                  </a:cubicBezTo>
                  <a:lnTo>
                    <a:pt x="9213" y="21448"/>
                  </a:lnTo>
                  <a:cubicBezTo>
                    <a:pt x="10562" y="21448"/>
                    <a:pt x="12121" y="20563"/>
                    <a:pt x="13284" y="20191"/>
                  </a:cubicBezTo>
                  <a:cubicBezTo>
                    <a:pt x="14633" y="19703"/>
                    <a:pt x="16099" y="19214"/>
                    <a:pt x="17146" y="18144"/>
                  </a:cubicBezTo>
                  <a:cubicBezTo>
                    <a:pt x="18216" y="17074"/>
                    <a:pt x="18705" y="15422"/>
                    <a:pt x="18030" y="14166"/>
                  </a:cubicBezTo>
                  <a:cubicBezTo>
                    <a:pt x="17637" y="13379"/>
                    <a:pt x="16745" y="12917"/>
                    <a:pt x="15900" y="12917"/>
                  </a:cubicBezTo>
                  <a:cubicBezTo>
                    <a:pt x="15295" y="12917"/>
                    <a:pt x="14713" y="13153"/>
                    <a:pt x="14354" y="13677"/>
                  </a:cubicBezTo>
                  <a:cubicBezTo>
                    <a:pt x="14145" y="14073"/>
                    <a:pt x="13959" y="14561"/>
                    <a:pt x="13470" y="14748"/>
                  </a:cubicBezTo>
                  <a:cubicBezTo>
                    <a:pt x="13416" y="14764"/>
                    <a:pt x="13363" y="14772"/>
                    <a:pt x="13311" y="14772"/>
                  </a:cubicBezTo>
                  <a:cubicBezTo>
                    <a:pt x="12722" y="14772"/>
                    <a:pt x="12339" y="13737"/>
                    <a:pt x="12702" y="13096"/>
                  </a:cubicBezTo>
                  <a:cubicBezTo>
                    <a:pt x="13075" y="12514"/>
                    <a:pt x="13866" y="12235"/>
                    <a:pt x="14540" y="11840"/>
                  </a:cubicBezTo>
                  <a:cubicBezTo>
                    <a:pt x="16099" y="10886"/>
                    <a:pt x="16960" y="8932"/>
                    <a:pt x="16285" y="7280"/>
                  </a:cubicBezTo>
                  <a:cubicBezTo>
                    <a:pt x="15887" y="6164"/>
                    <a:pt x="14669" y="5441"/>
                    <a:pt x="13507" y="5441"/>
                  </a:cubicBezTo>
                  <a:cubicBezTo>
                    <a:pt x="12974" y="5441"/>
                    <a:pt x="12452" y="5594"/>
                    <a:pt x="12028" y="5931"/>
                  </a:cubicBezTo>
                  <a:cubicBezTo>
                    <a:pt x="11632" y="6326"/>
                    <a:pt x="11237" y="6815"/>
                    <a:pt x="10865" y="7094"/>
                  </a:cubicBezTo>
                  <a:cubicBezTo>
                    <a:pt x="10592" y="7314"/>
                    <a:pt x="10261" y="7441"/>
                    <a:pt x="9954" y="7441"/>
                  </a:cubicBezTo>
                  <a:cubicBezTo>
                    <a:pt x="9710" y="7441"/>
                    <a:pt x="9481" y="7362"/>
                    <a:pt x="9306" y="7187"/>
                  </a:cubicBezTo>
                  <a:cubicBezTo>
                    <a:pt x="9701" y="6233"/>
                    <a:pt x="10074" y="5163"/>
                    <a:pt x="10283" y="4093"/>
                  </a:cubicBezTo>
                  <a:cubicBezTo>
                    <a:pt x="10376" y="3023"/>
                    <a:pt x="10074" y="1952"/>
                    <a:pt x="9399" y="1092"/>
                  </a:cubicBezTo>
                  <a:cubicBezTo>
                    <a:pt x="8665" y="258"/>
                    <a:pt x="7422" y="0"/>
                    <a:pt x="6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3655000" y="3141900"/>
              <a:ext cx="91350" cy="175600"/>
            </a:xfrm>
            <a:custGeom>
              <a:avLst/>
              <a:gdLst/>
              <a:ahLst/>
              <a:cxnLst/>
              <a:rect l="l" t="t" r="r" b="b"/>
              <a:pathLst>
                <a:path w="3654" h="7024" extrusionOk="0">
                  <a:moveTo>
                    <a:pt x="0" y="0"/>
                  </a:moveTo>
                  <a:lnTo>
                    <a:pt x="0" y="0"/>
                  </a:lnTo>
                  <a:cubicBezTo>
                    <a:pt x="489" y="2233"/>
                    <a:pt x="1163" y="4467"/>
                    <a:pt x="2047" y="6584"/>
                  </a:cubicBezTo>
                  <a:cubicBezTo>
                    <a:pt x="2178" y="6893"/>
                    <a:pt x="2431" y="7023"/>
                    <a:pt x="2688" y="7023"/>
                  </a:cubicBezTo>
                  <a:cubicBezTo>
                    <a:pt x="3164" y="7023"/>
                    <a:pt x="3654" y="6576"/>
                    <a:pt x="3397" y="6002"/>
                  </a:cubicBezTo>
                  <a:cubicBezTo>
                    <a:pt x="2722" y="4164"/>
                    <a:pt x="2047" y="2326"/>
                    <a:pt x="1559" y="396"/>
                  </a:cubicBezTo>
                  <a:lnTo>
                    <a:pt x="977" y="396"/>
                  </a:lnTo>
                  <a:cubicBezTo>
                    <a:pt x="675" y="302"/>
                    <a:pt x="303" y="1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3611375" y="2701525"/>
              <a:ext cx="82600" cy="450275"/>
            </a:xfrm>
            <a:custGeom>
              <a:avLst/>
              <a:gdLst/>
              <a:ahLst/>
              <a:cxnLst/>
              <a:rect l="l" t="t" r="r" b="b"/>
              <a:pathLst>
                <a:path w="3304" h="18011" extrusionOk="0">
                  <a:moveTo>
                    <a:pt x="1436" y="1"/>
                  </a:moveTo>
                  <a:cubicBezTo>
                    <a:pt x="1119" y="1"/>
                    <a:pt x="819" y="179"/>
                    <a:pt x="768" y="563"/>
                  </a:cubicBezTo>
                  <a:cubicBezTo>
                    <a:pt x="0" y="6286"/>
                    <a:pt x="396" y="12101"/>
                    <a:pt x="1745" y="17615"/>
                  </a:cubicBezTo>
                  <a:cubicBezTo>
                    <a:pt x="2048" y="17801"/>
                    <a:pt x="2420" y="17917"/>
                    <a:pt x="2722" y="18011"/>
                  </a:cubicBezTo>
                  <a:lnTo>
                    <a:pt x="3304" y="18011"/>
                  </a:lnTo>
                  <a:cubicBezTo>
                    <a:pt x="1838" y="12381"/>
                    <a:pt x="1466" y="6565"/>
                    <a:pt x="2234" y="842"/>
                  </a:cubicBezTo>
                  <a:cubicBezTo>
                    <a:pt x="2286" y="302"/>
                    <a:pt x="1848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15"/>
          <p:cNvSpPr txBox="1">
            <a:spLocks noGrp="1"/>
          </p:cNvSpPr>
          <p:nvPr>
            <p:ph type="title"/>
          </p:nvPr>
        </p:nvSpPr>
        <p:spPr>
          <a:xfrm>
            <a:off x="1934700" y="3353738"/>
            <a:ext cx="52746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07" name="Google Shape;1107;p15"/>
          <p:cNvSpPr txBox="1">
            <a:spLocks noGrp="1"/>
          </p:cNvSpPr>
          <p:nvPr>
            <p:ph type="subTitle" idx="1"/>
          </p:nvPr>
        </p:nvSpPr>
        <p:spPr>
          <a:xfrm>
            <a:off x="1934700" y="1817662"/>
            <a:ext cx="5274600" cy="16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6"/>
          <p:cNvSpPr txBox="1">
            <a:spLocks noGrp="1"/>
          </p:cNvSpPr>
          <p:nvPr>
            <p:ph type="title"/>
          </p:nvPr>
        </p:nvSpPr>
        <p:spPr>
          <a:xfrm>
            <a:off x="3646195" y="3229902"/>
            <a:ext cx="18516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0" name="Google Shape;1110;p16"/>
          <p:cNvSpPr txBox="1">
            <a:spLocks noGrp="1"/>
          </p:cNvSpPr>
          <p:nvPr>
            <p:ph type="subTitle" idx="1"/>
          </p:nvPr>
        </p:nvSpPr>
        <p:spPr>
          <a:xfrm>
            <a:off x="3697038" y="3851613"/>
            <a:ext cx="17502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11" name="Google Shape;1111;p16"/>
          <p:cNvSpPr txBox="1">
            <a:spLocks noGrp="1"/>
          </p:cNvSpPr>
          <p:nvPr>
            <p:ph type="title" idx="2"/>
          </p:nvPr>
        </p:nvSpPr>
        <p:spPr>
          <a:xfrm>
            <a:off x="5938327" y="3229902"/>
            <a:ext cx="18516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2" name="Google Shape;1112;p16"/>
          <p:cNvSpPr txBox="1">
            <a:spLocks noGrp="1"/>
          </p:cNvSpPr>
          <p:nvPr>
            <p:ph type="subTitle" idx="3"/>
          </p:nvPr>
        </p:nvSpPr>
        <p:spPr>
          <a:xfrm>
            <a:off x="5989170" y="3851613"/>
            <a:ext cx="17502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13" name="Google Shape;1113;p16"/>
          <p:cNvSpPr txBox="1">
            <a:spLocks noGrp="1"/>
          </p:cNvSpPr>
          <p:nvPr>
            <p:ph type="title" idx="4"/>
          </p:nvPr>
        </p:nvSpPr>
        <p:spPr>
          <a:xfrm>
            <a:off x="1354063" y="3229902"/>
            <a:ext cx="18516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4" name="Google Shape;1114;p16"/>
          <p:cNvSpPr txBox="1">
            <a:spLocks noGrp="1"/>
          </p:cNvSpPr>
          <p:nvPr>
            <p:ph type="subTitle" idx="5"/>
          </p:nvPr>
        </p:nvSpPr>
        <p:spPr>
          <a:xfrm>
            <a:off x="1404906" y="3851613"/>
            <a:ext cx="17502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15" name="Google Shape;1115;p16"/>
          <p:cNvSpPr/>
          <p:nvPr/>
        </p:nvSpPr>
        <p:spPr>
          <a:xfrm rot="-204181">
            <a:off x="-505960" y="-266075"/>
            <a:ext cx="2642324" cy="177208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16"/>
          <p:cNvSpPr/>
          <p:nvPr/>
        </p:nvSpPr>
        <p:spPr>
          <a:xfrm>
            <a:off x="7317650" y="3622899"/>
            <a:ext cx="2402422" cy="1781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16"/>
          <p:cNvSpPr txBox="1">
            <a:spLocks noGrp="1"/>
          </p:cNvSpPr>
          <p:nvPr>
            <p:ph type="title" idx="6"/>
          </p:nvPr>
        </p:nvSpPr>
        <p:spPr>
          <a:xfrm>
            <a:off x="4292550" y="539500"/>
            <a:ext cx="41382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18" name="Google Shape;1118;p16"/>
          <p:cNvGrpSpPr/>
          <p:nvPr/>
        </p:nvGrpSpPr>
        <p:grpSpPr>
          <a:xfrm rot="10800000" flipH="1">
            <a:off x="7727318" y="4263686"/>
            <a:ext cx="2029420" cy="879814"/>
            <a:chOff x="2915775" y="2073500"/>
            <a:chExt cx="874750" cy="394925"/>
          </a:xfrm>
        </p:grpSpPr>
        <p:sp>
          <p:nvSpPr>
            <p:cNvPr id="1119" name="Google Shape;1119;p16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16"/>
          <p:cNvGrpSpPr/>
          <p:nvPr/>
        </p:nvGrpSpPr>
        <p:grpSpPr>
          <a:xfrm rot="10800000" flipH="1">
            <a:off x="157253" y="88361"/>
            <a:ext cx="2029458" cy="1216700"/>
            <a:chOff x="3095850" y="2740875"/>
            <a:chExt cx="1972838" cy="1216700"/>
          </a:xfrm>
        </p:grpSpPr>
        <p:sp>
          <p:nvSpPr>
            <p:cNvPr id="1140" name="Google Shape;1140;p16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16"/>
          <p:cNvSpPr txBox="1">
            <a:spLocks noGrp="1"/>
          </p:cNvSpPr>
          <p:nvPr>
            <p:ph type="title" idx="7"/>
          </p:nvPr>
        </p:nvSpPr>
        <p:spPr>
          <a:xfrm>
            <a:off x="3646195" y="1835199"/>
            <a:ext cx="18516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6" name="Google Shape;1146;p16"/>
          <p:cNvSpPr txBox="1">
            <a:spLocks noGrp="1"/>
          </p:cNvSpPr>
          <p:nvPr>
            <p:ph type="subTitle" idx="8"/>
          </p:nvPr>
        </p:nvSpPr>
        <p:spPr>
          <a:xfrm>
            <a:off x="3697038" y="2456910"/>
            <a:ext cx="17502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7" name="Google Shape;1147;p16"/>
          <p:cNvSpPr txBox="1">
            <a:spLocks noGrp="1"/>
          </p:cNvSpPr>
          <p:nvPr>
            <p:ph type="title" idx="9"/>
          </p:nvPr>
        </p:nvSpPr>
        <p:spPr>
          <a:xfrm>
            <a:off x="5938327" y="1835199"/>
            <a:ext cx="18516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8" name="Google Shape;1148;p16"/>
          <p:cNvSpPr txBox="1">
            <a:spLocks noGrp="1"/>
          </p:cNvSpPr>
          <p:nvPr>
            <p:ph type="subTitle" idx="13"/>
          </p:nvPr>
        </p:nvSpPr>
        <p:spPr>
          <a:xfrm>
            <a:off x="5989170" y="2456910"/>
            <a:ext cx="17502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9" name="Google Shape;1149;p16"/>
          <p:cNvSpPr txBox="1">
            <a:spLocks noGrp="1"/>
          </p:cNvSpPr>
          <p:nvPr>
            <p:ph type="title" idx="14"/>
          </p:nvPr>
        </p:nvSpPr>
        <p:spPr>
          <a:xfrm>
            <a:off x="1354063" y="1835199"/>
            <a:ext cx="18516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0" name="Google Shape;1150;p16"/>
          <p:cNvSpPr txBox="1">
            <a:spLocks noGrp="1"/>
          </p:cNvSpPr>
          <p:nvPr>
            <p:ph type="subTitle" idx="15"/>
          </p:nvPr>
        </p:nvSpPr>
        <p:spPr>
          <a:xfrm>
            <a:off x="1404906" y="2456910"/>
            <a:ext cx="17502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51" name="Google Shape;1151;p16"/>
          <p:cNvGrpSpPr/>
          <p:nvPr/>
        </p:nvGrpSpPr>
        <p:grpSpPr>
          <a:xfrm>
            <a:off x="288357" y="471980"/>
            <a:ext cx="424868" cy="760241"/>
            <a:chOff x="478300" y="2547225"/>
            <a:chExt cx="305375" cy="546425"/>
          </a:xfrm>
        </p:grpSpPr>
        <p:sp>
          <p:nvSpPr>
            <p:cNvPr id="1152" name="Google Shape;1152;p16"/>
            <p:cNvSpPr/>
            <p:nvPr/>
          </p:nvSpPr>
          <p:spPr>
            <a:xfrm>
              <a:off x="478300" y="2547225"/>
              <a:ext cx="305375" cy="546425"/>
            </a:xfrm>
            <a:custGeom>
              <a:avLst/>
              <a:gdLst/>
              <a:ahLst/>
              <a:cxnLst/>
              <a:rect l="l" t="t" r="r" b="b"/>
              <a:pathLst>
                <a:path w="12215" h="21857" extrusionOk="0">
                  <a:moveTo>
                    <a:pt x="11049" y="1"/>
                  </a:moveTo>
                  <a:cubicBezTo>
                    <a:pt x="9880" y="1"/>
                    <a:pt x="8063" y="1752"/>
                    <a:pt x="7352" y="2663"/>
                  </a:cubicBezTo>
                  <a:cubicBezTo>
                    <a:pt x="2909" y="7991"/>
                    <a:pt x="280" y="14877"/>
                    <a:pt x="1" y="21856"/>
                  </a:cubicBezTo>
                  <a:cubicBezTo>
                    <a:pt x="4444" y="18855"/>
                    <a:pt x="8027" y="14481"/>
                    <a:pt x="10167" y="9433"/>
                  </a:cubicBezTo>
                  <a:cubicBezTo>
                    <a:pt x="11051" y="7223"/>
                    <a:pt x="12215" y="4106"/>
                    <a:pt x="12098" y="1686"/>
                  </a:cubicBezTo>
                  <a:cubicBezTo>
                    <a:pt x="12067" y="450"/>
                    <a:pt x="11641" y="1"/>
                    <a:pt x="11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667325" y="2599075"/>
              <a:ext cx="94250" cy="87650"/>
            </a:xfrm>
            <a:custGeom>
              <a:avLst/>
              <a:gdLst/>
              <a:ahLst/>
              <a:cxnLst/>
              <a:rect l="l" t="t" r="r" b="b"/>
              <a:pathLst>
                <a:path w="3770" h="3506" extrusionOk="0">
                  <a:moveTo>
                    <a:pt x="1881" y="0"/>
                  </a:moveTo>
                  <a:cubicBezTo>
                    <a:pt x="1058" y="0"/>
                    <a:pt x="182" y="730"/>
                    <a:pt x="94" y="1543"/>
                  </a:cubicBezTo>
                  <a:cubicBezTo>
                    <a:pt x="1" y="2520"/>
                    <a:pt x="768" y="3497"/>
                    <a:pt x="1746" y="3497"/>
                  </a:cubicBezTo>
                  <a:cubicBezTo>
                    <a:pt x="1793" y="3503"/>
                    <a:pt x="1841" y="3505"/>
                    <a:pt x="1889" y="3505"/>
                  </a:cubicBezTo>
                  <a:cubicBezTo>
                    <a:pt x="2712" y="3505"/>
                    <a:pt x="3589" y="2774"/>
                    <a:pt x="3676" y="1939"/>
                  </a:cubicBezTo>
                  <a:cubicBezTo>
                    <a:pt x="3769" y="962"/>
                    <a:pt x="3002" y="101"/>
                    <a:pt x="2025" y="8"/>
                  </a:cubicBezTo>
                  <a:cubicBezTo>
                    <a:pt x="1977" y="3"/>
                    <a:pt x="1929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613825" y="2695625"/>
              <a:ext cx="94250" cy="87725"/>
            </a:xfrm>
            <a:custGeom>
              <a:avLst/>
              <a:gdLst/>
              <a:ahLst/>
              <a:cxnLst/>
              <a:rect l="l" t="t" r="r" b="b"/>
              <a:pathLst>
                <a:path w="3770" h="3509" extrusionOk="0">
                  <a:moveTo>
                    <a:pt x="1884" y="0"/>
                  </a:moveTo>
                  <a:cubicBezTo>
                    <a:pt x="1061" y="0"/>
                    <a:pt x="182" y="752"/>
                    <a:pt x="94" y="1566"/>
                  </a:cubicBezTo>
                  <a:cubicBezTo>
                    <a:pt x="0" y="2543"/>
                    <a:pt x="768" y="3404"/>
                    <a:pt x="1745" y="3497"/>
                  </a:cubicBezTo>
                  <a:cubicBezTo>
                    <a:pt x="1802" y="3505"/>
                    <a:pt x="1860" y="3509"/>
                    <a:pt x="1917" y="3509"/>
                  </a:cubicBezTo>
                  <a:cubicBezTo>
                    <a:pt x="2731" y="3509"/>
                    <a:pt x="3589" y="2766"/>
                    <a:pt x="3676" y="1962"/>
                  </a:cubicBezTo>
                  <a:cubicBezTo>
                    <a:pt x="3769" y="985"/>
                    <a:pt x="3001" y="124"/>
                    <a:pt x="2024" y="8"/>
                  </a:cubicBezTo>
                  <a:cubicBezTo>
                    <a:pt x="1978" y="3"/>
                    <a:pt x="1931" y="0"/>
                    <a:pt x="1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572525" y="2795250"/>
              <a:ext cx="91925" cy="89875"/>
            </a:xfrm>
            <a:custGeom>
              <a:avLst/>
              <a:gdLst/>
              <a:ahLst/>
              <a:cxnLst/>
              <a:rect l="l" t="t" r="r" b="b"/>
              <a:pathLst>
                <a:path w="3677" h="3595" extrusionOk="0">
                  <a:moveTo>
                    <a:pt x="2048" y="1"/>
                  </a:moveTo>
                  <a:cubicBezTo>
                    <a:pt x="1071" y="1"/>
                    <a:pt x="94" y="675"/>
                    <a:pt x="94" y="1653"/>
                  </a:cubicBezTo>
                  <a:cubicBezTo>
                    <a:pt x="1" y="2630"/>
                    <a:pt x="768" y="3490"/>
                    <a:pt x="1652" y="3583"/>
                  </a:cubicBezTo>
                  <a:cubicBezTo>
                    <a:pt x="1717" y="3591"/>
                    <a:pt x="1781" y="3595"/>
                    <a:pt x="1844" y="3595"/>
                  </a:cubicBezTo>
                  <a:cubicBezTo>
                    <a:pt x="2740" y="3595"/>
                    <a:pt x="3496" y="2846"/>
                    <a:pt x="3583" y="1955"/>
                  </a:cubicBezTo>
                  <a:cubicBezTo>
                    <a:pt x="3676" y="1071"/>
                    <a:pt x="2909" y="94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519025" y="2884625"/>
              <a:ext cx="94825" cy="87750"/>
            </a:xfrm>
            <a:custGeom>
              <a:avLst/>
              <a:gdLst/>
              <a:ahLst/>
              <a:cxnLst/>
              <a:rect l="l" t="t" r="r" b="b"/>
              <a:pathLst>
                <a:path w="3793" h="3510" extrusionOk="0">
                  <a:moveTo>
                    <a:pt x="1904" y="1"/>
                  </a:moveTo>
                  <a:cubicBezTo>
                    <a:pt x="1063" y="1"/>
                    <a:pt x="205" y="753"/>
                    <a:pt x="117" y="1567"/>
                  </a:cubicBezTo>
                  <a:cubicBezTo>
                    <a:pt x="0" y="2544"/>
                    <a:pt x="791" y="3498"/>
                    <a:pt x="1745" y="3498"/>
                  </a:cubicBezTo>
                  <a:cubicBezTo>
                    <a:pt x="1804" y="3506"/>
                    <a:pt x="1863" y="3509"/>
                    <a:pt x="1922" y="3509"/>
                  </a:cubicBezTo>
                  <a:cubicBezTo>
                    <a:pt x="2755" y="3509"/>
                    <a:pt x="3612" y="2766"/>
                    <a:pt x="3699" y="1963"/>
                  </a:cubicBezTo>
                  <a:cubicBezTo>
                    <a:pt x="3792" y="985"/>
                    <a:pt x="3025" y="125"/>
                    <a:pt x="2048" y="8"/>
                  </a:cubicBezTo>
                  <a:cubicBezTo>
                    <a:pt x="2000" y="3"/>
                    <a:pt x="1952" y="1"/>
                    <a:pt x="1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6"/>
          <p:cNvGrpSpPr/>
          <p:nvPr/>
        </p:nvGrpSpPr>
        <p:grpSpPr>
          <a:xfrm rot="1885073">
            <a:off x="8185052" y="3959633"/>
            <a:ext cx="940749" cy="1008665"/>
            <a:chOff x="1721175" y="2665325"/>
            <a:chExt cx="809625" cy="868075"/>
          </a:xfrm>
        </p:grpSpPr>
        <p:sp>
          <p:nvSpPr>
            <p:cNvPr id="1158" name="Google Shape;1158;p16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16"/>
          <p:cNvGrpSpPr/>
          <p:nvPr/>
        </p:nvGrpSpPr>
        <p:grpSpPr>
          <a:xfrm>
            <a:off x="7739367" y="4379863"/>
            <a:ext cx="667546" cy="678502"/>
            <a:chOff x="1980625" y="1091425"/>
            <a:chExt cx="479800" cy="487675"/>
          </a:xfrm>
        </p:grpSpPr>
        <p:sp>
          <p:nvSpPr>
            <p:cNvPr id="1165" name="Google Shape;1165;p16"/>
            <p:cNvSpPr/>
            <p:nvPr/>
          </p:nvSpPr>
          <p:spPr>
            <a:xfrm>
              <a:off x="2234725" y="1128400"/>
              <a:ext cx="90175" cy="40750"/>
            </a:xfrm>
            <a:custGeom>
              <a:avLst/>
              <a:gdLst/>
              <a:ahLst/>
              <a:cxnLst/>
              <a:rect l="l" t="t" r="r" b="b"/>
              <a:pathLst>
                <a:path w="3607" h="1630" extrusionOk="0">
                  <a:moveTo>
                    <a:pt x="2537" y="1"/>
                  </a:moveTo>
                  <a:cubicBezTo>
                    <a:pt x="2234" y="1"/>
                    <a:pt x="1862" y="1"/>
                    <a:pt x="1466" y="187"/>
                  </a:cubicBezTo>
                  <a:cubicBezTo>
                    <a:pt x="1164" y="280"/>
                    <a:pt x="792" y="466"/>
                    <a:pt x="489" y="675"/>
                  </a:cubicBezTo>
                  <a:cubicBezTo>
                    <a:pt x="303" y="954"/>
                    <a:pt x="117" y="1257"/>
                    <a:pt x="1" y="1629"/>
                  </a:cubicBezTo>
                  <a:cubicBezTo>
                    <a:pt x="303" y="1443"/>
                    <a:pt x="582" y="1350"/>
                    <a:pt x="885" y="1257"/>
                  </a:cubicBezTo>
                  <a:cubicBezTo>
                    <a:pt x="1164" y="1048"/>
                    <a:pt x="1466" y="954"/>
                    <a:pt x="1746" y="861"/>
                  </a:cubicBezTo>
                  <a:cubicBezTo>
                    <a:pt x="2048" y="768"/>
                    <a:pt x="2234" y="675"/>
                    <a:pt x="2630" y="675"/>
                  </a:cubicBezTo>
                  <a:cubicBezTo>
                    <a:pt x="2909" y="582"/>
                    <a:pt x="3211" y="466"/>
                    <a:pt x="3607" y="373"/>
                  </a:cubicBezTo>
                  <a:cubicBezTo>
                    <a:pt x="3304" y="187"/>
                    <a:pt x="2909" y="94"/>
                    <a:pt x="2537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2155050" y="1091425"/>
              <a:ext cx="305375" cy="374525"/>
            </a:xfrm>
            <a:custGeom>
              <a:avLst/>
              <a:gdLst/>
              <a:ahLst/>
              <a:cxnLst/>
              <a:rect l="l" t="t" r="r" b="b"/>
              <a:pathLst>
                <a:path w="12215" h="14981" extrusionOk="0">
                  <a:moveTo>
                    <a:pt x="5865" y="0"/>
                  </a:moveTo>
                  <a:cubicBezTo>
                    <a:pt x="5389" y="0"/>
                    <a:pt x="4884" y="99"/>
                    <a:pt x="4351" y="316"/>
                  </a:cubicBezTo>
                  <a:cubicBezTo>
                    <a:pt x="1" y="1945"/>
                    <a:pt x="2234" y="7970"/>
                    <a:pt x="3676" y="10669"/>
                  </a:cubicBezTo>
                  <a:cubicBezTo>
                    <a:pt x="4165" y="11739"/>
                    <a:pt x="4747" y="12809"/>
                    <a:pt x="5631" y="13693"/>
                  </a:cubicBezTo>
                  <a:cubicBezTo>
                    <a:pt x="6393" y="14373"/>
                    <a:pt x="7393" y="14981"/>
                    <a:pt x="8421" y="14981"/>
                  </a:cubicBezTo>
                  <a:cubicBezTo>
                    <a:pt x="8553" y="14981"/>
                    <a:pt x="8685" y="14971"/>
                    <a:pt x="8818" y="14949"/>
                  </a:cubicBezTo>
                  <a:cubicBezTo>
                    <a:pt x="10283" y="14740"/>
                    <a:pt x="11447" y="13391"/>
                    <a:pt x="11819" y="11948"/>
                  </a:cubicBezTo>
                  <a:cubicBezTo>
                    <a:pt x="12214" y="10576"/>
                    <a:pt x="12028" y="9040"/>
                    <a:pt x="11726" y="7575"/>
                  </a:cubicBezTo>
                  <a:cubicBezTo>
                    <a:pt x="11135" y="4866"/>
                    <a:pt x="9207" y="0"/>
                    <a:pt x="5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2234725" y="1198200"/>
              <a:ext cx="92500" cy="44850"/>
            </a:xfrm>
            <a:custGeom>
              <a:avLst/>
              <a:gdLst/>
              <a:ahLst/>
              <a:cxnLst/>
              <a:rect l="l" t="t" r="r" b="b"/>
              <a:pathLst>
                <a:path w="3700" h="1794" extrusionOk="0">
                  <a:moveTo>
                    <a:pt x="3700" y="0"/>
                  </a:moveTo>
                  <a:lnTo>
                    <a:pt x="3700" y="0"/>
                  </a:lnTo>
                  <a:cubicBezTo>
                    <a:pt x="3397" y="210"/>
                    <a:pt x="3118" y="396"/>
                    <a:pt x="2816" y="489"/>
                  </a:cubicBezTo>
                  <a:cubicBezTo>
                    <a:pt x="2537" y="698"/>
                    <a:pt x="2234" y="791"/>
                    <a:pt x="1955" y="884"/>
                  </a:cubicBezTo>
                  <a:cubicBezTo>
                    <a:pt x="1653" y="977"/>
                    <a:pt x="1373" y="1070"/>
                    <a:pt x="1071" y="1163"/>
                  </a:cubicBezTo>
                  <a:cubicBezTo>
                    <a:pt x="792" y="1280"/>
                    <a:pt x="396" y="1280"/>
                    <a:pt x="1" y="1373"/>
                  </a:cubicBezTo>
                  <a:cubicBezTo>
                    <a:pt x="303" y="1559"/>
                    <a:pt x="699" y="1745"/>
                    <a:pt x="1071" y="1745"/>
                  </a:cubicBezTo>
                  <a:cubicBezTo>
                    <a:pt x="1189" y="1780"/>
                    <a:pt x="1308" y="1794"/>
                    <a:pt x="1425" y="1794"/>
                  </a:cubicBezTo>
                  <a:cubicBezTo>
                    <a:pt x="1701" y="1794"/>
                    <a:pt x="1973" y="1717"/>
                    <a:pt x="2234" y="1652"/>
                  </a:cubicBezTo>
                  <a:cubicBezTo>
                    <a:pt x="2537" y="1466"/>
                    <a:pt x="2909" y="1280"/>
                    <a:pt x="3211" y="977"/>
                  </a:cubicBezTo>
                  <a:cubicBezTo>
                    <a:pt x="3397" y="791"/>
                    <a:pt x="3700" y="396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2368500" y="1276125"/>
              <a:ext cx="55275" cy="43075"/>
            </a:xfrm>
            <a:custGeom>
              <a:avLst/>
              <a:gdLst/>
              <a:ahLst/>
              <a:cxnLst/>
              <a:rect l="l" t="t" r="r" b="b"/>
              <a:pathLst>
                <a:path w="2211" h="1723" extrusionOk="0">
                  <a:moveTo>
                    <a:pt x="2211" y="1"/>
                  </a:moveTo>
                  <a:lnTo>
                    <a:pt x="2211" y="1"/>
                  </a:lnTo>
                  <a:cubicBezTo>
                    <a:pt x="1931" y="94"/>
                    <a:pt x="1745" y="187"/>
                    <a:pt x="1536" y="373"/>
                  </a:cubicBezTo>
                  <a:cubicBezTo>
                    <a:pt x="1350" y="489"/>
                    <a:pt x="1164" y="582"/>
                    <a:pt x="954" y="768"/>
                  </a:cubicBezTo>
                  <a:cubicBezTo>
                    <a:pt x="768" y="861"/>
                    <a:pt x="675" y="954"/>
                    <a:pt x="466" y="1164"/>
                  </a:cubicBezTo>
                  <a:cubicBezTo>
                    <a:pt x="280" y="1257"/>
                    <a:pt x="94" y="1443"/>
                    <a:pt x="1" y="1652"/>
                  </a:cubicBezTo>
                  <a:cubicBezTo>
                    <a:pt x="94" y="1699"/>
                    <a:pt x="210" y="1722"/>
                    <a:pt x="341" y="1722"/>
                  </a:cubicBezTo>
                  <a:cubicBezTo>
                    <a:pt x="472" y="1722"/>
                    <a:pt x="617" y="1699"/>
                    <a:pt x="768" y="1652"/>
                  </a:cubicBezTo>
                  <a:cubicBezTo>
                    <a:pt x="954" y="1652"/>
                    <a:pt x="1257" y="1536"/>
                    <a:pt x="1443" y="1350"/>
                  </a:cubicBezTo>
                  <a:cubicBezTo>
                    <a:pt x="1629" y="1164"/>
                    <a:pt x="1838" y="954"/>
                    <a:pt x="1931" y="768"/>
                  </a:cubicBezTo>
                  <a:cubicBezTo>
                    <a:pt x="2118" y="582"/>
                    <a:pt x="2211" y="280"/>
                    <a:pt x="2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2305100" y="1387225"/>
              <a:ext cx="55875" cy="32000"/>
            </a:xfrm>
            <a:custGeom>
              <a:avLst/>
              <a:gdLst/>
              <a:ahLst/>
              <a:cxnLst/>
              <a:rect l="l" t="t" r="r" b="b"/>
              <a:pathLst>
                <a:path w="2235" h="1280" extrusionOk="0">
                  <a:moveTo>
                    <a:pt x="2234" y="0"/>
                  </a:moveTo>
                  <a:cubicBezTo>
                    <a:pt x="1955" y="0"/>
                    <a:pt x="1746" y="116"/>
                    <a:pt x="1652" y="209"/>
                  </a:cubicBezTo>
                  <a:cubicBezTo>
                    <a:pt x="1466" y="302"/>
                    <a:pt x="1257" y="302"/>
                    <a:pt x="1071" y="396"/>
                  </a:cubicBezTo>
                  <a:cubicBezTo>
                    <a:pt x="885" y="489"/>
                    <a:pt x="792" y="582"/>
                    <a:pt x="582" y="698"/>
                  </a:cubicBezTo>
                  <a:cubicBezTo>
                    <a:pt x="396" y="791"/>
                    <a:pt x="210" y="884"/>
                    <a:pt x="1" y="977"/>
                  </a:cubicBezTo>
                  <a:cubicBezTo>
                    <a:pt x="210" y="1163"/>
                    <a:pt x="489" y="1280"/>
                    <a:pt x="675" y="1280"/>
                  </a:cubicBezTo>
                  <a:cubicBezTo>
                    <a:pt x="978" y="1280"/>
                    <a:pt x="1164" y="1163"/>
                    <a:pt x="1466" y="1070"/>
                  </a:cubicBezTo>
                  <a:cubicBezTo>
                    <a:pt x="1652" y="977"/>
                    <a:pt x="1839" y="884"/>
                    <a:pt x="1955" y="698"/>
                  </a:cubicBezTo>
                  <a:cubicBezTo>
                    <a:pt x="2141" y="489"/>
                    <a:pt x="2234" y="209"/>
                    <a:pt x="2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2365600" y="1232500"/>
              <a:ext cx="24450" cy="21550"/>
            </a:xfrm>
            <a:custGeom>
              <a:avLst/>
              <a:gdLst/>
              <a:ahLst/>
              <a:cxnLst/>
              <a:rect l="l" t="t" r="r" b="b"/>
              <a:pathLst>
                <a:path w="978" h="862" extrusionOk="0">
                  <a:moveTo>
                    <a:pt x="884" y="1"/>
                  </a:moveTo>
                  <a:cubicBezTo>
                    <a:pt x="698" y="1"/>
                    <a:pt x="582" y="94"/>
                    <a:pt x="489" y="94"/>
                  </a:cubicBezTo>
                  <a:cubicBezTo>
                    <a:pt x="396" y="94"/>
                    <a:pt x="303" y="94"/>
                    <a:pt x="303" y="187"/>
                  </a:cubicBezTo>
                  <a:cubicBezTo>
                    <a:pt x="210" y="187"/>
                    <a:pt x="210" y="280"/>
                    <a:pt x="117" y="373"/>
                  </a:cubicBezTo>
                  <a:cubicBezTo>
                    <a:pt x="117" y="489"/>
                    <a:pt x="0" y="582"/>
                    <a:pt x="0" y="769"/>
                  </a:cubicBezTo>
                  <a:cubicBezTo>
                    <a:pt x="117" y="862"/>
                    <a:pt x="303" y="862"/>
                    <a:pt x="396" y="862"/>
                  </a:cubicBezTo>
                  <a:cubicBezTo>
                    <a:pt x="489" y="862"/>
                    <a:pt x="698" y="862"/>
                    <a:pt x="791" y="769"/>
                  </a:cubicBezTo>
                  <a:cubicBezTo>
                    <a:pt x="884" y="676"/>
                    <a:pt x="884" y="582"/>
                    <a:pt x="977" y="489"/>
                  </a:cubicBezTo>
                  <a:cubicBezTo>
                    <a:pt x="977" y="280"/>
                    <a:pt x="977" y="187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2363275" y="1390125"/>
              <a:ext cx="58175" cy="44675"/>
            </a:xfrm>
            <a:custGeom>
              <a:avLst/>
              <a:gdLst/>
              <a:ahLst/>
              <a:cxnLst/>
              <a:rect l="l" t="t" r="r" b="b"/>
              <a:pathLst>
                <a:path w="2327" h="1787" extrusionOk="0">
                  <a:moveTo>
                    <a:pt x="2327" y="0"/>
                  </a:moveTo>
                  <a:lnTo>
                    <a:pt x="2327" y="0"/>
                  </a:lnTo>
                  <a:cubicBezTo>
                    <a:pt x="2047" y="93"/>
                    <a:pt x="1838" y="186"/>
                    <a:pt x="1652" y="373"/>
                  </a:cubicBezTo>
                  <a:cubicBezTo>
                    <a:pt x="1466" y="466"/>
                    <a:pt x="1256" y="582"/>
                    <a:pt x="1070" y="768"/>
                  </a:cubicBezTo>
                  <a:cubicBezTo>
                    <a:pt x="884" y="861"/>
                    <a:pt x="675" y="1047"/>
                    <a:pt x="489" y="1164"/>
                  </a:cubicBezTo>
                  <a:cubicBezTo>
                    <a:pt x="396" y="1350"/>
                    <a:pt x="210" y="1536"/>
                    <a:pt x="0" y="1745"/>
                  </a:cubicBezTo>
                  <a:cubicBezTo>
                    <a:pt x="101" y="1776"/>
                    <a:pt x="199" y="1787"/>
                    <a:pt x="293" y="1787"/>
                  </a:cubicBezTo>
                  <a:cubicBezTo>
                    <a:pt x="481" y="1787"/>
                    <a:pt x="652" y="1745"/>
                    <a:pt x="791" y="1745"/>
                  </a:cubicBezTo>
                  <a:cubicBezTo>
                    <a:pt x="1070" y="1629"/>
                    <a:pt x="1256" y="1536"/>
                    <a:pt x="1559" y="1350"/>
                  </a:cubicBezTo>
                  <a:cubicBezTo>
                    <a:pt x="1745" y="1164"/>
                    <a:pt x="1954" y="954"/>
                    <a:pt x="2047" y="768"/>
                  </a:cubicBezTo>
                  <a:cubicBezTo>
                    <a:pt x="2140" y="582"/>
                    <a:pt x="2327" y="28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1980625" y="1195650"/>
              <a:ext cx="242500" cy="383450"/>
            </a:xfrm>
            <a:custGeom>
              <a:avLst/>
              <a:gdLst/>
              <a:ahLst/>
              <a:cxnLst/>
              <a:rect l="l" t="t" r="r" b="b"/>
              <a:pathLst>
                <a:path w="9700" h="15338" extrusionOk="0">
                  <a:moveTo>
                    <a:pt x="4762" y="0"/>
                  </a:moveTo>
                  <a:cubicBezTo>
                    <a:pt x="467" y="0"/>
                    <a:pt x="1" y="6193"/>
                    <a:pt x="92" y="9222"/>
                  </a:cubicBezTo>
                  <a:cubicBezTo>
                    <a:pt x="185" y="10385"/>
                    <a:pt x="185" y="11641"/>
                    <a:pt x="673" y="12711"/>
                  </a:cubicBezTo>
                  <a:cubicBezTo>
                    <a:pt x="1069" y="13874"/>
                    <a:pt x="1929" y="14852"/>
                    <a:pt x="3093" y="15224"/>
                  </a:cubicBezTo>
                  <a:cubicBezTo>
                    <a:pt x="3360" y="15301"/>
                    <a:pt x="3634" y="15337"/>
                    <a:pt x="3909" y="15337"/>
                  </a:cubicBezTo>
                  <a:cubicBezTo>
                    <a:pt x="5043" y="15337"/>
                    <a:pt x="6191" y="14718"/>
                    <a:pt x="6978" y="13781"/>
                  </a:cubicBezTo>
                  <a:cubicBezTo>
                    <a:pt x="7955" y="12618"/>
                    <a:pt x="8327" y="11153"/>
                    <a:pt x="8722" y="9710"/>
                  </a:cubicBezTo>
                  <a:cubicBezTo>
                    <a:pt x="9490" y="6616"/>
                    <a:pt x="9700" y="312"/>
                    <a:pt x="5047" y="9"/>
                  </a:cubicBezTo>
                  <a:cubicBezTo>
                    <a:pt x="4950" y="3"/>
                    <a:pt x="4855" y="0"/>
                    <a:pt x="4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2026525" y="1307525"/>
              <a:ext cx="97150" cy="29125"/>
            </a:xfrm>
            <a:custGeom>
              <a:avLst/>
              <a:gdLst/>
              <a:ahLst/>
              <a:cxnLst/>
              <a:rect l="l" t="t" r="r" b="b"/>
              <a:pathLst>
                <a:path w="3886" h="1165" extrusionOk="0">
                  <a:moveTo>
                    <a:pt x="0" y="1"/>
                  </a:moveTo>
                  <a:lnTo>
                    <a:pt x="0" y="1"/>
                  </a:lnTo>
                  <a:cubicBezTo>
                    <a:pt x="93" y="280"/>
                    <a:pt x="396" y="582"/>
                    <a:pt x="768" y="769"/>
                  </a:cubicBezTo>
                  <a:cubicBezTo>
                    <a:pt x="1071" y="978"/>
                    <a:pt x="1466" y="1071"/>
                    <a:pt x="1838" y="1164"/>
                  </a:cubicBezTo>
                  <a:cubicBezTo>
                    <a:pt x="2234" y="1164"/>
                    <a:pt x="2629" y="1071"/>
                    <a:pt x="3001" y="978"/>
                  </a:cubicBezTo>
                  <a:cubicBezTo>
                    <a:pt x="3304" y="862"/>
                    <a:pt x="3676" y="582"/>
                    <a:pt x="3885" y="280"/>
                  </a:cubicBezTo>
                  <a:cubicBezTo>
                    <a:pt x="3490" y="280"/>
                    <a:pt x="3211" y="396"/>
                    <a:pt x="2815" y="396"/>
                  </a:cubicBezTo>
                  <a:lnTo>
                    <a:pt x="1931" y="396"/>
                  </a:lnTo>
                  <a:cubicBezTo>
                    <a:pt x="1652" y="280"/>
                    <a:pt x="1257" y="280"/>
                    <a:pt x="977" y="187"/>
                  </a:cubicBezTo>
                  <a:cubicBezTo>
                    <a:pt x="675" y="187"/>
                    <a:pt x="396" y="9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2109100" y="1423850"/>
              <a:ext cx="70400" cy="24450"/>
            </a:xfrm>
            <a:custGeom>
              <a:avLst/>
              <a:gdLst/>
              <a:ahLst/>
              <a:cxnLst/>
              <a:rect l="l" t="t" r="r" b="b"/>
              <a:pathLst>
                <a:path w="2816" h="978" extrusionOk="0">
                  <a:moveTo>
                    <a:pt x="2816" y="1"/>
                  </a:moveTo>
                  <a:cubicBezTo>
                    <a:pt x="2513" y="1"/>
                    <a:pt x="2234" y="1"/>
                    <a:pt x="2025" y="94"/>
                  </a:cubicBezTo>
                  <a:cubicBezTo>
                    <a:pt x="1839" y="94"/>
                    <a:pt x="1536" y="94"/>
                    <a:pt x="1350" y="187"/>
                  </a:cubicBezTo>
                  <a:cubicBezTo>
                    <a:pt x="1164" y="187"/>
                    <a:pt x="955" y="280"/>
                    <a:pt x="769" y="396"/>
                  </a:cubicBezTo>
                  <a:cubicBezTo>
                    <a:pt x="489" y="396"/>
                    <a:pt x="280" y="489"/>
                    <a:pt x="1" y="582"/>
                  </a:cubicBezTo>
                  <a:cubicBezTo>
                    <a:pt x="280" y="768"/>
                    <a:pt x="489" y="861"/>
                    <a:pt x="769" y="978"/>
                  </a:cubicBezTo>
                  <a:lnTo>
                    <a:pt x="1536" y="978"/>
                  </a:lnTo>
                  <a:cubicBezTo>
                    <a:pt x="1839" y="861"/>
                    <a:pt x="2025" y="768"/>
                    <a:pt x="2234" y="675"/>
                  </a:cubicBezTo>
                  <a:cubicBezTo>
                    <a:pt x="2420" y="489"/>
                    <a:pt x="2606" y="280"/>
                    <a:pt x="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2014300" y="1496550"/>
              <a:ext cx="63425" cy="19225"/>
            </a:xfrm>
            <a:custGeom>
              <a:avLst/>
              <a:gdLst/>
              <a:ahLst/>
              <a:cxnLst/>
              <a:rect l="l" t="t" r="r" b="b"/>
              <a:pathLst>
                <a:path w="2537" h="769" extrusionOk="0">
                  <a:moveTo>
                    <a:pt x="1257" y="1"/>
                  </a:moveTo>
                  <a:cubicBezTo>
                    <a:pt x="1071" y="1"/>
                    <a:pt x="885" y="1"/>
                    <a:pt x="675" y="94"/>
                  </a:cubicBezTo>
                  <a:lnTo>
                    <a:pt x="1" y="94"/>
                  </a:lnTo>
                  <a:cubicBezTo>
                    <a:pt x="94" y="396"/>
                    <a:pt x="303" y="582"/>
                    <a:pt x="582" y="675"/>
                  </a:cubicBezTo>
                  <a:cubicBezTo>
                    <a:pt x="792" y="768"/>
                    <a:pt x="978" y="768"/>
                    <a:pt x="1257" y="768"/>
                  </a:cubicBezTo>
                  <a:cubicBezTo>
                    <a:pt x="1466" y="768"/>
                    <a:pt x="1746" y="768"/>
                    <a:pt x="1955" y="582"/>
                  </a:cubicBezTo>
                  <a:cubicBezTo>
                    <a:pt x="2141" y="489"/>
                    <a:pt x="2327" y="396"/>
                    <a:pt x="2537" y="94"/>
                  </a:cubicBezTo>
                  <a:cubicBezTo>
                    <a:pt x="2234" y="94"/>
                    <a:pt x="2048" y="94"/>
                    <a:pt x="1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2135850" y="1368025"/>
              <a:ext cx="29125" cy="18625"/>
            </a:xfrm>
            <a:custGeom>
              <a:avLst/>
              <a:gdLst/>
              <a:ahLst/>
              <a:cxnLst/>
              <a:rect l="l" t="t" r="r" b="b"/>
              <a:pathLst>
                <a:path w="1165" h="745" extrusionOk="0">
                  <a:moveTo>
                    <a:pt x="466" y="0"/>
                  </a:moveTo>
                  <a:cubicBezTo>
                    <a:pt x="373" y="0"/>
                    <a:pt x="373" y="0"/>
                    <a:pt x="280" y="93"/>
                  </a:cubicBezTo>
                  <a:cubicBezTo>
                    <a:pt x="187" y="186"/>
                    <a:pt x="94" y="186"/>
                    <a:pt x="1" y="396"/>
                  </a:cubicBezTo>
                  <a:cubicBezTo>
                    <a:pt x="94" y="582"/>
                    <a:pt x="187" y="675"/>
                    <a:pt x="280" y="675"/>
                  </a:cubicBezTo>
                  <a:cubicBezTo>
                    <a:pt x="373" y="722"/>
                    <a:pt x="449" y="745"/>
                    <a:pt x="513" y="745"/>
                  </a:cubicBezTo>
                  <a:cubicBezTo>
                    <a:pt x="577" y="745"/>
                    <a:pt x="629" y="722"/>
                    <a:pt x="676" y="675"/>
                  </a:cubicBezTo>
                  <a:cubicBezTo>
                    <a:pt x="769" y="675"/>
                    <a:pt x="955" y="582"/>
                    <a:pt x="955" y="489"/>
                  </a:cubicBezTo>
                  <a:cubicBezTo>
                    <a:pt x="1048" y="396"/>
                    <a:pt x="1164" y="303"/>
                    <a:pt x="1048" y="93"/>
                  </a:cubicBezTo>
                  <a:cubicBezTo>
                    <a:pt x="955" y="0"/>
                    <a:pt x="8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2057925" y="1526925"/>
              <a:ext cx="70400" cy="24900"/>
            </a:xfrm>
            <a:custGeom>
              <a:avLst/>
              <a:gdLst/>
              <a:ahLst/>
              <a:cxnLst/>
              <a:rect l="l" t="t" r="r" b="b"/>
              <a:pathLst>
                <a:path w="2816" h="996" extrusionOk="0">
                  <a:moveTo>
                    <a:pt x="2554" y="1"/>
                  </a:moveTo>
                  <a:cubicBezTo>
                    <a:pt x="2389" y="1"/>
                    <a:pt x="2234" y="42"/>
                    <a:pt x="2048" y="42"/>
                  </a:cubicBezTo>
                  <a:cubicBezTo>
                    <a:pt x="1838" y="42"/>
                    <a:pt x="1652" y="135"/>
                    <a:pt x="1373" y="135"/>
                  </a:cubicBezTo>
                  <a:cubicBezTo>
                    <a:pt x="1164" y="228"/>
                    <a:pt x="978" y="228"/>
                    <a:pt x="792" y="344"/>
                  </a:cubicBezTo>
                  <a:cubicBezTo>
                    <a:pt x="489" y="437"/>
                    <a:pt x="303" y="530"/>
                    <a:pt x="1" y="717"/>
                  </a:cubicBezTo>
                  <a:cubicBezTo>
                    <a:pt x="303" y="810"/>
                    <a:pt x="489" y="926"/>
                    <a:pt x="792" y="926"/>
                  </a:cubicBezTo>
                  <a:cubicBezTo>
                    <a:pt x="931" y="972"/>
                    <a:pt x="1077" y="996"/>
                    <a:pt x="1210" y="996"/>
                  </a:cubicBezTo>
                  <a:cubicBezTo>
                    <a:pt x="1344" y="996"/>
                    <a:pt x="1466" y="972"/>
                    <a:pt x="1559" y="926"/>
                  </a:cubicBezTo>
                  <a:cubicBezTo>
                    <a:pt x="1838" y="810"/>
                    <a:pt x="2048" y="717"/>
                    <a:pt x="2327" y="623"/>
                  </a:cubicBezTo>
                  <a:cubicBezTo>
                    <a:pt x="2536" y="437"/>
                    <a:pt x="2722" y="228"/>
                    <a:pt x="2816" y="42"/>
                  </a:cubicBezTo>
                  <a:cubicBezTo>
                    <a:pt x="2722" y="11"/>
                    <a:pt x="2637" y="1"/>
                    <a:pt x="2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2050950" y="1230175"/>
              <a:ext cx="94250" cy="29100"/>
            </a:xfrm>
            <a:custGeom>
              <a:avLst/>
              <a:gdLst/>
              <a:ahLst/>
              <a:cxnLst/>
              <a:rect l="l" t="t" r="r" b="b"/>
              <a:pathLst>
                <a:path w="3770" h="1164" extrusionOk="0">
                  <a:moveTo>
                    <a:pt x="1931" y="1"/>
                  </a:moveTo>
                  <a:cubicBezTo>
                    <a:pt x="1652" y="1"/>
                    <a:pt x="1257" y="1"/>
                    <a:pt x="861" y="94"/>
                  </a:cubicBezTo>
                  <a:cubicBezTo>
                    <a:pt x="582" y="280"/>
                    <a:pt x="187" y="466"/>
                    <a:pt x="0" y="769"/>
                  </a:cubicBezTo>
                  <a:lnTo>
                    <a:pt x="1931" y="769"/>
                  </a:lnTo>
                  <a:cubicBezTo>
                    <a:pt x="2234" y="769"/>
                    <a:pt x="2513" y="862"/>
                    <a:pt x="2815" y="955"/>
                  </a:cubicBezTo>
                  <a:cubicBezTo>
                    <a:pt x="3095" y="955"/>
                    <a:pt x="3397" y="1048"/>
                    <a:pt x="3769" y="1164"/>
                  </a:cubicBezTo>
                  <a:cubicBezTo>
                    <a:pt x="3583" y="769"/>
                    <a:pt x="3281" y="582"/>
                    <a:pt x="3001" y="373"/>
                  </a:cubicBezTo>
                  <a:cubicBezTo>
                    <a:pt x="2699" y="187"/>
                    <a:pt x="2327" y="94"/>
                    <a:pt x="1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7"/>
          <p:cNvSpPr/>
          <p:nvPr/>
        </p:nvSpPr>
        <p:spPr>
          <a:xfrm rot="-204181">
            <a:off x="-505960" y="-266075"/>
            <a:ext cx="2642324" cy="177208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17"/>
          <p:cNvSpPr/>
          <p:nvPr/>
        </p:nvSpPr>
        <p:spPr>
          <a:xfrm>
            <a:off x="7317650" y="3622899"/>
            <a:ext cx="2402422" cy="1781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7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83" name="Google Shape;1183;p17"/>
          <p:cNvGrpSpPr/>
          <p:nvPr/>
        </p:nvGrpSpPr>
        <p:grpSpPr>
          <a:xfrm flipH="1">
            <a:off x="157253" y="88361"/>
            <a:ext cx="2029420" cy="879814"/>
            <a:chOff x="2915775" y="2073500"/>
            <a:chExt cx="874750" cy="394925"/>
          </a:xfrm>
        </p:grpSpPr>
        <p:sp>
          <p:nvSpPr>
            <p:cNvPr id="1184" name="Google Shape;1184;p17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17"/>
          <p:cNvGrpSpPr/>
          <p:nvPr/>
        </p:nvGrpSpPr>
        <p:grpSpPr>
          <a:xfrm flipH="1">
            <a:off x="7923580" y="3905325"/>
            <a:ext cx="2029458" cy="1216700"/>
            <a:chOff x="3095850" y="2740875"/>
            <a:chExt cx="1972838" cy="1216700"/>
          </a:xfrm>
        </p:grpSpPr>
        <p:sp>
          <p:nvSpPr>
            <p:cNvPr id="1205" name="Google Shape;1205;p17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7"/>
          <p:cNvGrpSpPr/>
          <p:nvPr/>
        </p:nvGrpSpPr>
        <p:grpSpPr>
          <a:xfrm>
            <a:off x="157243" y="1138797"/>
            <a:ext cx="499546" cy="856136"/>
            <a:chOff x="1332275" y="1990950"/>
            <a:chExt cx="359050" cy="615350"/>
          </a:xfrm>
        </p:grpSpPr>
        <p:sp>
          <p:nvSpPr>
            <p:cNvPr id="1211" name="Google Shape;1211;p17"/>
            <p:cNvSpPr/>
            <p:nvPr/>
          </p:nvSpPr>
          <p:spPr>
            <a:xfrm>
              <a:off x="137455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93" y="0"/>
                  </a:moveTo>
                  <a:cubicBezTo>
                    <a:pt x="2279" y="0"/>
                    <a:pt x="2163" y="13"/>
                    <a:pt x="2048" y="38"/>
                  </a:cubicBezTo>
                  <a:lnTo>
                    <a:pt x="1955" y="38"/>
                  </a:lnTo>
                  <a:cubicBezTo>
                    <a:pt x="582" y="411"/>
                    <a:pt x="1" y="2458"/>
                    <a:pt x="1071" y="3435"/>
                  </a:cubicBezTo>
                  <a:cubicBezTo>
                    <a:pt x="1419" y="3775"/>
                    <a:pt x="1888" y="3931"/>
                    <a:pt x="2366" y="3931"/>
                  </a:cubicBezTo>
                  <a:cubicBezTo>
                    <a:pt x="3229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147400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04" y="0"/>
                  </a:moveTo>
                  <a:cubicBezTo>
                    <a:pt x="2181" y="0"/>
                    <a:pt x="2057" y="13"/>
                    <a:pt x="1932" y="38"/>
                  </a:cubicBezTo>
                  <a:lnTo>
                    <a:pt x="1839" y="38"/>
                  </a:lnTo>
                  <a:cubicBezTo>
                    <a:pt x="582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9" y="3931"/>
                  </a:cubicBezTo>
                  <a:cubicBezTo>
                    <a:pt x="3181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1573450" y="2220275"/>
              <a:ext cx="117825" cy="98300"/>
            </a:xfrm>
            <a:custGeom>
              <a:avLst/>
              <a:gdLst/>
              <a:ahLst/>
              <a:cxnLst/>
              <a:rect l="l" t="t" r="r" b="b"/>
              <a:pathLst>
                <a:path w="4713" h="3932" extrusionOk="0">
                  <a:moveTo>
                    <a:pt x="2284" y="0"/>
                  </a:moveTo>
                  <a:cubicBezTo>
                    <a:pt x="2167" y="0"/>
                    <a:pt x="2049" y="13"/>
                    <a:pt x="1932" y="38"/>
                  </a:cubicBezTo>
                  <a:lnTo>
                    <a:pt x="1839" y="38"/>
                  </a:lnTo>
                  <a:cubicBezTo>
                    <a:pt x="489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8" y="3931"/>
                  </a:cubicBezTo>
                  <a:cubicBezTo>
                    <a:pt x="3178" y="3931"/>
                    <a:pt x="4112" y="3420"/>
                    <a:pt x="4351" y="2551"/>
                  </a:cubicBezTo>
                  <a:cubicBezTo>
                    <a:pt x="4713" y="1402"/>
                    <a:pt x="3538" y="0"/>
                    <a:pt x="2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137455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373" y="1"/>
                  </a:moveTo>
                  <a:cubicBezTo>
                    <a:pt x="2265" y="1"/>
                    <a:pt x="2156" y="12"/>
                    <a:pt x="2048" y="34"/>
                  </a:cubicBezTo>
                  <a:lnTo>
                    <a:pt x="1955" y="127"/>
                  </a:lnTo>
                  <a:cubicBezTo>
                    <a:pt x="582" y="430"/>
                    <a:pt x="1" y="2454"/>
                    <a:pt x="1071" y="3431"/>
                  </a:cubicBezTo>
                  <a:cubicBezTo>
                    <a:pt x="1425" y="3819"/>
                    <a:pt x="1905" y="3990"/>
                    <a:pt x="2392" y="3990"/>
                  </a:cubicBezTo>
                  <a:cubicBezTo>
                    <a:pt x="3247" y="3990"/>
                    <a:pt x="4122" y="3463"/>
                    <a:pt x="4374" y="2663"/>
                  </a:cubicBezTo>
                  <a:cubicBezTo>
                    <a:pt x="4716" y="1401"/>
                    <a:pt x="3603" y="1"/>
                    <a:pt x="2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147400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282" y="1"/>
                  </a:moveTo>
                  <a:cubicBezTo>
                    <a:pt x="2167" y="1"/>
                    <a:pt x="2050" y="12"/>
                    <a:pt x="1932" y="34"/>
                  </a:cubicBezTo>
                  <a:lnTo>
                    <a:pt x="1839" y="127"/>
                  </a:lnTo>
                  <a:cubicBezTo>
                    <a:pt x="582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7" y="3990"/>
                  </a:cubicBezTo>
                  <a:cubicBezTo>
                    <a:pt x="3200" y="3990"/>
                    <a:pt x="4122" y="3463"/>
                    <a:pt x="4374" y="2663"/>
                  </a:cubicBezTo>
                  <a:cubicBezTo>
                    <a:pt x="4717" y="1401"/>
                    <a:pt x="3603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1573450" y="2314600"/>
              <a:ext cx="117875" cy="99750"/>
            </a:xfrm>
            <a:custGeom>
              <a:avLst/>
              <a:gdLst/>
              <a:ahLst/>
              <a:cxnLst/>
              <a:rect l="l" t="t" r="r" b="b"/>
              <a:pathLst>
                <a:path w="4715" h="3990" extrusionOk="0">
                  <a:moveTo>
                    <a:pt x="2263" y="1"/>
                  </a:moveTo>
                  <a:cubicBezTo>
                    <a:pt x="2153" y="1"/>
                    <a:pt x="2042" y="12"/>
                    <a:pt x="1932" y="34"/>
                  </a:cubicBezTo>
                  <a:lnTo>
                    <a:pt x="1839" y="127"/>
                  </a:lnTo>
                  <a:cubicBezTo>
                    <a:pt x="489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6" y="3990"/>
                  </a:cubicBezTo>
                  <a:cubicBezTo>
                    <a:pt x="3197" y="3990"/>
                    <a:pt x="4114" y="3463"/>
                    <a:pt x="4351" y="2663"/>
                  </a:cubicBezTo>
                  <a:cubicBezTo>
                    <a:pt x="4715" y="1401"/>
                    <a:pt x="3524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137455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481" y="1"/>
                  </a:moveTo>
                  <a:cubicBezTo>
                    <a:pt x="2338" y="1"/>
                    <a:pt x="2193" y="21"/>
                    <a:pt x="2048" y="63"/>
                  </a:cubicBezTo>
                  <a:lnTo>
                    <a:pt x="1955" y="63"/>
                  </a:lnTo>
                  <a:cubicBezTo>
                    <a:pt x="582" y="459"/>
                    <a:pt x="1" y="2390"/>
                    <a:pt x="1071" y="3460"/>
                  </a:cubicBezTo>
                  <a:cubicBezTo>
                    <a:pt x="1421" y="3810"/>
                    <a:pt x="1895" y="3972"/>
                    <a:pt x="2376" y="3972"/>
                  </a:cubicBezTo>
                  <a:cubicBezTo>
                    <a:pt x="3236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147400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300" y="3972"/>
                  </a:cubicBezTo>
                  <a:cubicBezTo>
                    <a:pt x="3188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1573450" y="2413325"/>
              <a:ext cx="117625" cy="99325"/>
            </a:xfrm>
            <a:custGeom>
              <a:avLst/>
              <a:gdLst/>
              <a:ahLst/>
              <a:cxnLst/>
              <a:rect l="l" t="t" r="r" b="b"/>
              <a:pathLst>
                <a:path w="4705" h="3973" extrusionOk="0">
                  <a:moveTo>
                    <a:pt x="2375" y="1"/>
                  </a:moveTo>
                  <a:cubicBezTo>
                    <a:pt x="2228" y="1"/>
                    <a:pt x="2079" y="21"/>
                    <a:pt x="1932" y="63"/>
                  </a:cubicBezTo>
                  <a:lnTo>
                    <a:pt x="1839" y="63"/>
                  </a:lnTo>
                  <a:cubicBezTo>
                    <a:pt x="489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299" y="3972"/>
                  </a:cubicBezTo>
                  <a:cubicBezTo>
                    <a:pt x="3185" y="3972"/>
                    <a:pt x="4113" y="3456"/>
                    <a:pt x="4351" y="2576"/>
                  </a:cubicBezTo>
                  <a:cubicBezTo>
                    <a:pt x="4704" y="1372"/>
                    <a:pt x="3593" y="1"/>
                    <a:pt x="2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1474000" y="2508125"/>
              <a:ext cx="117675" cy="98175"/>
            </a:xfrm>
            <a:custGeom>
              <a:avLst/>
              <a:gdLst/>
              <a:ahLst/>
              <a:cxnLst/>
              <a:rect l="l" t="t" r="r" b="b"/>
              <a:pathLst>
                <a:path w="4707" h="3927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35"/>
                    <a:pt x="1" y="2390"/>
                    <a:pt x="978" y="3343"/>
                  </a:cubicBezTo>
                  <a:cubicBezTo>
                    <a:pt x="1335" y="3744"/>
                    <a:pt x="1846" y="3927"/>
                    <a:pt x="2366" y="3927"/>
                  </a:cubicBezTo>
                  <a:cubicBezTo>
                    <a:pt x="3234" y="3927"/>
                    <a:pt x="4127" y="3419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1507750" y="2012425"/>
              <a:ext cx="128550" cy="223350"/>
            </a:xfrm>
            <a:custGeom>
              <a:avLst/>
              <a:gdLst/>
              <a:ahLst/>
              <a:cxnLst/>
              <a:rect l="l" t="t" r="r" b="b"/>
              <a:pathLst>
                <a:path w="5142" h="8934" extrusionOk="0">
                  <a:moveTo>
                    <a:pt x="4653" y="1"/>
                  </a:moveTo>
                  <a:cubicBezTo>
                    <a:pt x="1745" y="1862"/>
                    <a:pt x="0" y="5444"/>
                    <a:pt x="698" y="8934"/>
                  </a:cubicBezTo>
                  <a:lnTo>
                    <a:pt x="1559" y="8725"/>
                  </a:lnTo>
                  <a:cubicBezTo>
                    <a:pt x="977" y="5724"/>
                    <a:pt x="2536" y="2327"/>
                    <a:pt x="5141" y="792"/>
                  </a:cubicBezTo>
                  <a:lnTo>
                    <a:pt x="4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1332275" y="1990950"/>
              <a:ext cx="204575" cy="186675"/>
            </a:xfrm>
            <a:custGeom>
              <a:avLst/>
              <a:gdLst/>
              <a:ahLst/>
              <a:cxnLst/>
              <a:rect l="l" t="t" r="r" b="b"/>
              <a:pathLst>
                <a:path w="8183" h="7467" extrusionOk="0">
                  <a:moveTo>
                    <a:pt x="1607" y="1"/>
                  </a:moveTo>
                  <a:cubicBezTo>
                    <a:pt x="539" y="1"/>
                    <a:pt x="1" y="645"/>
                    <a:pt x="1110" y="2511"/>
                  </a:cubicBezTo>
                  <a:cubicBezTo>
                    <a:pt x="2576" y="5047"/>
                    <a:pt x="5181" y="6885"/>
                    <a:pt x="8089" y="7467"/>
                  </a:cubicBezTo>
                  <a:cubicBezTo>
                    <a:pt x="8182" y="5326"/>
                    <a:pt x="7321" y="3186"/>
                    <a:pt x="5763" y="1744"/>
                  </a:cubicBezTo>
                  <a:cubicBezTo>
                    <a:pt x="4868" y="900"/>
                    <a:pt x="2868" y="1"/>
                    <a:pt x="1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1532175" y="2079050"/>
              <a:ext cx="147750" cy="95200"/>
            </a:xfrm>
            <a:custGeom>
              <a:avLst/>
              <a:gdLst/>
              <a:ahLst/>
              <a:cxnLst/>
              <a:rect l="l" t="t" r="r" b="b"/>
              <a:pathLst>
                <a:path w="5910" h="3808" extrusionOk="0">
                  <a:moveTo>
                    <a:pt x="4347" y="0"/>
                  </a:moveTo>
                  <a:cubicBezTo>
                    <a:pt x="4058" y="0"/>
                    <a:pt x="3755" y="66"/>
                    <a:pt x="3490" y="151"/>
                  </a:cubicBezTo>
                  <a:cubicBezTo>
                    <a:pt x="1931" y="639"/>
                    <a:pt x="768" y="1895"/>
                    <a:pt x="396" y="3454"/>
                  </a:cubicBezTo>
                  <a:lnTo>
                    <a:pt x="489" y="3454"/>
                  </a:lnTo>
                  <a:cubicBezTo>
                    <a:pt x="396" y="3547"/>
                    <a:pt x="186" y="3547"/>
                    <a:pt x="0" y="3640"/>
                  </a:cubicBezTo>
                  <a:cubicBezTo>
                    <a:pt x="438" y="3751"/>
                    <a:pt x="890" y="3807"/>
                    <a:pt x="1342" y="3807"/>
                  </a:cubicBezTo>
                  <a:cubicBezTo>
                    <a:pt x="2500" y="3807"/>
                    <a:pt x="3656" y="3439"/>
                    <a:pt x="4560" y="2686"/>
                  </a:cubicBezTo>
                  <a:cubicBezTo>
                    <a:pt x="5328" y="2105"/>
                    <a:pt x="5909" y="1035"/>
                    <a:pt x="5234" y="360"/>
                  </a:cubicBezTo>
                  <a:cubicBezTo>
                    <a:pt x="5019" y="94"/>
                    <a:pt x="4693" y="0"/>
                    <a:pt x="4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17"/>
          <p:cNvGrpSpPr/>
          <p:nvPr/>
        </p:nvGrpSpPr>
        <p:grpSpPr>
          <a:xfrm>
            <a:off x="8037865" y="4042770"/>
            <a:ext cx="609770" cy="666930"/>
            <a:chOff x="5164825" y="3105675"/>
            <a:chExt cx="569400" cy="622775"/>
          </a:xfrm>
        </p:grpSpPr>
        <p:sp>
          <p:nvSpPr>
            <p:cNvPr id="1225" name="Google Shape;1225;p17"/>
            <p:cNvSpPr/>
            <p:nvPr/>
          </p:nvSpPr>
          <p:spPr>
            <a:xfrm>
              <a:off x="5239850" y="3284950"/>
              <a:ext cx="458325" cy="443500"/>
            </a:xfrm>
            <a:custGeom>
              <a:avLst/>
              <a:gdLst/>
              <a:ahLst/>
              <a:cxnLst/>
              <a:rect l="l" t="t" r="r" b="b"/>
              <a:pathLst>
                <a:path w="18333" h="17740" extrusionOk="0">
                  <a:moveTo>
                    <a:pt x="18332" y="1"/>
                  </a:moveTo>
                  <a:lnTo>
                    <a:pt x="18332" y="1"/>
                  </a:lnTo>
                  <a:cubicBezTo>
                    <a:pt x="13200" y="489"/>
                    <a:pt x="8085" y="698"/>
                    <a:pt x="2958" y="698"/>
                  </a:cubicBezTo>
                  <a:cubicBezTo>
                    <a:pt x="1973" y="698"/>
                    <a:pt x="987" y="691"/>
                    <a:pt x="0" y="676"/>
                  </a:cubicBezTo>
                  <a:lnTo>
                    <a:pt x="0" y="676"/>
                  </a:lnTo>
                  <a:cubicBezTo>
                    <a:pt x="2629" y="6398"/>
                    <a:pt x="5235" y="12121"/>
                    <a:pt x="7863" y="17728"/>
                  </a:cubicBezTo>
                  <a:cubicBezTo>
                    <a:pt x="7870" y="17736"/>
                    <a:pt x="7901" y="17740"/>
                    <a:pt x="7953" y="17740"/>
                  </a:cubicBezTo>
                  <a:cubicBezTo>
                    <a:pt x="8670" y="17740"/>
                    <a:pt x="13404" y="17041"/>
                    <a:pt x="13772" y="16867"/>
                  </a:cubicBezTo>
                  <a:cubicBezTo>
                    <a:pt x="15308" y="15797"/>
                    <a:pt x="14843" y="14541"/>
                    <a:pt x="15029" y="12494"/>
                  </a:cubicBezTo>
                  <a:cubicBezTo>
                    <a:pt x="15424" y="8143"/>
                    <a:pt x="16587" y="3886"/>
                    <a:pt x="18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5329400" y="3355325"/>
              <a:ext cx="143100" cy="285600"/>
            </a:xfrm>
            <a:custGeom>
              <a:avLst/>
              <a:gdLst/>
              <a:ahLst/>
              <a:cxnLst/>
              <a:rect l="l" t="t" r="r" b="b"/>
              <a:pathLst>
                <a:path w="5724" h="11424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955"/>
                    <a:pt x="675" y="2025"/>
                    <a:pt x="1164" y="3002"/>
                  </a:cubicBezTo>
                  <a:cubicBezTo>
                    <a:pt x="1560" y="3979"/>
                    <a:pt x="2048" y="4933"/>
                    <a:pt x="2537" y="5910"/>
                  </a:cubicBezTo>
                  <a:cubicBezTo>
                    <a:pt x="3002" y="6887"/>
                    <a:pt x="3490" y="7748"/>
                    <a:pt x="3979" y="8725"/>
                  </a:cubicBezTo>
                  <a:cubicBezTo>
                    <a:pt x="4561" y="9679"/>
                    <a:pt x="5142" y="10563"/>
                    <a:pt x="5724" y="11423"/>
                  </a:cubicBezTo>
                  <a:cubicBezTo>
                    <a:pt x="5445" y="10470"/>
                    <a:pt x="4956" y="9399"/>
                    <a:pt x="4561" y="8422"/>
                  </a:cubicBezTo>
                  <a:cubicBezTo>
                    <a:pt x="4165" y="7469"/>
                    <a:pt x="3700" y="6491"/>
                    <a:pt x="3211" y="5514"/>
                  </a:cubicBezTo>
                  <a:cubicBezTo>
                    <a:pt x="2723" y="4561"/>
                    <a:pt x="2234" y="3677"/>
                    <a:pt x="1653" y="2699"/>
                  </a:cubicBezTo>
                  <a:cubicBezTo>
                    <a:pt x="1164" y="1746"/>
                    <a:pt x="582" y="86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5547500" y="3304150"/>
              <a:ext cx="60525" cy="315250"/>
            </a:xfrm>
            <a:custGeom>
              <a:avLst/>
              <a:gdLst/>
              <a:ahLst/>
              <a:cxnLst/>
              <a:rect l="l" t="t" r="r" b="b"/>
              <a:pathLst>
                <a:path w="2421" h="12610" extrusionOk="0">
                  <a:moveTo>
                    <a:pt x="2420" y="1"/>
                  </a:moveTo>
                  <a:lnTo>
                    <a:pt x="2420" y="1"/>
                  </a:lnTo>
                  <a:cubicBezTo>
                    <a:pt x="2141" y="1071"/>
                    <a:pt x="1839" y="2141"/>
                    <a:pt x="1559" y="3118"/>
                  </a:cubicBezTo>
                  <a:cubicBezTo>
                    <a:pt x="1257" y="4165"/>
                    <a:pt x="1071" y="5235"/>
                    <a:pt x="885" y="6305"/>
                  </a:cubicBezTo>
                  <a:cubicBezTo>
                    <a:pt x="675" y="7375"/>
                    <a:pt x="489" y="8352"/>
                    <a:pt x="303" y="9399"/>
                  </a:cubicBezTo>
                  <a:cubicBezTo>
                    <a:pt x="210" y="10469"/>
                    <a:pt x="94" y="11539"/>
                    <a:pt x="1" y="12610"/>
                  </a:cubicBezTo>
                  <a:cubicBezTo>
                    <a:pt x="396" y="11633"/>
                    <a:pt x="675" y="10562"/>
                    <a:pt x="885" y="9609"/>
                  </a:cubicBezTo>
                  <a:cubicBezTo>
                    <a:pt x="1164" y="8538"/>
                    <a:pt x="1373" y="7468"/>
                    <a:pt x="1653" y="6398"/>
                  </a:cubicBezTo>
                  <a:cubicBezTo>
                    <a:pt x="1839" y="5328"/>
                    <a:pt x="2048" y="4281"/>
                    <a:pt x="2141" y="3304"/>
                  </a:cubicBezTo>
                  <a:cubicBezTo>
                    <a:pt x="2327" y="2234"/>
                    <a:pt x="2420" y="1164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5465500" y="3350100"/>
              <a:ext cx="50625" cy="317575"/>
            </a:xfrm>
            <a:custGeom>
              <a:avLst/>
              <a:gdLst/>
              <a:ahLst/>
              <a:cxnLst/>
              <a:rect l="l" t="t" r="r" b="b"/>
              <a:pathLst>
                <a:path w="2025" h="12703" extrusionOk="0">
                  <a:moveTo>
                    <a:pt x="1" y="0"/>
                  </a:moveTo>
                  <a:cubicBezTo>
                    <a:pt x="1" y="1071"/>
                    <a:pt x="94" y="2141"/>
                    <a:pt x="187" y="3211"/>
                  </a:cubicBezTo>
                  <a:cubicBezTo>
                    <a:pt x="280" y="4281"/>
                    <a:pt x="466" y="5351"/>
                    <a:pt x="582" y="6398"/>
                  </a:cubicBezTo>
                  <a:cubicBezTo>
                    <a:pt x="768" y="7468"/>
                    <a:pt x="954" y="8538"/>
                    <a:pt x="1257" y="9608"/>
                  </a:cubicBezTo>
                  <a:cubicBezTo>
                    <a:pt x="1443" y="10586"/>
                    <a:pt x="1745" y="11632"/>
                    <a:pt x="2025" y="12703"/>
                  </a:cubicBezTo>
                  <a:cubicBezTo>
                    <a:pt x="2025" y="11632"/>
                    <a:pt x="1931" y="10586"/>
                    <a:pt x="1838" y="9515"/>
                  </a:cubicBezTo>
                  <a:cubicBezTo>
                    <a:pt x="1745" y="8445"/>
                    <a:pt x="1536" y="7375"/>
                    <a:pt x="1350" y="6305"/>
                  </a:cubicBezTo>
                  <a:cubicBezTo>
                    <a:pt x="1164" y="5235"/>
                    <a:pt x="954" y="4188"/>
                    <a:pt x="768" y="3118"/>
                  </a:cubicBezTo>
                  <a:cubicBezTo>
                    <a:pt x="582" y="2048"/>
                    <a:pt x="280" y="107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5164825" y="3105675"/>
              <a:ext cx="569400" cy="454375"/>
            </a:xfrm>
            <a:custGeom>
              <a:avLst/>
              <a:gdLst/>
              <a:ahLst/>
              <a:cxnLst/>
              <a:rect l="l" t="t" r="r" b="b"/>
              <a:pathLst>
                <a:path w="22776" h="18175" extrusionOk="0">
                  <a:moveTo>
                    <a:pt x="14355" y="0"/>
                  </a:moveTo>
                  <a:cubicBezTo>
                    <a:pt x="12767" y="0"/>
                    <a:pt x="11233" y="1421"/>
                    <a:pt x="11144" y="3101"/>
                  </a:cubicBezTo>
                  <a:cubicBezTo>
                    <a:pt x="10543" y="1954"/>
                    <a:pt x="9344" y="1291"/>
                    <a:pt x="8104" y="1291"/>
                  </a:cubicBezTo>
                  <a:cubicBezTo>
                    <a:pt x="7759" y="1291"/>
                    <a:pt x="7412" y="1343"/>
                    <a:pt x="7072" y="1449"/>
                  </a:cubicBezTo>
                  <a:cubicBezTo>
                    <a:pt x="5630" y="1845"/>
                    <a:pt x="4560" y="3496"/>
                    <a:pt x="4746" y="5032"/>
                  </a:cubicBezTo>
                  <a:cubicBezTo>
                    <a:pt x="4409" y="4787"/>
                    <a:pt x="3949" y="4642"/>
                    <a:pt x="3513" y="4642"/>
                  </a:cubicBezTo>
                  <a:cubicBezTo>
                    <a:pt x="3077" y="4642"/>
                    <a:pt x="2664" y="4787"/>
                    <a:pt x="2420" y="5125"/>
                  </a:cubicBezTo>
                  <a:cubicBezTo>
                    <a:pt x="1931" y="5613"/>
                    <a:pt x="2420" y="6497"/>
                    <a:pt x="2815" y="6869"/>
                  </a:cubicBezTo>
                  <a:cubicBezTo>
                    <a:pt x="977" y="8149"/>
                    <a:pt x="0" y="10848"/>
                    <a:pt x="1349" y="12802"/>
                  </a:cubicBezTo>
                  <a:cubicBezTo>
                    <a:pt x="2095" y="13901"/>
                    <a:pt x="3403" y="14458"/>
                    <a:pt x="4708" y="14458"/>
                  </a:cubicBezTo>
                  <a:cubicBezTo>
                    <a:pt x="5805" y="14458"/>
                    <a:pt x="6899" y="14064"/>
                    <a:pt x="7654" y="13267"/>
                  </a:cubicBezTo>
                  <a:cubicBezTo>
                    <a:pt x="8329" y="14826"/>
                    <a:pt x="9306" y="16291"/>
                    <a:pt x="10655" y="17245"/>
                  </a:cubicBezTo>
                  <a:cubicBezTo>
                    <a:pt x="11546" y="17839"/>
                    <a:pt x="12608" y="18175"/>
                    <a:pt x="13634" y="18175"/>
                  </a:cubicBezTo>
                  <a:cubicBezTo>
                    <a:pt x="14296" y="18175"/>
                    <a:pt x="14942" y="18035"/>
                    <a:pt x="15517" y="17734"/>
                  </a:cubicBezTo>
                  <a:cubicBezTo>
                    <a:pt x="17053" y="16966"/>
                    <a:pt x="17937" y="15012"/>
                    <a:pt x="17355" y="13476"/>
                  </a:cubicBezTo>
                  <a:lnTo>
                    <a:pt x="17355" y="13476"/>
                  </a:lnTo>
                  <a:cubicBezTo>
                    <a:pt x="17815" y="13751"/>
                    <a:pt x="18346" y="13879"/>
                    <a:pt x="18887" y="13879"/>
                  </a:cubicBezTo>
                  <a:cubicBezTo>
                    <a:pt x="20044" y="13879"/>
                    <a:pt x="21249" y="13296"/>
                    <a:pt x="21915" y="12313"/>
                  </a:cubicBezTo>
                  <a:cubicBezTo>
                    <a:pt x="22775" y="10755"/>
                    <a:pt x="22287" y="8614"/>
                    <a:pt x="20845" y="7660"/>
                  </a:cubicBezTo>
                  <a:cubicBezTo>
                    <a:pt x="22194" y="6986"/>
                    <a:pt x="22589" y="4939"/>
                    <a:pt x="21705" y="3682"/>
                  </a:cubicBezTo>
                  <a:cubicBezTo>
                    <a:pt x="21191" y="3055"/>
                    <a:pt x="20357" y="2711"/>
                    <a:pt x="19531" y="2711"/>
                  </a:cubicBezTo>
                  <a:cubicBezTo>
                    <a:pt x="18826" y="2711"/>
                    <a:pt x="18127" y="2961"/>
                    <a:pt x="17634" y="3496"/>
                  </a:cubicBezTo>
                  <a:cubicBezTo>
                    <a:pt x="17727" y="1751"/>
                    <a:pt x="16285" y="100"/>
                    <a:pt x="14540" y="7"/>
                  </a:cubicBezTo>
                  <a:cubicBezTo>
                    <a:pt x="14478" y="2"/>
                    <a:pt x="14417" y="0"/>
                    <a:pt x="1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5356150" y="3226800"/>
              <a:ext cx="65750" cy="159975"/>
            </a:xfrm>
            <a:custGeom>
              <a:avLst/>
              <a:gdLst/>
              <a:ahLst/>
              <a:cxnLst/>
              <a:rect l="l" t="t" r="r" b="b"/>
              <a:pathLst>
                <a:path w="2630" h="6399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582"/>
                    <a:pt x="583" y="1071"/>
                    <a:pt x="885" y="1559"/>
                  </a:cubicBezTo>
                  <a:cubicBezTo>
                    <a:pt x="1071" y="2024"/>
                    <a:pt x="1257" y="2513"/>
                    <a:pt x="1350" y="3002"/>
                  </a:cubicBezTo>
                  <a:cubicBezTo>
                    <a:pt x="1467" y="3583"/>
                    <a:pt x="1467" y="4072"/>
                    <a:pt x="1467" y="4653"/>
                  </a:cubicBezTo>
                  <a:cubicBezTo>
                    <a:pt x="1467" y="5235"/>
                    <a:pt x="1467" y="5723"/>
                    <a:pt x="1257" y="6398"/>
                  </a:cubicBezTo>
                  <a:cubicBezTo>
                    <a:pt x="1839" y="6003"/>
                    <a:pt x="2234" y="5421"/>
                    <a:pt x="2420" y="4746"/>
                  </a:cubicBezTo>
                  <a:cubicBezTo>
                    <a:pt x="2630" y="4165"/>
                    <a:pt x="2630" y="3490"/>
                    <a:pt x="2420" y="2815"/>
                  </a:cubicBezTo>
                  <a:cubicBezTo>
                    <a:pt x="2327" y="2141"/>
                    <a:pt x="2048" y="1559"/>
                    <a:pt x="1653" y="1071"/>
                  </a:cubicBezTo>
                  <a:cubicBezTo>
                    <a:pt x="1164" y="489"/>
                    <a:pt x="583" y="9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5545175" y="3267650"/>
              <a:ext cx="75050" cy="133650"/>
            </a:xfrm>
            <a:custGeom>
              <a:avLst/>
              <a:gdLst/>
              <a:ahLst/>
              <a:cxnLst/>
              <a:rect l="l" t="t" r="r" b="b"/>
              <a:pathLst>
                <a:path w="3002" h="5346" extrusionOk="0">
                  <a:moveTo>
                    <a:pt x="2765" y="0"/>
                  </a:moveTo>
                  <a:cubicBezTo>
                    <a:pt x="2244" y="0"/>
                    <a:pt x="1680" y="245"/>
                    <a:pt x="1257" y="507"/>
                  </a:cubicBezTo>
                  <a:cubicBezTo>
                    <a:pt x="768" y="879"/>
                    <a:pt x="396" y="1461"/>
                    <a:pt x="187" y="2042"/>
                  </a:cubicBezTo>
                  <a:cubicBezTo>
                    <a:pt x="1" y="2717"/>
                    <a:pt x="1" y="3415"/>
                    <a:pt x="187" y="3996"/>
                  </a:cubicBezTo>
                  <a:cubicBezTo>
                    <a:pt x="396" y="4578"/>
                    <a:pt x="768" y="5043"/>
                    <a:pt x="1257" y="5346"/>
                  </a:cubicBezTo>
                  <a:cubicBezTo>
                    <a:pt x="1164" y="4764"/>
                    <a:pt x="1071" y="4276"/>
                    <a:pt x="1071" y="3787"/>
                  </a:cubicBezTo>
                  <a:cubicBezTo>
                    <a:pt x="1071" y="3298"/>
                    <a:pt x="1164" y="2833"/>
                    <a:pt x="1257" y="2438"/>
                  </a:cubicBezTo>
                  <a:cubicBezTo>
                    <a:pt x="1466" y="2042"/>
                    <a:pt x="1652" y="1554"/>
                    <a:pt x="1932" y="1181"/>
                  </a:cubicBezTo>
                  <a:cubicBezTo>
                    <a:pt x="2234" y="786"/>
                    <a:pt x="2513" y="390"/>
                    <a:pt x="3002" y="18"/>
                  </a:cubicBezTo>
                  <a:cubicBezTo>
                    <a:pt x="2924" y="6"/>
                    <a:pt x="2845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8"/>
          <p:cNvSpPr/>
          <p:nvPr/>
        </p:nvSpPr>
        <p:spPr>
          <a:xfrm flipH="1">
            <a:off x="7132951" y="-226722"/>
            <a:ext cx="2524752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8"/>
          <p:cNvSpPr/>
          <p:nvPr/>
        </p:nvSpPr>
        <p:spPr>
          <a:xfrm flipH="1">
            <a:off x="-828842" y="3398503"/>
            <a:ext cx="3585011" cy="2038711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18"/>
          <p:cNvGrpSpPr/>
          <p:nvPr/>
        </p:nvGrpSpPr>
        <p:grpSpPr>
          <a:xfrm flipH="1">
            <a:off x="6402369" y="-282565"/>
            <a:ext cx="1765953" cy="1392514"/>
            <a:chOff x="2533100" y="1212175"/>
            <a:chExt cx="1066075" cy="839825"/>
          </a:xfrm>
        </p:grpSpPr>
        <p:sp>
          <p:nvSpPr>
            <p:cNvPr id="1236" name="Google Shape;1236;p18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8"/>
          <p:cNvGrpSpPr/>
          <p:nvPr/>
        </p:nvGrpSpPr>
        <p:grpSpPr>
          <a:xfrm flipH="1">
            <a:off x="727873" y="4386591"/>
            <a:ext cx="2263567" cy="1281440"/>
            <a:chOff x="3260100" y="4040200"/>
            <a:chExt cx="1579600" cy="893550"/>
          </a:xfrm>
        </p:grpSpPr>
        <p:sp>
          <p:nvSpPr>
            <p:cNvPr id="1258" name="Google Shape;1258;p18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18"/>
          <p:cNvGrpSpPr/>
          <p:nvPr/>
        </p:nvGrpSpPr>
        <p:grpSpPr>
          <a:xfrm rot="582039" flipH="1">
            <a:off x="257241" y="3928970"/>
            <a:ext cx="911966" cy="977765"/>
            <a:chOff x="1721175" y="2665325"/>
            <a:chExt cx="809625" cy="868075"/>
          </a:xfrm>
        </p:grpSpPr>
        <p:sp>
          <p:nvSpPr>
            <p:cNvPr id="1286" name="Google Shape;1286;p18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18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293" name="Google Shape;1293;p18"/>
          <p:cNvGrpSpPr/>
          <p:nvPr/>
        </p:nvGrpSpPr>
        <p:grpSpPr>
          <a:xfrm>
            <a:off x="8259313" y="613528"/>
            <a:ext cx="826189" cy="768137"/>
            <a:chOff x="5564375" y="1841975"/>
            <a:chExt cx="593825" cy="552100"/>
          </a:xfrm>
        </p:grpSpPr>
        <p:sp>
          <p:nvSpPr>
            <p:cNvPr id="1294" name="Google Shape;1294;p18"/>
            <p:cNvSpPr/>
            <p:nvPr/>
          </p:nvSpPr>
          <p:spPr>
            <a:xfrm>
              <a:off x="5564375" y="1841975"/>
              <a:ext cx="593825" cy="552100"/>
            </a:xfrm>
            <a:custGeom>
              <a:avLst/>
              <a:gdLst/>
              <a:ahLst/>
              <a:cxnLst/>
              <a:rect l="l" t="t" r="r" b="b"/>
              <a:pathLst>
                <a:path w="23753" h="22084" extrusionOk="0">
                  <a:moveTo>
                    <a:pt x="11168" y="0"/>
                  </a:moveTo>
                  <a:cubicBezTo>
                    <a:pt x="10437" y="0"/>
                    <a:pt x="9857" y="1017"/>
                    <a:pt x="9608" y="1887"/>
                  </a:cubicBezTo>
                  <a:cubicBezTo>
                    <a:pt x="9027" y="3911"/>
                    <a:pt x="8445" y="5958"/>
                    <a:pt x="7957" y="7982"/>
                  </a:cubicBezTo>
                  <a:cubicBezTo>
                    <a:pt x="7096" y="7982"/>
                    <a:pt x="6305" y="8284"/>
                    <a:pt x="5537" y="8680"/>
                  </a:cubicBezTo>
                  <a:cubicBezTo>
                    <a:pt x="4188" y="9145"/>
                    <a:pt x="2815" y="9727"/>
                    <a:pt x="1466" y="10308"/>
                  </a:cubicBezTo>
                  <a:cubicBezTo>
                    <a:pt x="978" y="10518"/>
                    <a:pt x="396" y="10704"/>
                    <a:pt x="303" y="11192"/>
                  </a:cubicBezTo>
                  <a:cubicBezTo>
                    <a:pt x="0" y="12169"/>
                    <a:pt x="1164" y="12751"/>
                    <a:pt x="2048" y="13030"/>
                  </a:cubicBezTo>
                  <a:cubicBezTo>
                    <a:pt x="3979" y="13612"/>
                    <a:pt x="5933" y="14100"/>
                    <a:pt x="7957" y="14682"/>
                  </a:cubicBezTo>
                  <a:cubicBezTo>
                    <a:pt x="7678" y="15077"/>
                    <a:pt x="7468" y="15543"/>
                    <a:pt x="7282" y="16031"/>
                  </a:cubicBezTo>
                  <a:cubicBezTo>
                    <a:pt x="6700" y="17404"/>
                    <a:pt x="6119" y="18753"/>
                    <a:pt x="5537" y="20102"/>
                  </a:cubicBezTo>
                  <a:cubicBezTo>
                    <a:pt x="5351" y="20591"/>
                    <a:pt x="5142" y="21079"/>
                    <a:pt x="5351" y="21568"/>
                  </a:cubicBezTo>
                  <a:cubicBezTo>
                    <a:pt x="5553" y="21942"/>
                    <a:pt x="5909" y="22083"/>
                    <a:pt x="6318" y="22083"/>
                  </a:cubicBezTo>
                  <a:cubicBezTo>
                    <a:pt x="6849" y="22083"/>
                    <a:pt x="7470" y="21844"/>
                    <a:pt x="7957" y="21568"/>
                  </a:cubicBezTo>
                  <a:cubicBezTo>
                    <a:pt x="9608" y="20684"/>
                    <a:pt x="11260" y="19730"/>
                    <a:pt x="12912" y="18753"/>
                  </a:cubicBezTo>
                  <a:cubicBezTo>
                    <a:pt x="13284" y="19032"/>
                    <a:pt x="13773" y="19242"/>
                    <a:pt x="14168" y="19428"/>
                  </a:cubicBezTo>
                  <a:cubicBezTo>
                    <a:pt x="15517" y="20009"/>
                    <a:pt x="16867" y="20591"/>
                    <a:pt x="18239" y="21079"/>
                  </a:cubicBezTo>
                  <a:cubicBezTo>
                    <a:pt x="18578" y="21209"/>
                    <a:pt x="18906" y="21394"/>
                    <a:pt x="19239" y="21394"/>
                  </a:cubicBezTo>
                  <a:cubicBezTo>
                    <a:pt x="19385" y="21394"/>
                    <a:pt x="19532" y="21358"/>
                    <a:pt x="19682" y="21265"/>
                  </a:cubicBezTo>
                  <a:cubicBezTo>
                    <a:pt x="20566" y="20893"/>
                    <a:pt x="20170" y="19521"/>
                    <a:pt x="19682" y="18753"/>
                  </a:cubicBezTo>
                  <a:cubicBezTo>
                    <a:pt x="18728" y="17008"/>
                    <a:pt x="17751" y="15263"/>
                    <a:pt x="16774" y="13426"/>
                  </a:cubicBezTo>
                  <a:cubicBezTo>
                    <a:pt x="17262" y="13333"/>
                    <a:pt x="17751" y="13123"/>
                    <a:pt x="18239" y="12937"/>
                  </a:cubicBezTo>
                  <a:cubicBezTo>
                    <a:pt x="19589" y="12355"/>
                    <a:pt x="20938" y="11867"/>
                    <a:pt x="22310" y="11285"/>
                  </a:cubicBezTo>
                  <a:cubicBezTo>
                    <a:pt x="22799" y="11099"/>
                    <a:pt x="23264" y="10890"/>
                    <a:pt x="23474" y="10425"/>
                  </a:cubicBezTo>
                  <a:cubicBezTo>
                    <a:pt x="23753" y="9447"/>
                    <a:pt x="22590" y="8773"/>
                    <a:pt x="21636" y="8563"/>
                  </a:cubicBezTo>
                  <a:cubicBezTo>
                    <a:pt x="19309" y="7889"/>
                    <a:pt x="16867" y="7214"/>
                    <a:pt x="14447" y="6539"/>
                  </a:cubicBezTo>
                  <a:cubicBezTo>
                    <a:pt x="14354" y="6144"/>
                    <a:pt x="14168" y="5655"/>
                    <a:pt x="14075" y="5283"/>
                  </a:cubicBezTo>
                  <a:cubicBezTo>
                    <a:pt x="13493" y="3911"/>
                    <a:pt x="12912" y="2561"/>
                    <a:pt x="12330" y="1212"/>
                  </a:cubicBezTo>
                  <a:cubicBezTo>
                    <a:pt x="12121" y="724"/>
                    <a:pt x="11935" y="235"/>
                    <a:pt x="11446" y="49"/>
                  </a:cubicBezTo>
                  <a:cubicBezTo>
                    <a:pt x="11352" y="16"/>
                    <a:pt x="11259" y="0"/>
                    <a:pt x="1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5702800" y="1982550"/>
              <a:ext cx="310000" cy="289650"/>
            </a:xfrm>
            <a:custGeom>
              <a:avLst/>
              <a:gdLst/>
              <a:ahLst/>
              <a:cxnLst/>
              <a:rect l="l" t="t" r="r" b="b"/>
              <a:pathLst>
                <a:path w="12400" h="11586" extrusionOk="0">
                  <a:moveTo>
                    <a:pt x="5837" y="1"/>
                  </a:moveTo>
                  <a:cubicBezTo>
                    <a:pt x="5431" y="1"/>
                    <a:pt x="5131" y="578"/>
                    <a:pt x="5048" y="1010"/>
                  </a:cubicBezTo>
                  <a:lnTo>
                    <a:pt x="4164" y="4220"/>
                  </a:lnTo>
                  <a:cubicBezTo>
                    <a:pt x="3676" y="4220"/>
                    <a:pt x="3304" y="4406"/>
                    <a:pt x="2908" y="4499"/>
                  </a:cubicBezTo>
                  <a:cubicBezTo>
                    <a:pt x="2141" y="4802"/>
                    <a:pt x="1443" y="5081"/>
                    <a:pt x="768" y="5383"/>
                  </a:cubicBezTo>
                  <a:cubicBezTo>
                    <a:pt x="489" y="5476"/>
                    <a:pt x="186" y="5662"/>
                    <a:pt x="93" y="5848"/>
                  </a:cubicBezTo>
                  <a:cubicBezTo>
                    <a:pt x="0" y="6337"/>
                    <a:pt x="582" y="6732"/>
                    <a:pt x="1070" y="6826"/>
                  </a:cubicBezTo>
                  <a:cubicBezTo>
                    <a:pt x="2141" y="7128"/>
                    <a:pt x="3094" y="7407"/>
                    <a:pt x="4164" y="7710"/>
                  </a:cubicBezTo>
                  <a:cubicBezTo>
                    <a:pt x="3978" y="7896"/>
                    <a:pt x="3885" y="8175"/>
                    <a:pt x="3769" y="8384"/>
                  </a:cubicBezTo>
                  <a:cubicBezTo>
                    <a:pt x="3490" y="9152"/>
                    <a:pt x="3187" y="9827"/>
                    <a:pt x="2908" y="10501"/>
                  </a:cubicBezTo>
                  <a:cubicBezTo>
                    <a:pt x="2815" y="10804"/>
                    <a:pt x="2722" y="11083"/>
                    <a:pt x="2815" y="11292"/>
                  </a:cubicBezTo>
                  <a:cubicBezTo>
                    <a:pt x="2896" y="11505"/>
                    <a:pt x="3070" y="11585"/>
                    <a:pt x="3280" y="11585"/>
                  </a:cubicBezTo>
                  <a:cubicBezTo>
                    <a:pt x="3553" y="11585"/>
                    <a:pt x="3889" y="11450"/>
                    <a:pt x="4164" y="11292"/>
                  </a:cubicBezTo>
                  <a:cubicBezTo>
                    <a:pt x="5048" y="10804"/>
                    <a:pt x="5816" y="10315"/>
                    <a:pt x="6677" y="9827"/>
                  </a:cubicBezTo>
                  <a:cubicBezTo>
                    <a:pt x="6979" y="9920"/>
                    <a:pt x="7166" y="10036"/>
                    <a:pt x="7375" y="10129"/>
                  </a:cubicBezTo>
                  <a:cubicBezTo>
                    <a:pt x="8143" y="10408"/>
                    <a:pt x="8817" y="10804"/>
                    <a:pt x="9492" y="11083"/>
                  </a:cubicBezTo>
                  <a:cubicBezTo>
                    <a:pt x="9708" y="11166"/>
                    <a:pt x="9912" y="11237"/>
                    <a:pt x="10087" y="11237"/>
                  </a:cubicBezTo>
                  <a:cubicBezTo>
                    <a:pt x="10158" y="11237"/>
                    <a:pt x="10223" y="11226"/>
                    <a:pt x="10283" y="11199"/>
                  </a:cubicBezTo>
                  <a:cubicBezTo>
                    <a:pt x="10748" y="10897"/>
                    <a:pt x="10562" y="10222"/>
                    <a:pt x="10283" y="9827"/>
                  </a:cubicBezTo>
                  <a:cubicBezTo>
                    <a:pt x="9794" y="8873"/>
                    <a:pt x="9306" y="7989"/>
                    <a:pt x="8724" y="7012"/>
                  </a:cubicBezTo>
                  <a:cubicBezTo>
                    <a:pt x="9003" y="7012"/>
                    <a:pt x="9306" y="6919"/>
                    <a:pt x="9492" y="6826"/>
                  </a:cubicBezTo>
                  <a:cubicBezTo>
                    <a:pt x="10167" y="6546"/>
                    <a:pt x="10958" y="6244"/>
                    <a:pt x="11632" y="5965"/>
                  </a:cubicBezTo>
                  <a:cubicBezTo>
                    <a:pt x="11911" y="5848"/>
                    <a:pt x="12214" y="5662"/>
                    <a:pt x="12214" y="5476"/>
                  </a:cubicBezTo>
                  <a:cubicBezTo>
                    <a:pt x="12400" y="4988"/>
                    <a:pt x="11818" y="4592"/>
                    <a:pt x="11330" y="4499"/>
                  </a:cubicBezTo>
                  <a:cubicBezTo>
                    <a:pt x="10073" y="4104"/>
                    <a:pt x="8817" y="3824"/>
                    <a:pt x="7561" y="3429"/>
                  </a:cubicBezTo>
                  <a:cubicBezTo>
                    <a:pt x="7468" y="3243"/>
                    <a:pt x="7375" y="2940"/>
                    <a:pt x="7375" y="2754"/>
                  </a:cubicBezTo>
                  <a:cubicBezTo>
                    <a:pt x="7072" y="2080"/>
                    <a:pt x="6793" y="1405"/>
                    <a:pt x="6491" y="614"/>
                  </a:cubicBezTo>
                  <a:cubicBezTo>
                    <a:pt x="6398" y="428"/>
                    <a:pt x="6212" y="149"/>
                    <a:pt x="6002" y="32"/>
                  </a:cubicBezTo>
                  <a:cubicBezTo>
                    <a:pt x="5945" y="11"/>
                    <a:pt x="5890" y="1"/>
                    <a:pt x="5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5843550" y="2075225"/>
              <a:ext cx="31425" cy="59400"/>
            </a:xfrm>
            <a:custGeom>
              <a:avLst/>
              <a:gdLst/>
              <a:ahLst/>
              <a:cxnLst/>
              <a:rect l="l" t="t" r="r" b="b"/>
              <a:pathLst>
                <a:path w="1257" h="2376" extrusionOk="0">
                  <a:moveTo>
                    <a:pt x="496" y="0"/>
                  </a:moveTo>
                  <a:cubicBezTo>
                    <a:pt x="452" y="0"/>
                    <a:pt x="409" y="8"/>
                    <a:pt x="372" y="24"/>
                  </a:cubicBezTo>
                  <a:cubicBezTo>
                    <a:pt x="93" y="117"/>
                    <a:pt x="0" y="397"/>
                    <a:pt x="0" y="606"/>
                  </a:cubicBezTo>
                  <a:cubicBezTo>
                    <a:pt x="93" y="1095"/>
                    <a:pt x="93" y="1560"/>
                    <a:pt x="186" y="2048"/>
                  </a:cubicBezTo>
                  <a:cubicBezTo>
                    <a:pt x="186" y="2220"/>
                    <a:pt x="451" y="2375"/>
                    <a:pt x="700" y="2375"/>
                  </a:cubicBezTo>
                  <a:cubicBezTo>
                    <a:pt x="755" y="2375"/>
                    <a:pt x="810" y="2368"/>
                    <a:pt x="861" y="2351"/>
                  </a:cubicBezTo>
                  <a:cubicBezTo>
                    <a:pt x="1163" y="2258"/>
                    <a:pt x="1256" y="2048"/>
                    <a:pt x="1163" y="1769"/>
                  </a:cubicBezTo>
                  <a:cubicBezTo>
                    <a:pt x="1163" y="1281"/>
                    <a:pt x="1047" y="792"/>
                    <a:pt x="954" y="397"/>
                  </a:cubicBezTo>
                  <a:cubicBezTo>
                    <a:pt x="954" y="167"/>
                    <a:pt x="702" y="0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5785375" y="2121175"/>
              <a:ext cx="48300" cy="32625"/>
            </a:xfrm>
            <a:custGeom>
              <a:avLst/>
              <a:gdLst/>
              <a:ahLst/>
              <a:cxnLst/>
              <a:rect l="l" t="t" r="r" b="b"/>
              <a:pathLst>
                <a:path w="1932" h="1305" extrusionOk="0">
                  <a:moveTo>
                    <a:pt x="519" y="0"/>
                  </a:moveTo>
                  <a:cubicBezTo>
                    <a:pt x="281" y="0"/>
                    <a:pt x="77" y="170"/>
                    <a:pt x="1" y="420"/>
                  </a:cubicBezTo>
                  <a:cubicBezTo>
                    <a:pt x="1" y="699"/>
                    <a:pt x="94" y="885"/>
                    <a:pt x="373" y="1001"/>
                  </a:cubicBezTo>
                  <a:cubicBezTo>
                    <a:pt x="675" y="1094"/>
                    <a:pt x="955" y="1187"/>
                    <a:pt x="1164" y="1281"/>
                  </a:cubicBezTo>
                  <a:cubicBezTo>
                    <a:pt x="1213" y="1297"/>
                    <a:pt x="1263" y="1305"/>
                    <a:pt x="1312" y="1305"/>
                  </a:cubicBezTo>
                  <a:cubicBezTo>
                    <a:pt x="1543" y="1305"/>
                    <a:pt x="1762" y="1134"/>
                    <a:pt x="1839" y="885"/>
                  </a:cubicBezTo>
                  <a:cubicBezTo>
                    <a:pt x="1932" y="606"/>
                    <a:pt x="1745" y="420"/>
                    <a:pt x="1443" y="303"/>
                  </a:cubicBezTo>
                  <a:cubicBezTo>
                    <a:pt x="1257" y="210"/>
                    <a:pt x="955" y="117"/>
                    <a:pt x="675" y="24"/>
                  </a:cubicBezTo>
                  <a:cubicBezTo>
                    <a:pt x="622" y="8"/>
                    <a:pt x="570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5819125" y="2173475"/>
              <a:ext cx="41300" cy="48675"/>
            </a:xfrm>
            <a:custGeom>
              <a:avLst/>
              <a:gdLst/>
              <a:ahLst/>
              <a:cxnLst/>
              <a:rect l="l" t="t" r="r" b="b"/>
              <a:pathLst>
                <a:path w="1652" h="1947" extrusionOk="0">
                  <a:moveTo>
                    <a:pt x="1026" y="1"/>
                  </a:moveTo>
                  <a:cubicBezTo>
                    <a:pt x="856" y="1"/>
                    <a:pt x="696" y="72"/>
                    <a:pt x="582" y="259"/>
                  </a:cubicBezTo>
                  <a:cubicBezTo>
                    <a:pt x="489" y="538"/>
                    <a:pt x="279" y="840"/>
                    <a:pt x="93" y="1119"/>
                  </a:cubicBezTo>
                  <a:cubicBezTo>
                    <a:pt x="0" y="1422"/>
                    <a:pt x="93" y="1701"/>
                    <a:pt x="279" y="1910"/>
                  </a:cubicBezTo>
                  <a:cubicBezTo>
                    <a:pt x="359" y="1935"/>
                    <a:pt x="437" y="1946"/>
                    <a:pt x="512" y="1946"/>
                  </a:cubicBezTo>
                  <a:cubicBezTo>
                    <a:pt x="724" y="1946"/>
                    <a:pt x="916" y="1855"/>
                    <a:pt x="1070" y="1701"/>
                  </a:cubicBezTo>
                  <a:cubicBezTo>
                    <a:pt x="1163" y="1422"/>
                    <a:pt x="1349" y="1119"/>
                    <a:pt x="1559" y="747"/>
                  </a:cubicBezTo>
                  <a:cubicBezTo>
                    <a:pt x="1652" y="538"/>
                    <a:pt x="1559" y="259"/>
                    <a:pt x="1349" y="73"/>
                  </a:cubicBezTo>
                  <a:cubicBezTo>
                    <a:pt x="1242" y="28"/>
                    <a:pt x="1132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5867375" y="2163300"/>
              <a:ext cx="48900" cy="44575"/>
            </a:xfrm>
            <a:custGeom>
              <a:avLst/>
              <a:gdLst/>
              <a:ahLst/>
              <a:cxnLst/>
              <a:rect l="l" t="t" r="r" b="b"/>
              <a:pathLst>
                <a:path w="1956" h="1783" extrusionOk="0">
                  <a:moveTo>
                    <a:pt x="552" y="1"/>
                  </a:moveTo>
                  <a:cubicBezTo>
                    <a:pt x="421" y="1"/>
                    <a:pt x="294" y="51"/>
                    <a:pt x="210" y="177"/>
                  </a:cubicBezTo>
                  <a:cubicBezTo>
                    <a:pt x="1" y="363"/>
                    <a:pt x="1" y="666"/>
                    <a:pt x="210" y="852"/>
                  </a:cubicBezTo>
                  <a:cubicBezTo>
                    <a:pt x="489" y="1154"/>
                    <a:pt x="792" y="1433"/>
                    <a:pt x="1071" y="1643"/>
                  </a:cubicBezTo>
                  <a:cubicBezTo>
                    <a:pt x="1164" y="1736"/>
                    <a:pt x="1286" y="1782"/>
                    <a:pt x="1408" y="1782"/>
                  </a:cubicBezTo>
                  <a:cubicBezTo>
                    <a:pt x="1531" y="1782"/>
                    <a:pt x="1653" y="1736"/>
                    <a:pt x="1746" y="1643"/>
                  </a:cubicBezTo>
                  <a:cubicBezTo>
                    <a:pt x="1955" y="1433"/>
                    <a:pt x="1955" y="1061"/>
                    <a:pt x="1746" y="852"/>
                  </a:cubicBezTo>
                  <a:cubicBezTo>
                    <a:pt x="1467" y="666"/>
                    <a:pt x="1257" y="363"/>
                    <a:pt x="978" y="177"/>
                  </a:cubicBezTo>
                  <a:cubicBezTo>
                    <a:pt x="876" y="75"/>
                    <a:pt x="711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5887150" y="2111825"/>
              <a:ext cx="52950" cy="38075"/>
            </a:xfrm>
            <a:custGeom>
              <a:avLst/>
              <a:gdLst/>
              <a:ahLst/>
              <a:cxnLst/>
              <a:rect l="l" t="t" r="r" b="b"/>
              <a:pathLst>
                <a:path w="2118" h="1523" extrusionOk="0">
                  <a:moveTo>
                    <a:pt x="1506" y="0"/>
                  </a:moveTo>
                  <a:cubicBezTo>
                    <a:pt x="1412" y="0"/>
                    <a:pt x="1322" y="31"/>
                    <a:pt x="1257" y="96"/>
                  </a:cubicBezTo>
                  <a:cubicBezTo>
                    <a:pt x="955" y="212"/>
                    <a:pt x="676" y="398"/>
                    <a:pt x="373" y="584"/>
                  </a:cubicBezTo>
                  <a:cubicBezTo>
                    <a:pt x="94" y="677"/>
                    <a:pt x="1" y="1073"/>
                    <a:pt x="187" y="1259"/>
                  </a:cubicBezTo>
                  <a:cubicBezTo>
                    <a:pt x="247" y="1454"/>
                    <a:pt x="432" y="1523"/>
                    <a:pt x="606" y="1523"/>
                  </a:cubicBezTo>
                  <a:cubicBezTo>
                    <a:pt x="702" y="1523"/>
                    <a:pt x="795" y="1502"/>
                    <a:pt x="862" y="1468"/>
                  </a:cubicBezTo>
                  <a:cubicBezTo>
                    <a:pt x="1164" y="1259"/>
                    <a:pt x="1443" y="1166"/>
                    <a:pt x="1746" y="980"/>
                  </a:cubicBezTo>
                  <a:cubicBezTo>
                    <a:pt x="2025" y="887"/>
                    <a:pt x="2118" y="491"/>
                    <a:pt x="1932" y="305"/>
                  </a:cubicBezTo>
                  <a:cubicBezTo>
                    <a:pt x="1871" y="108"/>
                    <a:pt x="1682" y="0"/>
                    <a:pt x="1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9"/>
          <p:cNvSpPr/>
          <p:nvPr/>
        </p:nvSpPr>
        <p:spPr>
          <a:xfrm rot="10800000">
            <a:off x="7534568" y="3459043"/>
            <a:ext cx="2522632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19"/>
          <p:cNvSpPr/>
          <p:nvPr/>
        </p:nvSpPr>
        <p:spPr>
          <a:xfrm rot="10800000">
            <a:off x="-826931" y="-377410"/>
            <a:ext cx="2940584" cy="2038711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19"/>
          <p:cNvGrpSpPr/>
          <p:nvPr/>
        </p:nvGrpSpPr>
        <p:grpSpPr>
          <a:xfrm rot="10800000">
            <a:off x="514330" y="-103820"/>
            <a:ext cx="1822069" cy="1032408"/>
            <a:chOff x="3260100" y="4040200"/>
            <a:chExt cx="1579600" cy="893550"/>
          </a:xfrm>
        </p:grpSpPr>
        <p:sp>
          <p:nvSpPr>
            <p:cNvPr id="1305" name="Google Shape;1305;p19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19"/>
          <p:cNvGrpSpPr/>
          <p:nvPr/>
        </p:nvGrpSpPr>
        <p:grpSpPr>
          <a:xfrm rot="-9242899">
            <a:off x="8492281" y="4384157"/>
            <a:ext cx="304152" cy="774353"/>
            <a:chOff x="4992675" y="1797250"/>
            <a:chExt cx="198925" cy="506000"/>
          </a:xfrm>
        </p:grpSpPr>
        <p:sp>
          <p:nvSpPr>
            <p:cNvPr id="1333" name="Google Shape;1333;p19"/>
            <p:cNvSpPr/>
            <p:nvPr/>
          </p:nvSpPr>
          <p:spPr>
            <a:xfrm>
              <a:off x="5004875" y="1797250"/>
              <a:ext cx="152400" cy="506000"/>
            </a:xfrm>
            <a:custGeom>
              <a:avLst/>
              <a:gdLst/>
              <a:ahLst/>
              <a:cxnLst/>
              <a:rect l="l" t="t" r="r" b="b"/>
              <a:pathLst>
                <a:path w="6096" h="20240" extrusionOk="0">
                  <a:moveTo>
                    <a:pt x="6096" y="0"/>
                  </a:moveTo>
                  <a:lnTo>
                    <a:pt x="6096" y="0"/>
                  </a:lnTo>
                  <a:cubicBezTo>
                    <a:pt x="5142" y="1442"/>
                    <a:pt x="4165" y="3001"/>
                    <a:pt x="3397" y="4653"/>
                  </a:cubicBezTo>
                  <a:cubicBezTo>
                    <a:pt x="2606" y="6188"/>
                    <a:pt x="2025" y="7933"/>
                    <a:pt x="1443" y="9585"/>
                  </a:cubicBezTo>
                  <a:cubicBezTo>
                    <a:pt x="489" y="13074"/>
                    <a:pt x="1" y="16657"/>
                    <a:pt x="187" y="20240"/>
                  </a:cubicBezTo>
                  <a:cubicBezTo>
                    <a:pt x="489" y="16657"/>
                    <a:pt x="1071" y="13167"/>
                    <a:pt x="2025" y="9771"/>
                  </a:cubicBezTo>
                  <a:cubicBezTo>
                    <a:pt x="2513" y="8142"/>
                    <a:pt x="3188" y="6398"/>
                    <a:pt x="3886" y="4839"/>
                  </a:cubicBezTo>
                  <a:cubicBezTo>
                    <a:pt x="4560" y="3187"/>
                    <a:pt x="5328" y="1535"/>
                    <a:pt x="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992675" y="1974625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5019425" y="1904250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38" y="1"/>
                  </a:moveTo>
                  <a:cubicBezTo>
                    <a:pt x="262" y="1"/>
                    <a:pt x="186" y="24"/>
                    <a:pt x="93" y="70"/>
                  </a:cubicBezTo>
                  <a:cubicBezTo>
                    <a:pt x="0" y="163"/>
                    <a:pt x="0" y="373"/>
                    <a:pt x="0" y="466"/>
                  </a:cubicBezTo>
                  <a:cubicBezTo>
                    <a:pt x="93" y="1629"/>
                    <a:pt x="977" y="3071"/>
                    <a:pt x="1559" y="4048"/>
                  </a:cubicBezTo>
                  <a:cubicBezTo>
                    <a:pt x="2234" y="3071"/>
                    <a:pt x="1443" y="1141"/>
                    <a:pt x="861" y="373"/>
                  </a:cubicBezTo>
                  <a:cubicBezTo>
                    <a:pt x="768" y="256"/>
                    <a:pt x="675" y="70"/>
                    <a:pt x="582" y="70"/>
                  </a:cubicBezTo>
                  <a:cubicBezTo>
                    <a:pt x="489" y="24"/>
                    <a:pt x="41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5053150" y="1872850"/>
              <a:ext cx="41325" cy="76800"/>
            </a:xfrm>
            <a:custGeom>
              <a:avLst/>
              <a:gdLst/>
              <a:ahLst/>
              <a:cxnLst/>
              <a:rect l="l" t="t" r="r" b="b"/>
              <a:pathLst>
                <a:path w="1653" h="3072" extrusionOk="0">
                  <a:moveTo>
                    <a:pt x="198" y="0"/>
                  </a:moveTo>
                  <a:cubicBezTo>
                    <a:pt x="123" y="0"/>
                    <a:pt x="47" y="24"/>
                    <a:pt x="1" y="70"/>
                  </a:cubicBezTo>
                  <a:lnTo>
                    <a:pt x="1" y="349"/>
                  </a:lnTo>
                  <a:cubicBezTo>
                    <a:pt x="1" y="1326"/>
                    <a:pt x="675" y="2303"/>
                    <a:pt x="1071" y="3071"/>
                  </a:cubicBezTo>
                  <a:cubicBezTo>
                    <a:pt x="1652" y="2397"/>
                    <a:pt x="1071" y="931"/>
                    <a:pt x="582" y="256"/>
                  </a:cubicBezTo>
                  <a:cubicBezTo>
                    <a:pt x="489" y="163"/>
                    <a:pt x="489" y="70"/>
                    <a:pt x="396" y="70"/>
                  </a:cubicBezTo>
                  <a:cubicBezTo>
                    <a:pt x="349" y="24"/>
                    <a:pt x="274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5043850" y="1988300"/>
              <a:ext cx="96575" cy="73000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5077575" y="1920525"/>
              <a:ext cx="77375" cy="55875"/>
            </a:xfrm>
            <a:custGeom>
              <a:avLst/>
              <a:gdLst/>
              <a:ahLst/>
              <a:cxnLst/>
              <a:rect l="l" t="t" r="r" b="b"/>
              <a:pathLst>
                <a:path w="3095" h="2235" extrusionOk="0">
                  <a:moveTo>
                    <a:pt x="2513" y="1"/>
                  </a:moveTo>
                  <a:cubicBezTo>
                    <a:pt x="1838" y="1"/>
                    <a:pt x="1257" y="303"/>
                    <a:pt x="768" y="885"/>
                  </a:cubicBezTo>
                  <a:cubicBezTo>
                    <a:pt x="489" y="1257"/>
                    <a:pt x="94" y="1746"/>
                    <a:pt x="1" y="2234"/>
                  </a:cubicBezTo>
                  <a:cubicBezTo>
                    <a:pt x="582" y="1653"/>
                    <a:pt x="1559" y="1164"/>
                    <a:pt x="2420" y="885"/>
                  </a:cubicBezTo>
                  <a:cubicBezTo>
                    <a:pt x="2513" y="885"/>
                    <a:pt x="2722" y="769"/>
                    <a:pt x="2816" y="676"/>
                  </a:cubicBezTo>
                  <a:cubicBezTo>
                    <a:pt x="3002" y="583"/>
                    <a:pt x="3095" y="396"/>
                    <a:pt x="3002" y="187"/>
                  </a:cubicBezTo>
                  <a:cubicBezTo>
                    <a:pt x="2909" y="94"/>
                    <a:pt x="2722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5089800" y="1823400"/>
              <a:ext cx="26775" cy="58200"/>
            </a:xfrm>
            <a:custGeom>
              <a:avLst/>
              <a:gdLst/>
              <a:ahLst/>
              <a:cxnLst/>
              <a:rect l="l" t="t" r="r" b="b"/>
              <a:pathLst>
                <a:path w="1071" h="2328" extrusionOk="0">
                  <a:moveTo>
                    <a:pt x="372" y="1"/>
                  </a:moveTo>
                  <a:cubicBezTo>
                    <a:pt x="93" y="117"/>
                    <a:pt x="0" y="396"/>
                    <a:pt x="0" y="699"/>
                  </a:cubicBezTo>
                  <a:cubicBezTo>
                    <a:pt x="93" y="978"/>
                    <a:pt x="279" y="1164"/>
                    <a:pt x="372" y="1373"/>
                  </a:cubicBezTo>
                  <a:cubicBezTo>
                    <a:pt x="582" y="1653"/>
                    <a:pt x="582" y="2048"/>
                    <a:pt x="675" y="2327"/>
                  </a:cubicBezTo>
                  <a:cubicBezTo>
                    <a:pt x="1070" y="2141"/>
                    <a:pt x="954" y="1071"/>
                    <a:pt x="954" y="792"/>
                  </a:cubicBezTo>
                  <a:cubicBezTo>
                    <a:pt x="954" y="583"/>
                    <a:pt x="861" y="396"/>
                    <a:pt x="768" y="303"/>
                  </a:cubicBezTo>
                  <a:cubicBezTo>
                    <a:pt x="675" y="117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5121200" y="1812350"/>
              <a:ext cx="70400" cy="45400"/>
            </a:xfrm>
            <a:custGeom>
              <a:avLst/>
              <a:gdLst/>
              <a:ahLst/>
              <a:cxnLst/>
              <a:rect l="l" t="t" r="r" b="b"/>
              <a:pathLst>
                <a:path w="2816" h="1816" extrusionOk="0">
                  <a:moveTo>
                    <a:pt x="2359" y="1"/>
                  </a:moveTo>
                  <a:cubicBezTo>
                    <a:pt x="2251" y="1"/>
                    <a:pt x="2129" y="24"/>
                    <a:pt x="2024" y="71"/>
                  </a:cubicBezTo>
                  <a:cubicBezTo>
                    <a:pt x="1257" y="350"/>
                    <a:pt x="396" y="1025"/>
                    <a:pt x="0" y="1815"/>
                  </a:cubicBezTo>
                  <a:cubicBezTo>
                    <a:pt x="186" y="1606"/>
                    <a:pt x="396" y="1513"/>
                    <a:pt x="582" y="1420"/>
                  </a:cubicBezTo>
                  <a:lnTo>
                    <a:pt x="1350" y="1420"/>
                  </a:lnTo>
                  <a:cubicBezTo>
                    <a:pt x="1652" y="1420"/>
                    <a:pt x="1931" y="1420"/>
                    <a:pt x="2234" y="1327"/>
                  </a:cubicBezTo>
                  <a:cubicBezTo>
                    <a:pt x="2513" y="1234"/>
                    <a:pt x="2815" y="838"/>
                    <a:pt x="2815" y="559"/>
                  </a:cubicBezTo>
                  <a:cubicBezTo>
                    <a:pt x="2815" y="350"/>
                    <a:pt x="2815" y="164"/>
                    <a:pt x="2606" y="71"/>
                  </a:cubicBezTo>
                  <a:cubicBezTo>
                    <a:pt x="2559" y="24"/>
                    <a:pt x="2466" y="1"/>
                    <a:pt x="2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5099100" y="1862375"/>
              <a:ext cx="70400" cy="43650"/>
            </a:xfrm>
            <a:custGeom>
              <a:avLst/>
              <a:gdLst/>
              <a:ahLst/>
              <a:cxnLst/>
              <a:rect l="l" t="t" r="r" b="b"/>
              <a:pathLst>
                <a:path w="2816" h="1746" extrusionOk="0">
                  <a:moveTo>
                    <a:pt x="2048" y="1"/>
                  </a:moveTo>
                  <a:cubicBezTo>
                    <a:pt x="1745" y="1"/>
                    <a:pt x="1559" y="187"/>
                    <a:pt x="1280" y="396"/>
                  </a:cubicBezTo>
                  <a:cubicBezTo>
                    <a:pt x="977" y="582"/>
                    <a:pt x="0" y="1257"/>
                    <a:pt x="117" y="1745"/>
                  </a:cubicBezTo>
                  <a:cubicBezTo>
                    <a:pt x="791" y="1652"/>
                    <a:pt x="1955" y="1559"/>
                    <a:pt x="2443" y="1071"/>
                  </a:cubicBezTo>
                  <a:cubicBezTo>
                    <a:pt x="2722" y="885"/>
                    <a:pt x="2815" y="582"/>
                    <a:pt x="2722" y="303"/>
                  </a:cubicBezTo>
                  <a:cubicBezTo>
                    <a:pt x="2629" y="94"/>
                    <a:pt x="2234" y="1"/>
                    <a:pt x="2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19"/>
          <p:cNvSpPr txBox="1">
            <a:spLocks noGrp="1"/>
          </p:cNvSpPr>
          <p:nvPr>
            <p:ph type="subTitle" idx="1"/>
          </p:nvPr>
        </p:nvSpPr>
        <p:spPr>
          <a:xfrm>
            <a:off x="1094225" y="2294976"/>
            <a:ext cx="1933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3" name="Google Shape;1343;p19"/>
          <p:cNvSpPr txBox="1">
            <a:spLocks noGrp="1"/>
          </p:cNvSpPr>
          <p:nvPr>
            <p:ph type="title"/>
          </p:nvPr>
        </p:nvSpPr>
        <p:spPr>
          <a:xfrm>
            <a:off x="1190672" y="1945327"/>
            <a:ext cx="18372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4" name="Google Shape;1344;p19"/>
          <p:cNvSpPr txBox="1">
            <a:spLocks noGrp="1"/>
          </p:cNvSpPr>
          <p:nvPr>
            <p:ph type="subTitle" idx="2"/>
          </p:nvPr>
        </p:nvSpPr>
        <p:spPr>
          <a:xfrm>
            <a:off x="6176700" y="2294976"/>
            <a:ext cx="1933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5" name="Google Shape;1345;p19"/>
          <p:cNvSpPr txBox="1">
            <a:spLocks noGrp="1"/>
          </p:cNvSpPr>
          <p:nvPr>
            <p:ph type="title" idx="3"/>
          </p:nvPr>
        </p:nvSpPr>
        <p:spPr>
          <a:xfrm>
            <a:off x="6176700" y="1945327"/>
            <a:ext cx="18372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6" name="Google Shape;1346;p19"/>
          <p:cNvSpPr txBox="1">
            <a:spLocks noGrp="1"/>
          </p:cNvSpPr>
          <p:nvPr>
            <p:ph type="subTitle" idx="4"/>
          </p:nvPr>
        </p:nvSpPr>
        <p:spPr>
          <a:xfrm>
            <a:off x="1094225" y="3603501"/>
            <a:ext cx="1933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7" name="Google Shape;1347;p19"/>
          <p:cNvSpPr txBox="1">
            <a:spLocks noGrp="1"/>
          </p:cNvSpPr>
          <p:nvPr>
            <p:ph type="title" idx="5"/>
          </p:nvPr>
        </p:nvSpPr>
        <p:spPr>
          <a:xfrm>
            <a:off x="1190672" y="3253852"/>
            <a:ext cx="18372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8" name="Google Shape;1348;p19"/>
          <p:cNvSpPr txBox="1">
            <a:spLocks noGrp="1"/>
          </p:cNvSpPr>
          <p:nvPr>
            <p:ph type="title" idx="6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349" name="Google Shape;1349;p19"/>
          <p:cNvGrpSpPr/>
          <p:nvPr/>
        </p:nvGrpSpPr>
        <p:grpSpPr>
          <a:xfrm rot="10800000">
            <a:off x="6804346" y="4356437"/>
            <a:ext cx="1764567" cy="1392514"/>
            <a:chOff x="2533100" y="1212175"/>
            <a:chExt cx="1066075" cy="839825"/>
          </a:xfrm>
        </p:grpSpPr>
        <p:sp>
          <p:nvSpPr>
            <p:cNvPr id="1350" name="Google Shape;1350;p19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1" name="Google Shape;1371;p19"/>
          <p:cNvSpPr txBox="1">
            <a:spLocks noGrp="1"/>
          </p:cNvSpPr>
          <p:nvPr>
            <p:ph type="subTitle" idx="7"/>
          </p:nvPr>
        </p:nvSpPr>
        <p:spPr>
          <a:xfrm>
            <a:off x="6176700" y="3603501"/>
            <a:ext cx="1933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2" name="Google Shape;1372;p19"/>
          <p:cNvSpPr txBox="1">
            <a:spLocks noGrp="1"/>
          </p:cNvSpPr>
          <p:nvPr>
            <p:ph type="title" idx="8"/>
          </p:nvPr>
        </p:nvSpPr>
        <p:spPr>
          <a:xfrm>
            <a:off x="6176700" y="3253852"/>
            <a:ext cx="18372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0"/>
          <p:cNvSpPr/>
          <p:nvPr/>
        </p:nvSpPr>
        <p:spPr>
          <a:xfrm>
            <a:off x="-786300" y="-269337"/>
            <a:ext cx="2134564" cy="1904225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20"/>
          <p:cNvSpPr txBox="1">
            <a:spLocks noGrp="1"/>
          </p:cNvSpPr>
          <p:nvPr>
            <p:ph type="title"/>
          </p:nvPr>
        </p:nvSpPr>
        <p:spPr>
          <a:xfrm>
            <a:off x="4359350" y="539500"/>
            <a:ext cx="40713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6" name="Google Shape;1376;p20"/>
          <p:cNvSpPr/>
          <p:nvPr/>
        </p:nvSpPr>
        <p:spPr>
          <a:xfrm>
            <a:off x="6344700" y="3788825"/>
            <a:ext cx="3114846" cy="1785135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20"/>
          <p:cNvGrpSpPr/>
          <p:nvPr/>
        </p:nvGrpSpPr>
        <p:grpSpPr>
          <a:xfrm rot="10800000" flipH="1">
            <a:off x="7727318" y="4263686"/>
            <a:ext cx="2029420" cy="879814"/>
            <a:chOff x="2915775" y="2073500"/>
            <a:chExt cx="874750" cy="394925"/>
          </a:xfrm>
        </p:grpSpPr>
        <p:sp>
          <p:nvSpPr>
            <p:cNvPr id="1378" name="Google Shape;1378;p20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20"/>
          <p:cNvGrpSpPr/>
          <p:nvPr/>
        </p:nvGrpSpPr>
        <p:grpSpPr>
          <a:xfrm rot="10800000" flipH="1">
            <a:off x="-234322" y="74436"/>
            <a:ext cx="2029458" cy="1216700"/>
            <a:chOff x="3095850" y="2740875"/>
            <a:chExt cx="1972838" cy="1216700"/>
          </a:xfrm>
        </p:grpSpPr>
        <p:sp>
          <p:nvSpPr>
            <p:cNvPr id="1399" name="Google Shape;1399;p20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/>
          <p:nvPr/>
        </p:nvSpPr>
        <p:spPr>
          <a:xfrm>
            <a:off x="-252819" y="3257456"/>
            <a:ext cx="3301526" cy="199343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 hasCustomPrompt="1"/>
          </p:nvPr>
        </p:nvSpPr>
        <p:spPr>
          <a:xfrm>
            <a:off x="2662800" y="1386088"/>
            <a:ext cx="3818400" cy="14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>
            <a:spLocks noGrp="1"/>
          </p:cNvSpPr>
          <p:nvPr>
            <p:ph type="title" idx="2"/>
          </p:nvPr>
        </p:nvSpPr>
        <p:spPr>
          <a:xfrm>
            <a:off x="2921250" y="2256802"/>
            <a:ext cx="33015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-370325" y="-226732"/>
            <a:ext cx="2526678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5110142" y="3398493"/>
            <a:ext cx="4480581" cy="2038711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"/>
          <p:cNvGrpSpPr/>
          <p:nvPr/>
        </p:nvGrpSpPr>
        <p:grpSpPr>
          <a:xfrm>
            <a:off x="1120712" y="-282579"/>
            <a:ext cx="1767552" cy="1392514"/>
            <a:chOff x="2533100" y="1212175"/>
            <a:chExt cx="1066075" cy="839825"/>
          </a:xfrm>
        </p:grpSpPr>
        <p:sp>
          <p:nvSpPr>
            <p:cNvPr id="155" name="Google Shape;155;p3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4638230" y="4357529"/>
            <a:ext cx="2265304" cy="1281440"/>
            <a:chOff x="3260100" y="4040200"/>
            <a:chExt cx="1579600" cy="893550"/>
          </a:xfrm>
        </p:grpSpPr>
        <p:sp>
          <p:nvSpPr>
            <p:cNvPr id="177" name="Google Shape;177;p3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"/>
          <p:cNvGrpSpPr/>
          <p:nvPr/>
        </p:nvGrpSpPr>
        <p:grpSpPr>
          <a:xfrm rot="8219760">
            <a:off x="-182790" y="-187380"/>
            <a:ext cx="912246" cy="978105"/>
            <a:chOff x="1721175" y="2665325"/>
            <a:chExt cx="809625" cy="868075"/>
          </a:xfrm>
        </p:grpSpPr>
        <p:sp>
          <p:nvSpPr>
            <p:cNvPr id="205" name="Google Shape;205;p3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3"/>
          <p:cNvGrpSpPr/>
          <p:nvPr/>
        </p:nvGrpSpPr>
        <p:grpSpPr>
          <a:xfrm>
            <a:off x="8301945" y="1705856"/>
            <a:ext cx="700827" cy="706168"/>
            <a:chOff x="1474000" y="3672875"/>
            <a:chExt cx="492050" cy="495800"/>
          </a:xfrm>
        </p:grpSpPr>
        <p:sp>
          <p:nvSpPr>
            <p:cNvPr id="212" name="Google Shape;212;p3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2619438" y="-34737"/>
            <a:ext cx="429250" cy="561650"/>
            <a:chOff x="5840625" y="3436675"/>
            <a:chExt cx="429250" cy="561650"/>
          </a:xfrm>
        </p:grpSpPr>
        <p:sp>
          <p:nvSpPr>
            <p:cNvPr id="222" name="Google Shape;222;p3"/>
            <p:cNvSpPr/>
            <p:nvPr/>
          </p:nvSpPr>
          <p:spPr>
            <a:xfrm>
              <a:off x="5928950" y="3436675"/>
              <a:ext cx="132725" cy="215600"/>
            </a:xfrm>
            <a:custGeom>
              <a:avLst/>
              <a:gdLst/>
              <a:ahLst/>
              <a:cxnLst/>
              <a:rect l="l" t="t" r="r" b="b"/>
              <a:pathLst>
                <a:path w="5309" h="8624" extrusionOk="0">
                  <a:moveTo>
                    <a:pt x="1033" y="0"/>
                  </a:moveTo>
                  <a:cubicBezTo>
                    <a:pt x="430" y="0"/>
                    <a:pt x="0" y="995"/>
                    <a:pt x="655" y="1400"/>
                  </a:cubicBezTo>
                  <a:cubicBezTo>
                    <a:pt x="2772" y="2935"/>
                    <a:pt x="3749" y="5378"/>
                    <a:pt x="3656" y="7890"/>
                  </a:cubicBezTo>
                  <a:cubicBezTo>
                    <a:pt x="3610" y="8379"/>
                    <a:pt x="3947" y="8623"/>
                    <a:pt x="4308" y="8623"/>
                  </a:cubicBezTo>
                  <a:cubicBezTo>
                    <a:pt x="4668" y="8623"/>
                    <a:pt x="5052" y="8379"/>
                    <a:pt x="5099" y="7890"/>
                  </a:cubicBezTo>
                  <a:cubicBezTo>
                    <a:pt x="5308" y="4796"/>
                    <a:pt x="3935" y="1981"/>
                    <a:pt x="1423" y="143"/>
                  </a:cubicBezTo>
                  <a:cubicBezTo>
                    <a:pt x="1291" y="43"/>
                    <a:pt x="1158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840625" y="3551400"/>
              <a:ext cx="429250" cy="446925"/>
            </a:xfrm>
            <a:custGeom>
              <a:avLst/>
              <a:gdLst/>
              <a:ahLst/>
              <a:cxnLst/>
              <a:rect l="l" t="t" r="r" b="b"/>
              <a:pathLst>
                <a:path w="17170" h="17877" extrusionOk="0">
                  <a:moveTo>
                    <a:pt x="12144" y="0"/>
                  </a:moveTo>
                  <a:cubicBezTo>
                    <a:pt x="11134" y="0"/>
                    <a:pt x="10165" y="631"/>
                    <a:pt x="9423" y="1649"/>
                  </a:cubicBezTo>
                  <a:cubicBezTo>
                    <a:pt x="8779" y="1179"/>
                    <a:pt x="8081" y="916"/>
                    <a:pt x="7403" y="916"/>
                  </a:cubicBezTo>
                  <a:cubicBezTo>
                    <a:pt x="6537" y="916"/>
                    <a:pt x="5701" y="1346"/>
                    <a:pt x="5049" y="2324"/>
                  </a:cubicBezTo>
                  <a:cubicBezTo>
                    <a:pt x="4444" y="1969"/>
                    <a:pt x="3816" y="1776"/>
                    <a:pt x="3221" y="1776"/>
                  </a:cubicBezTo>
                  <a:cubicBezTo>
                    <a:pt x="1712" y="1776"/>
                    <a:pt x="410" y="3020"/>
                    <a:pt x="210" y="6023"/>
                  </a:cubicBezTo>
                  <a:cubicBezTo>
                    <a:pt x="1" y="10094"/>
                    <a:pt x="1746" y="14258"/>
                    <a:pt x="4863" y="16864"/>
                  </a:cubicBezTo>
                  <a:cubicBezTo>
                    <a:pt x="5450" y="17370"/>
                    <a:pt x="6266" y="17876"/>
                    <a:pt x="7097" y="17876"/>
                  </a:cubicBezTo>
                  <a:cubicBezTo>
                    <a:pt x="7221" y="17876"/>
                    <a:pt x="7345" y="17865"/>
                    <a:pt x="7468" y="17841"/>
                  </a:cubicBezTo>
                  <a:cubicBezTo>
                    <a:pt x="7864" y="17748"/>
                    <a:pt x="8143" y="17539"/>
                    <a:pt x="8446" y="17260"/>
                  </a:cubicBezTo>
                  <a:cubicBezTo>
                    <a:pt x="8841" y="17446"/>
                    <a:pt x="9213" y="17539"/>
                    <a:pt x="9702" y="17539"/>
                  </a:cubicBezTo>
                  <a:cubicBezTo>
                    <a:pt x="10470" y="17446"/>
                    <a:pt x="11051" y="16957"/>
                    <a:pt x="11447" y="16282"/>
                  </a:cubicBezTo>
                  <a:cubicBezTo>
                    <a:pt x="11773" y="16532"/>
                    <a:pt x="12162" y="16702"/>
                    <a:pt x="12614" y="16702"/>
                  </a:cubicBezTo>
                  <a:cubicBezTo>
                    <a:pt x="12711" y="16702"/>
                    <a:pt x="12810" y="16694"/>
                    <a:pt x="12912" y="16678"/>
                  </a:cubicBezTo>
                  <a:cubicBezTo>
                    <a:pt x="13773" y="16585"/>
                    <a:pt x="14448" y="15701"/>
                    <a:pt x="14936" y="14840"/>
                  </a:cubicBezTo>
                  <a:cubicBezTo>
                    <a:pt x="16983" y="11351"/>
                    <a:pt x="17170" y="6884"/>
                    <a:pt x="15611" y="3115"/>
                  </a:cubicBezTo>
                  <a:cubicBezTo>
                    <a:pt x="14611" y="900"/>
                    <a:pt x="13349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918575" y="3604850"/>
              <a:ext cx="82025" cy="324550"/>
            </a:xfrm>
            <a:custGeom>
              <a:avLst/>
              <a:gdLst/>
              <a:ahLst/>
              <a:cxnLst/>
              <a:rect l="l" t="t" r="r" b="b"/>
              <a:pathLst>
                <a:path w="3281" h="12982" extrusionOk="0">
                  <a:moveTo>
                    <a:pt x="1349" y="0"/>
                  </a:moveTo>
                  <a:lnTo>
                    <a:pt x="1349" y="0"/>
                  </a:lnTo>
                  <a:cubicBezTo>
                    <a:pt x="768" y="977"/>
                    <a:pt x="372" y="2140"/>
                    <a:pt x="186" y="3303"/>
                  </a:cubicBezTo>
                  <a:cubicBezTo>
                    <a:pt x="0" y="4467"/>
                    <a:pt x="0" y="5630"/>
                    <a:pt x="186" y="6793"/>
                  </a:cubicBezTo>
                  <a:cubicBezTo>
                    <a:pt x="372" y="7956"/>
                    <a:pt x="675" y="9119"/>
                    <a:pt x="1256" y="10166"/>
                  </a:cubicBezTo>
                  <a:cubicBezTo>
                    <a:pt x="1745" y="11236"/>
                    <a:pt x="2420" y="12214"/>
                    <a:pt x="3280" y="12981"/>
                  </a:cubicBezTo>
                  <a:cubicBezTo>
                    <a:pt x="2815" y="11911"/>
                    <a:pt x="2420" y="10864"/>
                    <a:pt x="2024" y="9887"/>
                  </a:cubicBezTo>
                  <a:cubicBezTo>
                    <a:pt x="1745" y="8817"/>
                    <a:pt x="1536" y="7747"/>
                    <a:pt x="1349" y="6677"/>
                  </a:cubicBezTo>
                  <a:cubicBezTo>
                    <a:pt x="1163" y="5514"/>
                    <a:pt x="1070" y="4467"/>
                    <a:pt x="1163" y="3397"/>
                  </a:cubicBezTo>
                  <a:cubicBezTo>
                    <a:pt x="1163" y="2233"/>
                    <a:pt x="1256" y="1163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24450" y="3711275"/>
              <a:ext cx="36075" cy="244875"/>
            </a:xfrm>
            <a:custGeom>
              <a:avLst/>
              <a:gdLst/>
              <a:ahLst/>
              <a:cxnLst/>
              <a:rect l="l" t="t" r="r" b="b"/>
              <a:pathLst>
                <a:path w="1443" h="9795" extrusionOk="0">
                  <a:moveTo>
                    <a:pt x="582" y="0"/>
                  </a:moveTo>
                  <a:cubicBezTo>
                    <a:pt x="489" y="884"/>
                    <a:pt x="489" y="1745"/>
                    <a:pt x="396" y="2536"/>
                  </a:cubicBezTo>
                  <a:lnTo>
                    <a:pt x="187" y="4956"/>
                  </a:lnTo>
                  <a:lnTo>
                    <a:pt x="94" y="7375"/>
                  </a:lnTo>
                  <a:cubicBezTo>
                    <a:pt x="94" y="8143"/>
                    <a:pt x="1" y="9027"/>
                    <a:pt x="1" y="9794"/>
                  </a:cubicBezTo>
                  <a:cubicBezTo>
                    <a:pt x="489" y="9120"/>
                    <a:pt x="768" y="8352"/>
                    <a:pt x="978" y="7468"/>
                  </a:cubicBezTo>
                  <a:cubicBezTo>
                    <a:pt x="1257" y="6700"/>
                    <a:pt x="1350" y="5816"/>
                    <a:pt x="1350" y="5049"/>
                  </a:cubicBezTo>
                  <a:cubicBezTo>
                    <a:pt x="1443" y="4165"/>
                    <a:pt x="1443" y="3304"/>
                    <a:pt x="1257" y="2536"/>
                  </a:cubicBezTo>
                  <a:cubicBezTo>
                    <a:pt x="1164" y="1652"/>
                    <a:pt x="978" y="884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8493066" y="4274774"/>
            <a:ext cx="700874" cy="766574"/>
            <a:chOff x="5164825" y="3105675"/>
            <a:chExt cx="569400" cy="622775"/>
          </a:xfrm>
        </p:grpSpPr>
        <p:sp>
          <p:nvSpPr>
            <p:cNvPr id="227" name="Google Shape;227;p3"/>
            <p:cNvSpPr/>
            <p:nvPr/>
          </p:nvSpPr>
          <p:spPr>
            <a:xfrm>
              <a:off x="5239850" y="3284950"/>
              <a:ext cx="458325" cy="443500"/>
            </a:xfrm>
            <a:custGeom>
              <a:avLst/>
              <a:gdLst/>
              <a:ahLst/>
              <a:cxnLst/>
              <a:rect l="l" t="t" r="r" b="b"/>
              <a:pathLst>
                <a:path w="18333" h="17740" extrusionOk="0">
                  <a:moveTo>
                    <a:pt x="18332" y="1"/>
                  </a:moveTo>
                  <a:lnTo>
                    <a:pt x="18332" y="1"/>
                  </a:lnTo>
                  <a:cubicBezTo>
                    <a:pt x="13200" y="489"/>
                    <a:pt x="8085" y="698"/>
                    <a:pt x="2958" y="698"/>
                  </a:cubicBezTo>
                  <a:cubicBezTo>
                    <a:pt x="1973" y="698"/>
                    <a:pt x="987" y="691"/>
                    <a:pt x="0" y="676"/>
                  </a:cubicBezTo>
                  <a:lnTo>
                    <a:pt x="0" y="676"/>
                  </a:lnTo>
                  <a:cubicBezTo>
                    <a:pt x="2629" y="6398"/>
                    <a:pt x="5235" y="12121"/>
                    <a:pt x="7863" y="17728"/>
                  </a:cubicBezTo>
                  <a:cubicBezTo>
                    <a:pt x="7870" y="17736"/>
                    <a:pt x="7901" y="17740"/>
                    <a:pt x="7953" y="17740"/>
                  </a:cubicBezTo>
                  <a:cubicBezTo>
                    <a:pt x="8670" y="17740"/>
                    <a:pt x="13404" y="17041"/>
                    <a:pt x="13772" y="16867"/>
                  </a:cubicBezTo>
                  <a:cubicBezTo>
                    <a:pt x="15308" y="15797"/>
                    <a:pt x="14843" y="14541"/>
                    <a:pt x="15029" y="12494"/>
                  </a:cubicBezTo>
                  <a:cubicBezTo>
                    <a:pt x="15424" y="8143"/>
                    <a:pt x="16587" y="3886"/>
                    <a:pt x="18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329400" y="3355325"/>
              <a:ext cx="143100" cy="285600"/>
            </a:xfrm>
            <a:custGeom>
              <a:avLst/>
              <a:gdLst/>
              <a:ahLst/>
              <a:cxnLst/>
              <a:rect l="l" t="t" r="r" b="b"/>
              <a:pathLst>
                <a:path w="5724" h="11424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955"/>
                    <a:pt x="675" y="2025"/>
                    <a:pt x="1164" y="3002"/>
                  </a:cubicBezTo>
                  <a:cubicBezTo>
                    <a:pt x="1560" y="3979"/>
                    <a:pt x="2048" y="4933"/>
                    <a:pt x="2537" y="5910"/>
                  </a:cubicBezTo>
                  <a:cubicBezTo>
                    <a:pt x="3002" y="6887"/>
                    <a:pt x="3490" y="7748"/>
                    <a:pt x="3979" y="8725"/>
                  </a:cubicBezTo>
                  <a:cubicBezTo>
                    <a:pt x="4561" y="9679"/>
                    <a:pt x="5142" y="10563"/>
                    <a:pt x="5724" y="11423"/>
                  </a:cubicBezTo>
                  <a:cubicBezTo>
                    <a:pt x="5445" y="10470"/>
                    <a:pt x="4956" y="9399"/>
                    <a:pt x="4561" y="8422"/>
                  </a:cubicBezTo>
                  <a:cubicBezTo>
                    <a:pt x="4165" y="7469"/>
                    <a:pt x="3700" y="6491"/>
                    <a:pt x="3211" y="5514"/>
                  </a:cubicBezTo>
                  <a:cubicBezTo>
                    <a:pt x="2723" y="4561"/>
                    <a:pt x="2234" y="3677"/>
                    <a:pt x="1653" y="2699"/>
                  </a:cubicBezTo>
                  <a:cubicBezTo>
                    <a:pt x="1164" y="1746"/>
                    <a:pt x="582" y="86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547500" y="3304150"/>
              <a:ext cx="60525" cy="315250"/>
            </a:xfrm>
            <a:custGeom>
              <a:avLst/>
              <a:gdLst/>
              <a:ahLst/>
              <a:cxnLst/>
              <a:rect l="l" t="t" r="r" b="b"/>
              <a:pathLst>
                <a:path w="2421" h="12610" extrusionOk="0">
                  <a:moveTo>
                    <a:pt x="2420" y="1"/>
                  </a:moveTo>
                  <a:lnTo>
                    <a:pt x="2420" y="1"/>
                  </a:lnTo>
                  <a:cubicBezTo>
                    <a:pt x="2141" y="1071"/>
                    <a:pt x="1839" y="2141"/>
                    <a:pt x="1559" y="3118"/>
                  </a:cubicBezTo>
                  <a:cubicBezTo>
                    <a:pt x="1257" y="4165"/>
                    <a:pt x="1071" y="5235"/>
                    <a:pt x="885" y="6305"/>
                  </a:cubicBezTo>
                  <a:cubicBezTo>
                    <a:pt x="675" y="7375"/>
                    <a:pt x="489" y="8352"/>
                    <a:pt x="303" y="9399"/>
                  </a:cubicBezTo>
                  <a:cubicBezTo>
                    <a:pt x="210" y="10469"/>
                    <a:pt x="94" y="11539"/>
                    <a:pt x="1" y="12610"/>
                  </a:cubicBezTo>
                  <a:cubicBezTo>
                    <a:pt x="396" y="11633"/>
                    <a:pt x="675" y="10562"/>
                    <a:pt x="885" y="9609"/>
                  </a:cubicBezTo>
                  <a:cubicBezTo>
                    <a:pt x="1164" y="8538"/>
                    <a:pt x="1373" y="7468"/>
                    <a:pt x="1653" y="6398"/>
                  </a:cubicBezTo>
                  <a:cubicBezTo>
                    <a:pt x="1839" y="5328"/>
                    <a:pt x="2048" y="4281"/>
                    <a:pt x="2141" y="3304"/>
                  </a:cubicBezTo>
                  <a:cubicBezTo>
                    <a:pt x="2327" y="2234"/>
                    <a:pt x="2420" y="1164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465500" y="3350100"/>
              <a:ext cx="50625" cy="317575"/>
            </a:xfrm>
            <a:custGeom>
              <a:avLst/>
              <a:gdLst/>
              <a:ahLst/>
              <a:cxnLst/>
              <a:rect l="l" t="t" r="r" b="b"/>
              <a:pathLst>
                <a:path w="2025" h="12703" extrusionOk="0">
                  <a:moveTo>
                    <a:pt x="1" y="0"/>
                  </a:moveTo>
                  <a:cubicBezTo>
                    <a:pt x="1" y="1071"/>
                    <a:pt x="94" y="2141"/>
                    <a:pt x="187" y="3211"/>
                  </a:cubicBezTo>
                  <a:cubicBezTo>
                    <a:pt x="280" y="4281"/>
                    <a:pt x="466" y="5351"/>
                    <a:pt x="582" y="6398"/>
                  </a:cubicBezTo>
                  <a:cubicBezTo>
                    <a:pt x="768" y="7468"/>
                    <a:pt x="954" y="8538"/>
                    <a:pt x="1257" y="9608"/>
                  </a:cubicBezTo>
                  <a:cubicBezTo>
                    <a:pt x="1443" y="10586"/>
                    <a:pt x="1745" y="11632"/>
                    <a:pt x="2025" y="12703"/>
                  </a:cubicBezTo>
                  <a:cubicBezTo>
                    <a:pt x="2025" y="11632"/>
                    <a:pt x="1931" y="10586"/>
                    <a:pt x="1838" y="9515"/>
                  </a:cubicBezTo>
                  <a:cubicBezTo>
                    <a:pt x="1745" y="8445"/>
                    <a:pt x="1536" y="7375"/>
                    <a:pt x="1350" y="6305"/>
                  </a:cubicBezTo>
                  <a:cubicBezTo>
                    <a:pt x="1164" y="5235"/>
                    <a:pt x="954" y="4188"/>
                    <a:pt x="768" y="3118"/>
                  </a:cubicBezTo>
                  <a:cubicBezTo>
                    <a:pt x="582" y="2048"/>
                    <a:pt x="280" y="107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164825" y="3105675"/>
              <a:ext cx="569400" cy="454375"/>
            </a:xfrm>
            <a:custGeom>
              <a:avLst/>
              <a:gdLst/>
              <a:ahLst/>
              <a:cxnLst/>
              <a:rect l="l" t="t" r="r" b="b"/>
              <a:pathLst>
                <a:path w="22776" h="18175" extrusionOk="0">
                  <a:moveTo>
                    <a:pt x="14355" y="0"/>
                  </a:moveTo>
                  <a:cubicBezTo>
                    <a:pt x="12767" y="0"/>
                    <a:pt x="11233" y="1421"/>
                    <a:pt x="11144" y="3101"/>
                  </a:cubicBezTo>
                  <a:cubicBezTo>
                    <a:pt x="10543" y="1954"/>
                    <a:pt x="9344" y="1291"/>
                    <a:pt x="8104" y="1291"/>
                  </a:cubicBezTo>
                  <a:cubicBezTo>
                    <a:pt x="7759" y="1291"/>
                    <a:pt x="7412" y="1343"/>
                    <a:pt x="7072" y="1449"/>
                  </a:cubicBezTo>
                  <a:cubicBezTo>
                    <a:pt x="5630" y="1845"/>
                    <a:pt x="4560" y="3496"/>
                    <a:pt x="4746" y="5032"/>
                  </a:cubicBezTo>
                  <a:cubicBezTo>
                    <a:pt x="4409" y="4787"/>
                    <a:pt x="3949" y="4642"/>
                    <a:pt x="3513" y="4642"/>
                  </a:cubicBezTo>
                  <a:cubicBezTo>
                    <a:pt x="3077" y="4642"/>
                    <a:pt x="2664" y="4787"/>
                    <a:pt x="2420" y="5125"/>
                  </a:cubicBezTo>
                  <a:cubicBezTo>
                    <a:pt x="1931" y="5613"/>
                    <a:pt x="2420" y="6497"/>
                    <a:pt x="2815" y="6869"/>
                  </a:cubicBezTo>
                  <a:cubicBezTo>
                    <a:pt x="977" y="8149"/>
                    <a:pt x="0" y="10848"/>
                    <a:pt x="1349" y="12802"/>
                  </a:cubicBezTo>
                  <a:cubicBezTo>
                    <a:pt x="2095" y="13901"/>
                    <a:pt x="3403" y="14458"/>
                    <a:pt x="4708" y="14458"/>
                  </a:cubicBezTo>
                  <a:cubicBezTo>
                    <a:pt x="5805" y="14458"/>
                    <a:pt x="6899" y="14064"/>
                    <a:pt x="7654" y="13267"/>
                  </a:cubicBezTo>
                  <a:cubicBezTo>
                    <a:pt x="8329" y="14826"/>
                    <a:pt x="9306" y="16291"/>
                    <a:pt x="10655" y="17245"/>
                  </a:cubicBezTo>
                  <a:cubicBezTo>
                    <a:pt x="11546" y="17839"/>
                    <a:pt x="12608" y="18175"/>
                    <a:pt x="13634" y="18175"/>
                  </a:cubicBezTo>
                  <a:cubicBezTo>
                    <a:pt x="14296" y="18175"/>
                    <a:pt x="14942" y="18035"/>
                    <a:pt x="15517" y="17734"/>
                  </a:cubicBezTo>
                  <a:cubicBezTo>
                    <a:pt x="17053" y="16966"/>
                    <a:pt x="17937" y="15012"/>
                    <a:pt x="17355" y="13476"/>
                  </a:cubicBezTo>
                  <a:lnTo>
                    <a:pt x="17355" y="13476"/>
                  </a:lnTo>
                  <a:cubicBezTo>
                    <a:pt x="17815" y="13751"/>
                    <a:pt x="18346" y="13879"/>
                    <a:pt x="18887" y="13879"/>
                  </a:cubicBezTo>
                  <a:cubicBezTo>
                    <a:pt x="20044" y="13879"/>
                    <a:pt x="21249" y="13296"/>
                    <a:pt x="21915" y="12313"/>
                  </a:cubicBezTo>
                  <a:cubicBezTo>
                    <a:pt x="22775" y="10755"/>
                    <a:pt x="22287" y="8614"/>
                    <a:pt x="20845" y="7660"/>
                  </a:cubicBezTo>
                  <a:cubicBezTo>
                    <a:pt x="22194" y="6986"/>
                    <a:pt x="22589" y="4939"/>
                    <a:pt x="21705" y="3682"/>
                  </a:cubicBezTo>
                  <a:cubicBezTo>
                    <a:pt x="21191" y="3055"/>
                    <a:pt x="20357" y="2711"/>
                    <a:pt x="19531" y="2711"/>
                  </a:cubicBezTo>
                  <a:cubicBezTo>
                    <a:pt x="18826" y="2711"/>
                    <a:pt x="18127" y="2961"/>
                    <a:pt x="17634" y="3496"/>
                  </a:cubicBezTo>
                  <a:cubicBezTo>
                    <a:pt x="17727" y="1751"/>
                    <a:pt x="16285" y="100"/>
                    <a:pt x="14540" y="7"/>
                  </a:cubicBezTo>
                  <a:cubicBezTo>
                    <a:pt x="14478" y="2"/>
                    <a:pt x="14417" y="0"/>
                    <a:pt x="1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356150" y="3226800"/>
              <a:ext cx="65750" cy="159975"/>
            </a:xfrm>
            <a:custGeom>
              <a:avLst/>
              <a:gdLst/>
              <a:ahLst/>
              <a:cxnLst/>
              <a:rect l="l" t="t" r="r" b="b"/>
              <a:pathLst>
                <a:path w="2630" h="6399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582"/>
                    <a:pt x="583" y="1071"/>
                    <a:pt x="885" y="1559"/>
                  </a:cubicBezTo>
                  <a:cubicBezTo>
                    <a:pt x="1071" y="2024"/>
                    <a:pt x="1257" y="2513"/>
                    <a:pt x="1350" y="3002"/>
                  </a:cubicBezTo>
                  <a:cubicBezTo>
                    <a:pt x="1467" y="3583"/>
                    <a:pt x="1467" y="4072"/>
                    <a:pt x="1467" y="4653"/>
                  </a:cubicBezTo>
                  <a:cubicBezTo>
                    <a:pt x="1467" y="5235"/>
                    <a:pt x="1467" y="5723"/>
                    <a:pt x="1257" y="6398"/>
                  </a:cubicBezTo>
                  <a:cubicBezTo>
                    <a:pt x="1839" y="6003"/>
                    <a:pt x="2234" y="5421"/>
                    <a:pt x="2420" y="4746"/>
                  </a:cubicBezTo>
                  <a:cubicBezTo>
                    <a:pt x="2630" y="4165"/>
                    <a:pt x="2630" y="3490"/>
                    <a:pt x="2420" y="2815"/>
                  </a:cubicBezTo>
                  <a:cubicBezTo>
                    <a:pt x="2327" y="2141"/>
                    <a:pt x="2048" y="1559"/>
                    <a:pt x="1653" y="1071"/>
                  </a:cubicBezTo>
                  <a:cubicBezTo>
                    <a:pt x="1164" y="489"/>
                    <a:pt x="583" y="9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545175" y="3267650"/>
              <a:ext cx="75050" cy="133650"/>
            </a:xfrm>
            <a:custGeom>
              <a:avLst/>
              <a:gdLst/>
              <a:ahLst/>
              <a:cxnLst/>
              <a:rect l="l" t="t" r="r" b="b"/>
              <a:pathLst>
                <a:path w="3002" h="5346" extrusionOk="0">
                  <a:moveTo>
                    <a:pt x="2765" y="0"/>
                  </a:moveTo>
                  <a:cubicBezTo>
                    <a:pt x="2244" y="0"/>
                    <a:pt x="1680" y="245"/>
                    <a:pt x="1257" y="507"/>
                  </a:cubicBezTo>
                  <a:cubicBezTo>
                    <a:pt x="768" y="879"/>
                    <a:pt x="396" y="1461"/>
                    <a:pt x="187" y="2042"/>
                  </a:cubicBezTo>
                  <a:cubicBezTo>
                    <a:pt x="1" y="2717"/>
                    <a:pt x="1" y="3415"/>
                    <a:pt x="187" y="3996"/>
                  </a:cubicBezTo>
                  <a:cubicBezTo>
                    <a:pt x="396" y="4578"/>
                    <a:pt x="768" y="5043"/>
                    <a:pt x="1257" y="5346"/>
                  </a:cubicBezTo>
                  <a:cubicBezTo>
                    <a:pt x="1164" y="4764"/>
                    <a:pt x="1071" y="4276"/>
                    <a:pt x="1071" y="3787"/>
                  </a:cubicBezTo>
                  <a:cubicBezTo>
                    <a:pt x="1071" y="3298"/>
                    <a:pt x="1164" y="2833"/>
                    <a:pt x="1257" y="2438"/>
                  </a:cubicBezTo>
                  <a:cubicBezTo>
                    <a:pt x="1466" y="2042"/>
                    <a:pt x="1652" y="1554"/>
                    <a:pt x="1932" y="1181"/>
                  </a:cubicBezTo>
                  <a:cubicBezTo>
                    <a:pt x="2234" y="786"/>
                    <a:pt x="2513" y="390"/>
                    <a:pt x="3002" y="18"/>
                  </a:cubicBezTo>
                  <a:cubicBezTo>
                    <a:pt x="2924" y="6"/>
                    <a:pt x="2845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"/>
          <p:cNvGrpSpPr/>
          <p:nvPr/>
        </p:nvGrpSpPr>
        <p:grpSpPr>
          <a:xfrm rot="3369565">
            <a:off x="7221721" y="3321431"/>
            <a:ext cx="489715" cy="1683158"/>
            <a:chOff x="4871700" y="1797250"/>
            <a:chExt cx="319900" cy="1099500"/>
          </a:xfrm>
        </p:grpSpPr>
        <p:sp>
          <p:nvSpPr>
            <p:cNvPr id="235" name="Google Shape;235;p3"/>
            <p:cNvSpPr/>
            <p:nvPr/>
          </p:nvSpPr>
          <p:spPr>
            <a:xfrm>
              <a:off x="4871700" y="2253700"/>
              <a:ext cx="271050" cy="643050"/>
            </a:xfrm>
            <a:custGeom>
              <a:avLst/>
              <a:gdLst/>
              <a:ahLst/>
              <a:cxnLst/>
              <a:rect l="l" t="t" r="r" b="b"/>
              <a:pathLst>
                <a:path w="10842" h="25722" extrusionOk="0">
                  <a:moveTo>
                    <a:pt x="3856" y="0"/>
                  </a:moveTo>
                  <a:cubicBezTo>
                    <a:pt x="2479" y="0"/>
                    <a:pt x="1198" y="397"/>
                    <a:pt x="489" y="1702"/>
                  </a:cubicBezTo>
                  <a:cubicBezTo>
                    <a:pt x="0" y="2679"/>
                    <a:pt x="93" y="3936"/>
                    <a:pt x="93" y="4890"/>
                  </a:cubicBezTo>
                  <a:cubicBezTo>
                    <a:pt x="0" y="8286"/>
                    <a:pt x="186" y="11683"/>
                    <a:pt x="489" y="15079"/>
                  </a:cubicBezTo>
                  <a:cubicBezTo>
                    <a:pt x="582" y="16731"/>
                    <a:pt x="675" y="18383"/>
                    <a:pt x="861" y="20011"/>
                  </a:cubicBezTo>
                  <a:cubicBezTo>
                    <a:pt x="1070" y="21570"/>
                    <a:pt x="1070" y="23035"/>
                    <a:pt x="1536" y="24571"/>
                  </a:cubicBezTo>
                  <a:cubicBezTo>
                    <a:pt x="1536" y="24873"/>
                    <a:pt x="1745" y="25245"/>
                    <a:pt x="1931" y="25455"/>
                  </a:cubicBezTo>
                  <a:cubicBezTo>
                    <a:pt x="2170" y="25640"/>
                    <a:pt x="2409" y="25721"/>
                    <a:pt x="2645" y="25721"/>
                  </a:cubicBezTo>
                  <a:cubicBezTo>
                    <a:pt x="4130" y="25721"/>
                    <a:pt x="5488" y="22493"/>
                    <a:pt x="5909" y="21570"/>
                  </a:cubicBezTo>
                  <a:cubicBezTo>
                    <a:pt x="6584" y="19732"/>
                    <a:pt x="6886" y="17801"/>
                    <a:pt x="7561" y="15847"/>
                  </a:cubicBezTo>
                  <a:cubicBezTo>
                    <a:pt x="8422" y="13241"/>
                    <a:pt x="9213" y="10612"/>
                    <a:pt x="9980" y="7914"/>
                  </a:cubicBezTo>
                  <a:cubicBezTo>
                    <a:pt x="10469" y="6541"/>
                    <a:pt x="10841" y="5099"/>
                    <a:pt x="10469" y="3726"/>
                  </a:cubicBezTo>
                  <a:cubicBezTo>
                    <a:pt x="9980" y="1982"/>
                    <a:pt x="8236" y="818"/>
                    <a:pt x="6491" y="353"/>
                  </a:cubicBezTo>
                  <a:cubicBezTo>
                    <a:pt x="5656" y="163"/>
                    <a:pt x="4736" y="0"/>
                    <a:pt x="3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895550" y="2310800"/>
              <a:ext cx="225675" cy="78525"/>
            </a:xfrm>
            <a:custGeom>
              <a:avLst/>
              <a:gdLst/>
              <a:ahLst/>
              <a:cxnLst/>
              <a:rect l="l" t="t" r="r" b="b"/>
              <a:pathLst>
                <a:path w="9027" h="3141" extrusionOk="0">
                  <a:moveTo>
                    <a:pt x="116" y="0"/>
                  </a:moveTo>
                  <a:lnTo>
                    <a:pt x="116" y="0"/>
                  </a:lnTo>
                  <a:cubicBezTo>
                    <a:pt x="0" y="395"/>
                    <a:pt x="209" y="861"/>
                    <a:pt x="489" y="1256"/>
                  </a:cubicBezTo>
                  <a:cubicBezTo>
                    <a:pt x="698" y="1652"/>
                    <a:pt x="1070" y="1931"/>
                    <a:pt x="1466" y="2233"/>
                  </a:cubicBezTo>
                  <a:cubicBezTo>
                    <a:pt x="1861" y="2419"/>
                    <a:pt x="2326" y="2606"/>
                    <a:pt x="2722" y="2722"/>
                  </a:cubicBezTo>
                  <a:cubicBezTo>
                    <a:pt x="3117" y="2908"/>
                    <a:pt x="3606" y="3001"/>
                    <a:pt x="3978" y="3001"/>
                  </a:cubicBezTo>
                  <a:cubicBezTo>
                    <a:pt x="4420" y="3094"/>
                    <a:pt x="4856" y="3141"/>
                    <a:pt x="5293" y="3141"/>
                  </a:cubicBezTo>
                  <a:cubicBezTo>
                    <a:pt x="5729" y="3141"/>
                    <a:pt x="6165" y="3094"/>
                    <a:pt x="6607" y="3001"/>
                  </a:cubicBezTo>
                  <a:cubicBezTo>
                    <a:pt x="7468" y="2815"/>
                    <a:pt x="8352" y="2512"/>
                    <a:pt x="9026" y="2024"/>
                  </a:cubicBezTo>
                  <a:cubicBezTo>
                    <a:pt x="8142" y="2024"/>
                    <a:pt x="7375" y="2140"/>
                    <a:pt x="6514" y="2140"/>
                  </a:cubicBezTo>
                  <a:cubicBezTo>
                    <a:pt x="5723" y="2140"/>
                    <a:pt x="4955" y="2024"/>
                    <a:pt x="4187" y="1931"/>
                  </a:cubicBezTo>
                  <a:cubicBezTo>
                    <a:pt x="3792" y="1838"/>
                    <a:pt x="3397" y="1745"/>
                    <a:pt x="3024" y="1652"/>
                  </a:cubicBezTo>
                  <a:cubicBezTo>
                    <a:pt x="2629" y="1559"/>
                    <a:pt x="2233" y="1442"/>
                    <a:pt x="1861" y="1349"/>
                  </a:cubicBezTo>
                  <a:cubicBezTo>
                    <a:pt x="1559" y="1256"/>
                    <a:pt x="1163" y="1070"/>
                    <a:pt x="884" y="861"/>
                  </a:cubicBezTo>
                  <a:cubicBezTo>
                    <a:pt x="489" y="675"/>
                    <a:pt x="302" y="395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004875" y="1797250"/>
              <a:ext cx="152400" cy="506000"/>
            </a:xfrm>
            <a:custGeom>
              <a:avLst/>
              <a:gdLst/>
              <a:ahLst/>
              <a:cxnLst/>
              <a:rect l="l" t="t" r="r" b="b"/>
              <a:pathLst>
                <a:path w="6096" h="20240" extrusionOk="0">
                  <a:moveTo>
                    <a:pt x="6096" y="0"/>
                  </a:moveTo>
                  <a:lnTo>
                    <a:pt x="6096" y="0"/>
                  </a:lnTo>
                  <a:cubicBezTo>
                    <a:pt x="5142" y="1442"/>
                    <a:pt x="4165" y="3001"/>
                    <a:pt x="3397" y="4653"/>
                  </a:cubicBezTo>
                  <a:cubicBezTo>
                    <a:pt x="2606" y="6188"/>
                    <a:pt x="2025" y="7933"/>
                    <a:pt x="1443" y="9585"/>
                  </a:cubicBezTo>
                  <a:cubicBezTo>
                    <a:pt x="489" y="13074"/>
                    <a:pt x="1" y="16657"/>
                    <a:pt x="187" y="20240"/>
                  </a:cubicBezTo>
                  <a:cubicBezTo>
                    <a:pt x="489" y="16657"/>
                    <a:pt x="1071" y="13167"/>
                    <a:pt x="2025" y="9771"/>
                  </a:cubicBezTo>
                  <a:cubicBezTo>
                    <a:pt x="2513" y="8142"/>
                    <a:pt x="3188" y="6398"/>
                    <a:pt x="3886" y="4839"/>
                  </a:cubicBezTo>
                  <a:cubicBezTo>
                    <a:pt x="4560" y="3187"/>
                    <a:pt x="5328" y="1535"/>
                    <a:pt x="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932175" y="2489925"/>
              <a:ext cx="174500" cy="41300"/>
            </a:xfrm>
            <a:custGeom>
              <a:avLst/>
              <a:gdLst/>
              <a:ahLst/>
              <a:cxnLst/>
              <a:rect l="l" t="t" r="r" b="b"/>
              <a:pathLst>
                <a:path w="6980" h="1652" extrusionOk="0">
                  <a:moveTo>
                    <a:pt x="1" y="0"/>
                  </a:moveTo>
                  <a:cubicBezTo>
                    <a:pt x="489" y="489"/>
                    <a:pt x="1071" y="791"/>
                    <a:pt x="1559" y="1070"/>
                  </a:cubicBezTo>
                  <a:cubicBezTo>
                    <a:pt x="2141" y="1373"/>
                    <a:pt x="2816" y="1559"/>
                    <a:pt x="3490" y="1652"/>
                  </a:cubicBezTo>
                  <a:cubicBezTo>
                    <a:pt x="4072" y="1652"/>
                    <a:pt x="4746" y="1652"/>
                    <a:pt x="5421" y="1373"/>
                  </a:cubicBezTo>
                  <a:cubicBezTo>
                    <a:pt x="6003" y="1163"/>
                    <a:pt x="6584" y="791"/>
                    <a:pt x="6980" y="210"/>
                  </a:cubicBezTo>
                  <a:lnTo>
                    <a:pt x="6980" y="210"/>
                  </a:lnTo>
                  <a:cubicBezTo>
                    <a:pt x="6305" y="396"/>
                    <a:pt x="5817" y="489"/>
                    <a:pt x="5235" y="489"/>
                  </a:cubicBezTo>
                  <a:cubicBezTo>
                    <a:pt x="5041" y="520"/>
                    <a:pt x="4858" y="530"/>
                    <a:pt x="4678" y="530"/>
                  </a:cubicBezTo>
                  <a:cubicBezTo>
                    <a:pt x="4317" y="530"/>
                    <a:pt x="3971" y="489"/>
                    <a:pt x="3583" y="489"/>
                  </a:cubicBezTo>
                  <a:cubicBezTo>
                    <a:pt x="3002" y="396"/>
                    <a:pt x="2420" y="303"/>
                    <a:pt x="1838" y="210"/>
                  </a:cubicBezTo>
                  <a:cubicBezTo>
                    <a:pt x="1257" y="93"/>
                    <a:pt x="67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949050" y="2599250"/>
              <a:ext cx="126225" cy="37000"/>
            </a:xfrm>
            <a:custGeom>
              <a:avLst/>
              <a:gdLst/>
              <a:ahLst/>
              <a:cxnLst/>
              <a:rect l="l" t="t" r="r" b="b"/>
              <a:pathLst>
                <a:path w="5049" h="1480" extrusionOk="0">
                  <a:moveTo>
                    <a:pt x="5049" y="1"/>
                  </a:moveTo>
                  <a:cubicBezTo>
                    <a:pt x="4560" y="94"/>
                    <a:pt x="4165" y="187"/>
                    <a:pt x="3792" y="187"/>
                  </a:cubicBezTo>
                  <a:cubicBezTo>
                    <a:pt x="3397" y="280"/>
                    <a:pt x="3001" y="280"/>
                    <a:pt x="2629" y="280"/>
                  </a:cubicBezTo>
                  <a:lnTo>
                    <a:pt x="1350" y="373"/>
                  </a:lnTo>
                  <a:cubicBezTo>
                    <a:pt x="977" y="373"/>
                    <a:pt x="489" y="373"/>
                    <a:pt x="0" y="582"/>
                  </a:cubicBezTo>
                  <a:cubicBezTo>
                    <a:pt x="396" y="862"/>
                    <a:pt x="768" y="1164"/>
                    <a:pt x="1257" y="1257"/>
                  </a:cubicBezTo>
                  <a:cubicBezTo>
                    <a:pt x="1546" y="1393"/>
                    <a:pt x="1885" y="1480"/>
                    <a:pt x="2238" y="1480"/>
                  </a:cubicBezTo>
                  <a:cubicBezTo>
                    <a:pt x="2367" y="1480"/>
                    <a:pt x="2498" y="1468"/>
                    <a:pt x="2629" y="1443"/>
                  </a:cubicBezTo>
                  <a:cubicBezTo>
                    <a:pt x="3094" y="1443"/>
                    <a:pt x="3583" y="1350"/>
                    <a:pt x="4071" y="1071"/>
                  </a:cubicBezTo>
                  <a:cubicBezTo>
                    <a:pt x="4467" y="862"/>
                    <a:pt x="4839" y="489"/>
                    <a:pt x="5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953700" y="2737100"/>
              <a:ext cx="77950" cy="34325"/>
            </a:xfrm>
            <a:custGeom>
              <a:avLst/>
              <a:gdLst/>
              <a:ahLst/>
              <a:cxnLst/>
              <a:rect l="l" t="t" r="r" b="b"/>
              <a:pathLst>
                <a:path w="3118" h="1373" extrusionOk="0">
                  <a:moveTo>
                    <a:pt x="3118" y="0"/>
                  </a:moveTo>
                  <a:cubicBezTo>
                    <a:pt x="2815" y="0"/>
                    <a:pt x="2536" y="0"/>
                    <a:pt x="2234" y="93"/>
                  </a:cubicBezTo>
                  <a:cubicBezTo>
                    <a:pt x="1955" y="93"/>
                    <a:pt x="1745" y="93"/>
                    <a:pt x="1466" y="210"/>
                  </a:cubicBezTo>
                  <a:cubicBezTo>
                    <a:pt x="1280" y="210"/>
                    <a:pt x="1071" y="303"/>
                    <a:pt x="791" y="396"/>
                  </a:cubicBezTo>
                  <a:cubicBezTo>
                    <a:pt x="489" y="582"/>
                    <a:pt x="303" y="675"/>
                    <a:pt x="0" y="884"/>
                  </a:cubicBezTo>
                  <a:cubicBezTo>
                    <a:pt x="210" y="1164"/>
                    <a:pt x="582" y="1257"/>
                    <a:pt x="884" y="1373"/>
                  </a:cubicBezTo>
                  <a:lnTo>
                    <a:pt x="1745" y="1373"/>
                  </a:lnTo>
                  <a:cubicBezTo>
                    <a:pt x="2048" y="1257"/>
                    <a:pt x="2327" y="1071"/>
                    <a:pt x="2629" y="884"/>
                  </a:cubicBezTo>
                  <a:cubicBezTo>
                    <a:pt x="2815" y="675"/>
                    <a:pt x="3118" y="396"/>
                    <a:pt x="3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992675" y="1974625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019425" y="1904250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38" y="1"/>
                  </a:moveTo>
                  <a:cubicBezTo>
                    <a:pt x="262" y="1"/>
                    <a:pt x="186" y="24"/>
                    <a:pt x="93" y="70"/>
                  </a:cubicBezTo>
                  <a:cubicBezTo>
                    <a:pt x="0" y="163"/>
                    <a:pt x="0" y="373"/>
                    <a:pt x="0" y="466"/>
                  </a:cubicBezTo>
                  <a:cubicBezTo>
                    <a:pt x="93" y="1629"/>
                    <a:pt x="977" y="3071"/>
                    <a:pt x="1559" y="4048"/>
                  </a:cubicBezTo>
                  <a:cubicBezTo>
                    <a:pt x="2234" y="3071"/>
                    <a:pt x="1443" y="1141"/>
                    <a:pt x="861" y="373"/>
                  </a:cubicBezTo>
                  <a:cubicBezTo>
                    <a:pt x="768" y="256"/>
                    <a:pt x="675" y="70"/>
                    <a:pt x="582" y="70"/>
                  </a:cubicBezTo>
                  <a:cubicBezTo>
                    <a:pt x="489" y="24"/>
                    <a:pt x="41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053150" y="1872850"/>
              <a:ext cx="41325" cy="76800"/>
            </a:xfrm>
            <a:custGeom>
              <a:avLst/>
              <a:gdLst/>
              <a:ahLst/>
              <a:cxnLst/>
              <a:rect l="l" t="t" r="r" b="b"/>
              <a:pathLst>
                <a:path w="1653" h="3072" extrusionOk="0">
                  <a:moveTo>
                    <a:pt x="198" y="0"/>
                  </a:moveTo>
                  <a:cubicBezTo>
                    <a:pt x="123" y="0"/>
                    <a:pt x="47" y="24"/>
                    <a:pt x="1" y="70"/>
                  </a:cubicBezTo>
                  <a:lnTo>
                    <a:pt x="1" y="349"/>
                  </a:lnTo>
                  <a:cubicBezTo>
                    <a:pt x="1" y="1326"/>
                    <a:pt x="675" y="2303"/>
                    <a:pt x="1071" y="3071"/>
                  </a:cubicBezTo>
                  <a:cubicBezTo>
                    <a:pt x="1652" y="2397"/>
                    <a:pt x="1071" y="931"/>
                    <a:pt x="582" y="256"/>
                  </a:cubicBezTo>
                  <a:cubicBezTo>
                    <a:pt x="489" y="163"/>
                    <a:pt x="489" y="70"/>
                    <a:pt x="396" y="70"/>
                  </a:cubicBezTo>
                  <a:cubicBezTo>
                    <a:pt x="349" y="24"/>
                    <a:pt x="274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043850" y="1988300"/>
              <a:ext cx="96575" cy="73000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077575" y="1920525"/>
              <a:ext cx="77375" cy="55875"/>
            </a:xfrm>
            <a:custGeom>
              <a:avLst/>
              <a:gdLst/>
              <a:ahLst/>
              <a:cxnLst/>
              <a:rect l="l" t="t" r="r" b="b"/>
              <a:pathLst>
                <a:path w="3095" h="2235" extrusionOk="0">
                  <a:moveTo>
                    <a:pt x="2513" y="1"/>
                  </a:moveTo>
                  <a:cubicBezTo>
                    <a:pt x="1838" y="1"/>
                    <a:pt x="1257" y="303"/>
                    <a:pt x="768" y="885"/>
                  </a:cubicBezTo>
                  <a:cubicBezTo>
                    <a:pt x="489" y="1257"/>
                    <a:pt x="94" y="1746"/>
                    <a:pt x="1" y="2234"/>
                  </a:cubicBezTo>
                  <a:cubicBezTo>
                    <a:pt x="582" y="1653"/>
                    <a:pt x="1559" y="1164"/>
                    <a:pt x="2420" y="885"/>
                  </a:cubicBezTo>
                  <a:cubicBezTo>
                    <a:pt x="2513" y="885"/>
                    <a:pt x="2722" y="769"/>
                    <a:pt x="2816" y="676"/>
                  </a:cubicBezTo>
                  <a:cubicBezTo>
                    <a:pt x="3002" y="583"/>
                    <a:pt x="3095" y="396"/>
                    <a:pt x="3002" y="187"/>
                  </a:cubicBezTo>
                  <a:cubicBezTo>
                    <a:pt x="2909" y="94"/>
                    <a:pt x="2722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89800" y="1823400"/>
              <a:ext cx="26775" cy="58200"/>
            </a:xfrm>
            <a:custGeom>
              <a:avLst/>
              <a:gdLst/>
              <a:ahLst/>
              <a:cxnLst/>
              <a:rect l="l" t="t" r="r" b="b"/>
              <a:pathLst>
                <a:path w="1071" h="2328" extrusionOk="0">
                  <a:moveTo>
                    <a:pt x="372" y="1"/>
                  </a:moveTo>
                  <a:cubicBezTo>
                    <a:pt x="93" y="117"/>
                    <a:pt x="0" y="396"/>
                    <a:pt x="0" y="699"/>
                  </a:cubicBezTo>
                  <a:cubicBezTo>
                    <a:pt x="93" y="978"/>
                    <a:pt x="279" y="1164"/>
                    <a:pt x="372" y="1373"/>
                  </a:cubicBezTo>
                  <a:cubicBezTo>
                    <a:pt x="582" y="1653"/>
                    <a:pt x="582" y="2048"/>
                    <a:pt x="675" y="2327"/>
                  </a:cubicBezTo>
                  <a:cubicBezTo>
                    <a:pt x="1070" y="2141"/>
                    <a:pt x="954" y="1071"/>
                    <a:pt x="954" y="792"/>
                  </a:cubicBezTo>
                  <a:cubicBezTo>
                    <a:pt x="954" y="583"/>
                    <a:pt x="861" y="396"/>
                    <a:pt x="768" y="303"/>
                  </a:cubicBezTo>
                  <a:cubicBezTo>
                    <a:pt x="675" y="117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121200" y="1812350"/>
              <a:ext cx="70400" cy="45400"/>
            </a:xfrm>
            <a:custGeom>
              <a:avLst/>
              <a:gdLst/>
              <a:ahLst/>
              <a:cxnLst/>
              <a:rect l="l" t="t" r="r" b="b"/>
              <a:pathLst>
                <a:path w="2816" h="1816" extrusionOk="0">
                  <a:moveTo>
                    <a:pt x="2359" y="1"/>
                  </a:moveTo>
                  <a:cubicBezTo>
                    <a:pt x="2251" y="1"/>
                    <a:pt x="2129" y="24"/>
                    <a:pt x="2024" y="71"/>
                  </a:cubicBezTo>
                  <a:cubicBezTo>
                    <a:pt x="1257" y="350"/>
                    <a:pt x="396" y="1025"/>
                    <a:pt x="0" y="1815"/>
                  </a:cubicBezTo>
                  <a:cubicBezTo>
                    <a:pt x="186" y="1606"/>
                    <a:pt x="396" y="1513"/>
                    <a:pt x="582" y="1420"/>
                  </a:cubicBezTo>
                  <a:lnTo>
                    <a:pt x="1350" y="1420"/>
                  </a:lnTo>
                  <a:cubicBezTo>
                    <a:pt x="1652" y="1420"/>
                    <a:pt x="1931" y="1420"/>
                    <a:pt x="2234" y="1327"/>
                  </a:cubicBezTo>
                  <a:cubicBezTo>
                    <a:pt x="2513" y="1234"/>
                    <a:pt x="2815" y="838"/>
                    <a:pt x="2815" y="559"/>
                  </a:cubicBezTo>
                  <a:cubicBezTo>
                    <a:pt x="2815" y="350"/>
                    <a:pt x="2815" y="164"/>
                    <a:pt x="2606" y="71"/>
                  </a:cubicBezTo>
                  <a:cubicBezTo>
                    <a:pt x="2559" y="24"/>
                    <a:pt x="2466" y="1"/>
                    <a:pt x="2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099100" y="1862375"/>
              <a:ext cx="70400" cy="43650"/>
            </a:xfrm>
            <a:custGeom>
              <a:avLst/>
              <a:gdLst/>
              <a:ahLst/>
              <a:cxnLst/>
              <a:rect l="l" t="t" r="r" b="b"/>
              <a:pathLst>
                <a:path w="2816" h="1746" extrusionOk="0">
                  <a:moveTo>
                    <a:pt x="2048" y="1"/>
                  </a:moveTo>
                  <a:cubicBezTo>
                    <a:pt x="1745" y="1"/>
                    <a:pt x="1559" y="187"/>
                    <a:pt x="1280" y="396"/>
                  </a:cubicBezTo>
                  <a:cubicBezTo>
                    <a:pt x="977" y="582"/>
                    <a:pt x="0" y="1257"/>
                    <a:pt x="117" y="1745"/>
                  </a:cubicBezTo>
                  <a:cubicBezTo>
                    <a:pt x="791" y="1652"/>
                    <a:pt x="1955" y="1559"/>
                    <a:pt x="2443" y="1071"/>
                  </a:cubicBezTo>
                  <a:cubicBezTo>
                    <a:pt x="2722" y="885"/>
                    <a:pt x="2815" y="582"/>
                    <a:pt x="2722" y="303"/>
                  </a:cubicBezTo>
                  <a:cubicBezTo>
                    <a:pt x="2629" y="94"/>
                    <a:pt x="2234" y="1"/>
                    <a:pt x="2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3"/>
          <p:cNvSpPr txBox="1">
            <a:spLocks noGrp="1"/>
          </p:cNvSpPr>
          <p:nvPr>
            <p:ph type="subTitle" idx="1"/>
          </p:nvPr>
        </p:nvSpPr>
        <p:spPr>
          <a:xfrm>
            <a:off x="3012000" y="2924725"/>
            <a:ext cx="31200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3"/>
          <p:cNvSpPr/>
          <p:nvPr/>
        </p:nvSpPr>
        <p:spPr>
          <a:xfrm>
            <a:off x="6284035" y="-342975"/>
            <a:ext cx="3120042" cy="2211245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"/>
          <p:cNvGrpSpPr/>
          <p:nvPr/>
        </p:nvGrpSpPr>
        <p:grpSpPr>
          <a:xfrm>
            <a:off x="183500" y="3690400"/>
            <a:ext cx="1972838" cy="1216700"/>
            <a:chOff x="3095850" y="2740875"/>
            <a:chExt cx="1972838" cy="1216700"/>
          </a:xfrm>
        </p:grpSpPr>
        <p:sp>
          <p:nvSpPr>
            <p:cNvPr id="252" name="Google Shape;252;p3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"/>
          <p:cNvGrpSpPr/>
          <p:nvPr/>
        </p:nvGrpSpPr>
        <p:grpSpPr>
          <a:xfrm rot="659021">
            <a:off x="6962465" y="287510"/>
            <a:ext cx="1763181" cy="1381188"/>
            <a:chOff x="3495050" y="1152875"/>
            <a:chExt cx="1082275" cy="847800"/>
          </a:xfrm>
        </p:grpSpPr>
        <p:sp>
          <p:nvSpPr>
            <p:cNvPr id="258" name="Google Shape;258;p3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"/>
          <p:cNvGrpSpPr/>
          <p:nvPr/>
        </p:nvGrpSpPr>
        <p:grpSpPr>
          <a:xfrm>
            <a:off x="8406210" y="-90113"/>
            <a:ext cx="492294" cy="1007595"/>
            <a:chOff x="5291025" y="2315450"/>
            <a:chExt cx="319900" cy="654750"/>
          </a:xfrm>
        </p:grpSpPr>
        <p:sp>
          <p:nvSpPr>
            <p:cNvPr id="267" name="Google Shape;267;p3"/>
            <p:cNvSpPr/>
            <p:nvPr/>
          </p:nvSpPr>
          <p:spPr>
            <a:xfrm>
              <a:off x="5382925" y="2317775"/>
              <a:ext cx="193675" cy="348975"/>
            </a:xfrm>
            <a:custGeom>
              <a:avLst/>
              <a:gdLst/>
              <a:ahLst/>
              <a:cxnLst/>
              <a:rect l="l" t="t" r="r" b="b"/>
              <a:pathLst>
                <a:path w="7747" h="13959" extrusionOk="0">
                  <a:moveTo>
                    <a:pt x="7747" y="0"/>
                  </a:moveTo>
                  <a:lnTo>
                    <a:pt x="7747" y="0"/>
                  </a:lnTo>
                  <a:cubicBezTo>
                    <a:pt x="4560" y="2536"/>
                    <a:pt x="0" y="9794"/>
                    <a:pt x="2420" y="13958"/>
                  </a:cubicBezTo>
                  <a:cubicBezTo>
                    <a:pt x="4560" y="13586"/>
                    <a:pt x="6095" y="9608"/>
                    <a:pt x="6793" y="7770"/>
                  </a:cubicBezTo>
                  <a:cubicBezTo>
                    <a:pt x="7165" y="6514"/>
                    <a:pt x="7561" y="5235"/>
                    <a:pt x="7654" y="3885"/>
                  </a:cubicBezTo>
                  <a:cubicBezTo>
                    <a:pt x="7747" y="3397"/>
                    <a:pt x="7561" y="210"/>
                    <a:pt x="7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322425" y="2315450"/>
              <a:ext cx="196025" cy="342000"/>
            </a:xfrm>
            <a:custGeom>
              <a:avLst/>
              <a:gdLst/>
              <a:ahLst/>
              <a:cxnLst/>
              <a:rect l="l" t="t" r="r" b="b"/>
              <a:pathLst>
                <a:path w="7841" h="13680" extrusionOk="0">
                  <a:moveTo>
                    <a:pt x="489" y="0"/>
                  </a:moveTo>
                  <a:cubicBezTo>
                    <a:pt x="1" y="4071"/>
                    <a:pt x="2025" y="12423"/>
                    <a:pt x="6677" y="13679"/>
                  </a:cubicBezTo>
                  <a:cubicBezTo>
                    <a:pt x="7841" y="11934"/>
                    <a:pt x="6096" y="7956"/>
                    <a:pt x="5328" y="6212"/>
                  </a:cubicBezTo>
                  <a:cubicBezTo>
                    <a:pt x="4747" y="5048"/>
                    <a:pt x="4072" y="3885"/>
                    <a:pt x="3188" y="2815"/>
                  </a:cubicBezTo>
                  <a:cubicBezTo>
                    <a:pt x="2909" y="2420"/>
                    <a:pt x="489" y="303"/>
                    <a:pt x="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291025" y="2579050"/>
              <a:ext cx="319900" cy="391150"/>
            </a:xfrm>
            <a:custGeom>
              <a:avLst/>
              <a:gdLst/>
              <a:ahLst/>
              <a:cxnLst/>
              <a:rect l="l" t="t" r="r" b="b"/>
              <a:pathLst>
                <a:path w="12796" h="15646" extrusionOk="0">
                  <a:moveTo>
                    <a:pt x="5544" y="1"/>
                  </a:moveTo>
                  <a:cubicBezTo>
                    <a:pt x="5472" y="1"/>
                    <a:pt x="5400" y="6"/>
                    <a:pt x="5328" y="18"/>
                  </a:cubicBezTo>
                  <a:cubicBezTo>
                    <a:pt x="4537" y="134"/>
                    <a:pt x="3955" y="809"/>
                    <a:pt x="3862" y="1484"/>
                  </a:cubicBezTo>
                  <a:cubicBezTo>
                    <a:pt x="1536" y="3042"/>
                    <a:pt x="0" y="6322"/>
                    <a:pt x="768" y="9905"/>
                  </a:cubicBezTo>
                  <a:cubicBezTo>
                    <a:pt x="1164" y="11766"/>
                    <a:pt x="2327" y="13604"/>
                    <a:pt x="4072" y="14465"/>
                  </a:cubicBezTo>
                  <a:cubicBezTo>
                    <a:pt x="4704" y="14714"/>
                    <a:pt x="5337" y="14884"/>
                    <a:pt x="5983" y="14884"/>
                  </a:cubicBezTo>
                  <a:cubicBezTo>
                    <a:pt x="6121" y="14884"/>
                    <a:pt x="6259" y="14877"/>
                    <a:pt x="6398" y="14860"/>
                  </a:cubicBezTo>
                  <a:cubicBezTo>
                    <a:pt x="6804" y="15368"/>
                    <a:pt x="7459" y="15646"/>
                    <a:pt x="8068" y="15646"/>
                  </a:cubicBezTo>
                  <a:cubicBezTo>
                    <a:pt x="8156" y="15646"/>
                    <a:pt x="8244" y="15640"/>
                    <a:pt x="8329" y="15628"/>
                  </a:cubicBezTo>
                  <a:cubicBezTo>
                    <a:pt x="9190" y="15349"/>
                    <a:pt x="9678" y="14465"/>
                    <a:pt x="9678" y="13790"/>
                  </a:cubicBezTo>
                  <a:cubicBezTo>
                    <a:pt x="10167" y="13395"/>
                    <a:pt x="10655" y="13022"/>
                    <a:pt x="11051" y="12441"/>
                  </a:cubicBezTo>
                  <a:cubicBezTo>
                    <a:pt x="12586" y="10301"/>
                    <a:pt x="12796" y="7393"/>
                    <a:pt x="11725" y="4973"/>
                  </a:cubicBezTo>
                  <a:cubicBezTo>
                    <a:pt x="10469" y="2065"/>
                    <a:pt x="8724" y="809"/>
                    <a:pt x="6980" y="599"/>
                  </a:cubicBezTo>
                  <a:cubicBezTo>
                    <a:pt x="6552" y="273"/>
                    <a:pt x="6052" y="1"/>
                    <a:pt x="5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3"/>
          <p:cNvGrpSpPr/>
          <p:nvPr/>
        </p:nvGrpSpPr>
        <p:grpSpPr>
          <a:xfrm>
            <a:off x="276386" y="1439556"/>
            <a:ext cx="489708" cy="839276"/>
            <a:chOff x="1332275" y="1990950"/>
            <a:chExt cx="359050" cy="615350"/>
          </a:xfrm>
        </p:grpSpPr>
        <p:sp>
          <p:nvSpPr>
            <p:cNvPr id="271" name="Google Shape;271;p3"/>
            <p:cNvSpPr/>
            <p:nvPr/>
          </p:nvSpPr>
          <p:spPr>
            <a:xfrm>
              <a:off x="137455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93" y="0"/>
                  </a:moveTo>
                  <a:cubicBezTo>
                    <a:pt x="2279" y="0"/>
                    <a:pt x="2163" y="13"/>
                    <a:pt x="2048" y="38"/>
                  </a:cubicBezTo>
                  <a:lnTo>
                    <a:pt x="1955" y="38"/>
                  </a:lnTo>
                  <a:cubicBezTo>
                    <a:pt x="582" y="411"/>
                    <a:pt x="1" y="2458"/>
                    <a:pt x="1071" y="3435"/>
                  </a:cubicBezTo>
                  <a:cubicBezTo>
                    <a:pt x="1419" y="3775"/>
                    <a:pt x="1888" y="3931"/>
                    <a:pt x="2366" y="3931"/>
                  </a:cubicBezTo>
                  <a:cubicBezTo>
                    <a:pt x="3229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47400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04" y="0"/>
                  </a:moveTo>
                  <a:cubicBezTo>
                    <a:pt x="2181" y="0"/>
                    <a:pt x="2057" y="13"/>
                    <a:pt x="1932" y="38"/>
                  </a:cubicBezTo>
                  <a:lnTo>
                    <a:pt x="1839" y="38"/>
                  </a:lnTo>
                  <a:cubicBezTo>
                    <a:pt x="582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9" y="3931"/>
                  </a:cubicBezTo>
                  <a:cubicBezTo>
                    <a:pt x="3181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573450" y="2220275"/>
              <a:ext cx="117825" cy="98300"/>
            </a:xfrm>
            <a:custGeom>
              <a:avLst/>
              <a:gdLst/>
              <a:ahLst/>
              <a:cxnLst/>
              <a:rect l="l" t="t" r="r" b="b"/>
              <a:pathLst>
                <a:path w="4713" h="3932" extrusionOk="0">
                  <a:moveTo>
                    <a:pt x="2284" y="0"/>
                  </a:moveTo>
                  <a:cubicBezTo>
                    <a:pt x="2167" y="0"/>
                    <a:pt x="2049" y="13"/>
                    <a:pt x="1932" y="38"/>
                  </a:cubicBezTo>
                  <a:lnTo>
                    <a:pt x="1839" y="38"/>
                  </a:lnTo>
                  <a:cubicBezTo>
                    <a:pt x="489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8" y="3931"/>
                  </a:cubicBezTo>
                  <a:cubicBezTo>
                    <a:pt x="3178" y="3931"/>
                    <a:pt x="4112" y="3420"/>
                    <a:pt x="4351" y="2551"/>
                  </a:cubicBezTo>
                  <a:cubicBezTo>
                    <a:pt x="4713" y="1402"/>
                    <a:pt x="3538" y="0"/>
                    <a:pt x="2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37455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373" y="1"/>
                  </a:moveTo>
                  <a:cubicBezTo>
                    <a:pt x="2265" y="1"/>
                    <a:pt x="2156" y="12"/>
                    <a:pt x="2048" y="34"/>
                  </a:cubicBezTo>
                  <a:lnTo>
                    <a:pt x="1955" y="127"/>
                  </a:lnTo>
                  <a:cubicBezTo>
                    <a:pt x="582" y="430"/>
                    <a:pt x="1" y="2454"/>
                    <a:pt x="1071" y="3431"/>
                  </a:cubicBezTo>
                  <a:cubicBezTo>
                    <a:pt x="1425" y="3819"/>
                    <a:pt x="1905" y="3990"/>
                    <a:pt x="2392" y="3990"/>
                  </a:cubicBezTo>
                  <a:cubicBezTo>
                    <a:pt x="3247" y="3990"/>
                    <a:pt x="4122" y="3463"/>
                    <a:pt x="4374" y="2663"/>
                  </a:cubicBezTo>
                  <a:cubicBezTo>
                    <a:pt x="4716" y="1401"/>
                    <a:pt x="3603" y="1"/>
                    <a:pt x="2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47400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282" y="1"/>
                  </a:moveTo>
                  <a:cubicBezTo>
                    <a:pt x="2167" y="1"/>
                    <a:pt x="2050" y="12"/>
                    <a:pt x="1932" y="34"/>
                  </a:cubicBezTo>
                  <a:lnTo>
                    <a:pt x="1839" y="127"/>
                  </a:lnTo>
                  <a:cubicBezTo>
                    <a:pt x="582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7" y="3990"/>
                  </a:cubicBezTo>
                  <a:cubicBezTo>
                    <a:pt x="3200" y="3990"/>
                    <a:pt x="4122" y="3463"/>
                    <a:pt x="4374" y="2663"/>
                  </a:cubicBezTo>
                  <a:cubicBezTo>
                    <a:pt x="4717" y="1401"/>
                    <a:pt x="3603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573450" y="2314600"/>
              <a:ext cx="117875" cy="99750"/>
            </a:xfrm>
            <a:custGeom>
              <a:avLst/>
              <a:gdLst/>
              <a:ahLst/>
              <a:cxnLst/>
              <a:rect l="l" t="t" r="r" b="b"/>
              <a:pathLst>
                <a:path w="4715" h="3990" extrusionOk="0">
                  <a:moveTo>
                    <a:pt x="2263" y="1"/>
                  </a:moveTo>
                  <a:cubicBezTo>
                    <a:pt x="2153" y="1"/>
                    <a:pt x="2042" y="12"/>
                    <a:pt x="1932" y="34"/>
                  </a:cubicBezTo>
                  <a:lnTo>
                    <a:pt x="1839" y="127"/>
                  </a:lnTo>
                  <a:cubicBezTo>
                    <a:pt x="489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6" y="3990"/>
                  </a:cubicBezTo>
                  <a:cubicBezTo>
                    <a:pt x="3197" y="3990"/>
                    <a:pt x="4114" y="3463"/>
                    <a:pt x="4351" y="2663"/>
                  </a:cubicBezTo>
                  <a:cubicBezTo>
                    <a:pt x="4715" y="1401"/>
                    <a:pt x="3524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37455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481" y="1"/>
                  </a:moveTo>
                  <a:cubicBezTo>
                    <a:pt x="2338" y="1"/>
                    <a:pt x="2193" y="21"/>
                    <a:pt x="2048" y="63"/>
                  </a:cubicBezTo>
                  <a:lnTo>
                    <a:pt x="1955" y="63"/>
                  </a:lnTo>
                  <a:cubicBezTo>
                    <a:pt x="582" y="459"/>
                    <a:pt x="1" y="2390"/>
                    <a:pt x="1071" y="3460"/>
                  </a:cubicBezTo>
                  <a:cubicBezTo>
                    <a:pt x="1421" y="3810"/>
                    <a:pt x="1895" y="3972"/>
                    <a:pt x="2376" y="3972"/>
                  </a:cubicBezTo>
                  <a:cubicBezTo>
                    <a:pt x="3236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47400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300" y="3972"/>
                  </a:cubicBezTo>
                  <a:cubicBezTo>
                    <a:pt x="3188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573450" y="2413325"/>
              <a:ext cx="117625" cy="99325"/>
            </a:xfrm>
            <a:custGeom>
              <a:avLst/>
              <a:gdLst/>
              <a:ahLst/>
              <a:cxnLst/>
              <a:rect l="l" t="t" r="r" b="b"/>
              <a:pathLst>
                <a:path w="4705" h="3973" extrusionOk="0">
                  <a:moveTo>
                    <a:pt x="2375" y="1"/>
                  </a:moveTo>
                  <a:cubicBezTo>
                    <a:pt x="2228" y="1"/>
                    <a:pt x="2079" y="21"/>
                    <a:pt x="1932" y="63"/>
                  </a:cubicBezTo>
                  <a:lnTo>
                    <a:pt x="1839" y="63"/>
                  </a:lnTo>
                  <a:cubicBezTo>
                    <a:pt x="489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299" y="3972"/>
                  </a:cubicBezTo>
                  <a:cubicBezTo>
                    <a:pt x="3185" y="3972"/>
                    <a:pt x="4113" y="3456"/>
                    <a:pt x="4351" y="2576"/>
                  </a:cubicBezTo>
                  <a:cubicBezTo>
                    <a:pt x="4704" y="1372"/>
                    <a:pt x="3593" y="1"/>
                    <a:pt x="2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474000" y="2508125"/>
              <a:ext cx="117675" cy="98175"/>
            </a:xfrm>
            <a:custGeom>
              <a:avLst/>
              <a:gdLst/>
              <a:ahLst/>
              <a:cxnLst/>
              <a:rect l="l" t="t" r="r" b="b"/>
              <a:pathLst>
                <a:path w="4707" h="3927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35"/>
                    <a:pt x="1" y="2390"/>
                    <a:pt x="978" y="3343"/>
                  </a:cubicBezTo>
                  <a:cubicBezTo>
                    <a:pt x="1335" y="3744"/>
                    <a:pt x="1846" y="3927"/>
                    <a:pt x="2366" y="3927"/>
                  </a:cubicBezTo>
                  <a:cubicBezTo>
                    <a:pt x="3234" y="3927"/>
                    <a:pt x="4127" y="3419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507750" y="2012425"/>
              <a:ext cx="128550" cy="223350"/>
            </a:xfrm>
            <a:custGeom>
              <a:avLst/>
              <a:gdLst/>
              <a:ahLst/>
              <a:cxnLst/>
              <a:rect l="l" t="t" r="r" b="b"/>
              <a:pathLst>
                <a:path w="5142" h="8934" extrusionOk="0">
                  <a:moveTo>
                    <a:pt x="4653" y="1"/>
                  </a:moveTo>
                  <a:cubicBezTo>
                    <a:pt x="1745" y="1862"/>
                    <a:pt x="0" y="5444"/>
                    <a:pt x="698" y="8934"/>
                  </a:cubicBezTo>
                  <a:lnTo>
                    <a:pt x="1559" y="8725"/>
                  </a:lnTo>
                  <a:cubicBezTo>
                    <a:pt x="977" y="5724"/>
                    <a:pt x="2536" y="2327"/>
                    <a:pt x="5141" y="792"/>
                  </a:cubicBezTo>
                  <a:lnTo>
                    <a:pt x="4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332275" y="1990950"/>
              <a:ext cx="204575" cy="186675"/>
            </a:xfrm>
            <a:custGeom>
              <a:avLst/>
              <a:gdLst/>
              <a:ahLst/>
              <a:cxnLst/>
              <a:rect l="l" t="t" r="r" b="b"/>
              <a:pathLst>
                <a:path w="8183" h="7467" extrusionOk="0">
                  <a:moveTo>
                    <a:pt x="1607" y="1"/>
                  </a:moveTo>
                  <a:cubicBezTo>
                    <a:pt x="539" y="1"/>
                    <a:pt x="1" y="645"/>
                    <a:pt x="1110" y="2511"/>
                  </a:cubicBezTo>
                  <a:cubicBezTo>
                    <a:pt x="2576" y="5047"/>
                    <a:pt x="5181" y="6885"/>
                    <a:pt x="8089" y="7467"/>
                  </a:cubicBezTo>
                  <a:cubicBezTo>
                    <a:pt x="8182" y="5326"/>
                    <a:pt x="7321" y="3186"/>
                    <a:pt x="5763" y="1744"/>
                  </a:cubicBezTo>
                  <a:cubicBezTo>
                    <a:pt x="4868" y="900"/>
                    <a:pt x="2868" y="1"/>
                    <a:pt x="1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532175" y="2079050"/>
              <a:ext cx="147750" cy="95200"/>
            </a:xfrm>
            <a:custGeom>
              <a:avLst/>
              <a:gdLst/>
              <a:ahLst/>
              <a:cxnLst/>
              <a:rect l="l" t="t" r="r" b="b"/>
              <a:pathLst>
                <a:path w="5910" h="3808" extrusionOk="0">
                  <a:moveTo>
                    <a:pt x="4347" y="0"/>
                  </a:moveTo>
                  <a:cubicBezTo>
                    <a:pt x="4058" y="0"/>
                    <a:pt x="3755" y="66"/>
                    <a:pt x="3490" y="151"/>
                  </a:cubicBezTo>
                  <a:cubicBezTo>
                    <a:pt x="1931" y="639"/>
                    <a:pt x="768" y="1895"/>
                    <a:pt x="396" y="3454"/>
                  </a:cubicBezTo>
                  <a:lnTo>
                    <a:pt x="489" y="3454"/>
                  </a:lnTo>
                  <a:cubicBezTo>
                    <a:pt x="396" y="3547"/>
                    <a:pt x="186" y="3547"/>
                    <a:pt x="0" y="3640"/>
                  </a:cubicBezTo>
                  <a:cubicBezTo>
                    <a:pt x="438" y="3751"/>
                    <a:pt x="890" y="3807"/>
                    <a:pt x="1342" y="3807"/>
                  </a:cubicBezTo>
                  <a:cubicBezTo>
                    <a:pt x="2500" y="3807"/>
                    <a:pt x="3656" y="3439"/>
                    <a:pt x="4560" y="2686"/>
                  </a:cubicBezTo>
                  <a:cubicBezTo>
                    <a:pt x="5328" y="2105"/>
                    <a:pt x="5909" y="1035"/>
                    <a:pt x="5234" y="360"/>
                  </a:cubicBezTo>
                  <a:cubicBezTo>
                    <a:pt x="5019" y="94"/>
                    <a:pt x="4693" y="0"/>
                    <a:pt x="4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"/>
          <p:cNvGrpSpPr/>
          <p:nvPr/>
        </p:nvGrpSpPr>
        <p:grpSpPr>
          <a:xfrm rot="-7942932">
            <a:off x="5853666" y="-365813"/>
            <a:ext cx="845641" cy="831543"/>
            <a:chOff x="4452350" y="1286250"/>
            <a:chExt cx="700275" cy="688600"/>
          </a:xfrm>
        </p:grpSpPr>
        <p:sp>
          <p:nvSpPr>
            <p:cNvPr id="285" name="Google Shape;285;p3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806900" y="1629600"/>
              <a:ext cx="151225" cy="48650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2411250" y="4357513"/>
            <a:ext cx="845650" cy="713075"/>
            <a:chOff x="2385375" y="4063625"/>
            <a:chExt cx="845650" cy="713075"/>
          </a:xfrm>
        </p:grpSpPr>
        <p:sp>
          <p:nvSpPr>
            <p:cNvPr id="299" name="Google Shape;299;p3"/>
            <p:cNvSpPr/>
            <p:nvPr/>
          </p:nvSpPr>
          <p:spPr>
            <a:xfrm>
              <a:off x="2385375" y="4063625"/>
              <a:ext cx="411775" cy="713075"/>
            </a:xfrm>
            <a:custGeom>
              <a:avLst/>
              <a:gdLst/>
              <a:ahLst/>
              <a:cxnLst/>
              <a:rect l="l" t="t" r="r" b="b"/>
              <a:pathLst>
                <a:path w="16471" h="28523" extrusionOk="0">
                  <a:moveTo>
                    <a:pt x="11473" y="1"/>
                  </a:moveTo>
                  <a:cubicBezTo>
                    <a:pt x="10441" y="1"/>
                    <a:pt x="9269" y="518"/>
                    <a:pt x="8236" y="1028"/>
                  </a:cubicBezTo>
                  <a:cubicBezTo>
                    <a:pt x="2699" y="4145"/>
                    <a:pt x="0" y="12287"/>
                    <a:pt x="954" y="18196"/>
                  </a:cubicBezTo>
                  <a:cubicBezTo>
                    <a:pt x="1443" y="21198"/>
                    <a:pt x="2815" y="24012"/>
                    <a:pt x="5025" y="26036"/>
                  </a:cubicBezTo>
                  <a:cubicBezTo>
                    <a:pt x="6758" y="27553"/>
                    <a:pt x="9079" y="28523"/>
                    <a:pt x="11391" y="28523"/>
                  </a:cubicBezTo>
                  <a:cubicBezTo>
                    <a:pt x="12058" y="28523"/>
                    <a:pt x="12725" y="28442"/>
                    <a:pt x="13377" y="28270"/>
                  </a:cubicBezTo>
                  <a:cubicBezTo>
                    <a:pt x="14238" y="27991"/>
                    <a:pt x="15215" y="27502"/>
                    <a:pt x="15796" y="26711"/>
                  </a:cubicBezTo>
                  <a:cubicBezTo>
                    <a:pt x="16285" y="25943"/>
                    <a:pt x="16471" y="24780"/>
                    <a:pt x="15796" y="24012"/>
                  </a:cubicBezTo>
                  <a:cubicBezTo>
                    <a:pt x="15308" y="23338"/>
                    <a:pt x="14540" y="23128"/>
                    <a:pt x="13749" y="22849"/>
                  </a:cubicBezTo>
                  <a:cubicBezTo>
                    <a:pt x="11237" y="21872"/>
                    <a:pt x="9213" y="19732"/>
                    <a:pt x="8329" y="17126"/>
                  </a:cubicBezTo>
                  <a:cubicBezTo>
                    <a:pt x="7468" y="14614"/>
                    <a:pt x="7840" y="11590"/>
                    <a:pt x="9306" y="9380"/>
                  </a:cubicBezTo>
                  <a:cubicBezTo>
                    <a:pt x="10469" y="7425"/>
                    <a:pt x="14726" y="4238"/>
                    <a:pt x="13656" y="1516"/>
                  </a:cubicBezTo>
                  <a:cubicBezTo>
                    <a:pt x="13158" y="391"/>
                    <a:pt x="12369" y="1"/>
                    <a:pt x="11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472600" y="4225400"/>
              <a:ext cx="280950" cy="503675"/>
            </a:xfrm>
            <a:custGeom>
              <a:avLst/>
              <a:gdLst/>
              <a:ahLst/>
              <a:cxnLst/>
              <a:rect l="l" t="t" r="r" b="b"/>
              <a:pathLst>
                <a:path w="11238" h="20147" extrusionOk="0">
                  <a:moveTo>
                    <a:pt x="2513" y="1"/>
                  </a:moveTo>
                  <a:lnTo>
                    <a:pt x="2513" y="1"/>
                  </a:lnTo>
                  <a:cubicBezTo>
                    <a:pt x="1164" y="1745"/>
                    <a:pt x="373" y="3862"/>
                    <a:pt x="94" y="6096"/>
                  </a:cubicBezTo>
                  <a:cubicBezTo>
                    <a:pt x="1" y="7166"/>
                    <a:pt x="1" y="8329"/>
                    <a:pt x="187" y="9399"/>
                  </a:cubicBezTo>
                  <a:cubicBezTo>
                    <a:pt x="280" y="10469"/>
                    <a:pt x="675" y="11632"/>
                    <a:pt x="1071" y="12586"/>
                  </a:cubicBezTo>
                  <a:cubicBezTo>
                    <a:pt x="1536" y="13656"/>
                    <a:pt x="2118" y="14633"/>
                    <a:pt x="2816" y="15494"/>
                  </a:cubicBezTo>
                  <a:cubicBezTo>
                    <a:pt x="3490" y="16378"/>
                    <a:pt x="4258" y="17146"/>
                    <a:pt x="5235" y="17821"/>
                  </a:cubicBezTo>
                  <a:cubicBezTo>
                    <a:pt x="6980" y="19193"/>
                    <a:pt x="9097" y="20054"/>
                    <a:pt x="11237" y="20147"/>
                  </a:cubicBezTo>
                  <a:cubicBezTo>
                    <a:pt x="9213" y="19565"/>
                    <a:pt x="7352" y="18495"/>
                    <a:pt x="5817" y="17053"/>
                  </a:cubicBezTo>
                  <a:cubicBezTo>
                    <a:pt x="5026" y="16378"/>
                    <a:pt x="4258" y="15704"/>
                    <a:pt x="3676" y="14820"/>
                  </a:cubicBezTo>
                  <a:cubicBezTo>
                    <a:pt x="3095" y="13959"/>
                    <a:pt x="2513" y="13075"/>
                    <a:pt x="2118" y="12098"/>
                  </a:cubicBezTo>
                  <a:cubicBezTo>
                    <a:pt x="1746" y="11237"/>
                    <a:pt x="1443" y="10260"/>
                    <a:pt x="1257" y="9190"/>
                  </a:cubicBezTo>
                  <a:cubicBezTo>
                    <a:pt x="1071" y="8236"/>
                    <a:pt x="955" y="7166"/>
                    <a:pt x="1071" y="6096"/>
                  </a:cubicBezTo>
                  <a:cubicBezTo>
                    <a:pt x="1071" y="4072"/>
                    <a:pt x="1536" y="193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598225" y="4066700"/>
              <a:ext cx="632800" cy="590350"/>
            </a:xfrm>
            <a:custGeom>
              <a:avLst/>
              <a:gdLst/>
              <a:ahLst/>
              <a:cxnLst/>
              <a:rect l="l" t="t" r="r" b="b"/>
              <a:pathLst>
                <a:path w="25312" h="23614" extrusionOk="0">
                  <a:moveTo>
                    <a:pt x="4745" y="1"/>
                  </a:moveTo>
                  <a:cubicBezTo>
                    <a:pt x="3064" y="1"/>
                    <a:pt x="2233" y="1926"/>
                    <a:pt x="1746" y="3720"/>
                  </a:cubicBezTo>
                  <a:cubicBezTo>
                    <a:pt x="1" y="9722"/>
                    <a:pt x="3793" y="17492"/>
                    <a:pt x="8725" y="20981"/>
                  </a:cubicBezTo>
                  <a:cubicBezTo>
                    <a:pt x="10964" y="22581"/>
                    <a:pt x="13593" y="23613"/>
                    <a:pt x="16327" y="23613"/>
                  </a:cubicBezTo>
                  <a:cubicBezTo>
                    <a:pt x="16576" y="23613"/>
                    <a:pt x="16826" y="23605"/>
                    <a:pt x="17076" y="23587"/>
                  </a:cubicBezTo>
                  <a:cubicBezTo>
                    <a:pt x="20077" y="23494"/>
                    <a:pt x="22985" y="21935"/>
                    <a:pt x="24544" y="19330"/>
                  </a:cubicBezTo>
                  <a:cubicBezTo>
                    <a:pt x="25009" y="18446"/>
                    <a:pt x="25312" y="17492"/>
                    <a:pt x="25126" y="16515"/>
                  </a:cubicBezTo>
                  <a:cubicBezTo>
                    <a:pt x="25009" y="15538"/>
                    <a:pt x="24242" y="14677"/>
                    <a:pt x="23265" y="14584"/>
                  </a:cubicBezTo>
                  <a:cubicBezTo>
                    <a:pt x="23184" y="14574"/>
                    <a:pt x="23103" y="14569"/>
                    <a:pt x="23022" y="14569"/>
                  </a:cubicBezTo>
                  <a:cubicBezTo>
                    <a:pt x="22336" y="14569"/>
                    <a:pt x="21658" y="14905"/>
                    <a:pt x="21055" y="15259"/>
                  </a:cubicBezTo>
                  <a:cubicBezTo>
                    <a:pt x="19893" y="15749"/>
                    <a:pt x="18635" y="15995"/>
                    <a:pt x="17379" y="15995"/>
                  </a:cubicBezTo>
                  <a:cubicBezTo>
                    <a:pt x="15892" y="15995"/>
                    <a:pt x="14410" y="15650"/>
                    <a:pt x="13098" y="14956"/>
                  </a:cubicBezTo>
                  <a:cubicBezTo>
                    <a:pt x="10679" y="13793"/>
                    <a:pt x="8934" y="11467"/>
                    <a:pt x="8259" y="8768"/>
                  </a:cubicBezTo>
                  <a:cubicBezTo>
                    <a:pt x="7771" y="6628"/>
                    <a:pt x="8539" y="1300"/>
                    <a:pt x="5817" y="230"/>
                  </a:cubicBezTo>
                  <a:cubicBezTo>
                    <a:pt x="5425" y="72"/>
                    <a:pt x="5070" y="1"/>
                    <a:pt x="4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695350" y="4295200"/>
              <a:ext cx="513575" cy="270450"/>
            </a:xfrm>
            <a:custGeom>
              <a:avLst/>
              <a:gdLst/>
              <a:ahLst/>
              <a:cxnLst/>
              <a:rect l="l" t="t" r="r" b="b"/>
              <a:pathLst>
                <a:path w="20543" h="10818" extrusionOk="0">
                  <a:moveTo>
                    <a:pt x="1" y="0"/>
                  </a:moveTo>
                  <a:lnTo>
                    <a:pt x="1" y="0"/>
                  </a:lnTo>
                  <a:cubicBezTo>
                    <a:pt x="303" y="2140"/>
                    <a:pt x="1257" y="4188"/>
                    <a:pt x="2630" y="5932"/>
                  </a:cubicBezTo>
                  <a:cubicBezTo>
                    <a:pt x="3304" y="6793"/>
                    <a:pt x="4165" y="7561"/>
                    <a:pt x="5049" y="8259"/>
                  </a:cubicBezTo>
                  <a:cubicBezTo>
                    <a:pt x="5910" y="8933"/>
                    <a:pt x="6887" y="9515"/>
                    <a:pt x="7957" y="9887"/>
                  </a:cubicBezTo>
                  <a:cubicBezTo>
                    <a:pt x="9027" y="10283"/>
                    <a:pt x="10074" y="10585"/>
                    <a:pt x="11237" y="10678"/>
                  </a:cubicBezTo>
                  <a:cubicBezTo>
                    <a:pt x="11772" y="10771"/>
                    <a:pt x="12331" y="10818"/>
                    <a:pt x="12889" y="10818"/>
                  </a:cubicBezTo>
                  <a:cubicBezTo>
                    <a:pt x="13447" y="10818"/>
                    <a:pt x="14006" y="10771"/>
                    <a:pt x="14541" y="10678"/>
                  </a:cubicBezTo>
                  <a:cubicBezTo>
                    <a:pt x="16774" y="10376"/>
                    <a:pt x="18798" y="9422"/>
                    <a:pt x="20543" y="8049"/>
                  </a:cubicBezTo>
                  <a:lnTo>
                    <a:pt x="20543" y="8049"/>
                  </a:lnTo>
                  <a:cubicBezTo>
                    <a:pt x="18612" y="9027"/>
                    <a:pt x="16472" y="9608"/>
                    <a:pt x="14448" y="9701"/>
                  </a:cubicBezTo>
                  <a:cubicBezTo>
                    <a:pt x="14004" y="9740"/>
                    <a:pt x="13577" y="9762"/>
                    <a:pt x="13154" y="9762"/>
                  </a:cubicBezTo>
                  <a:cubicBezTo>
                    <a:pt x="12556" y="9762"/>
                    <a:pt x="11967" y="9717"/>
                    <a:pt x="11354" y="9608"/>
                  </a:cubicBezTo>
                  <a:cubicBezTo>
                    <a:pt x="10376" y="9422"/>
                    <a:pt x="9306" y="9213"/>
                    <a:pt x="8329" y="8840"/>
                  </a:cubicBezTo>
                  <a:cubicBezTo>
                    <a:pt x="7469" y="8445"/>
                    <a:pt x="6491" y="7956"/>
                    <a:pt x="5724" y="7375"/>
                  </a:cubicBezTo>
                  <a:cubicBezTo>
                    <a:pt x="4840" y="6793"/>
                    <a:pt x="4072" y="6119"/>
                    <a:pt x="3304" y="5351"/>
                  </a:cubicBezTo>
                  <a:cubicBezTo>
                    <a:pt x="1932" y="3792"/>
                    <a:pt x="769" y="20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"/>
          <p:cNvGrpSpPr/>
          <p:nvPr/>
        </p:nvGrpSpPr>
        <p:grpSpPr>
          <a:xfrm rot="2700000">
            <a:off x="-292677" y="3107154"/>
            <a:ext cx="764885" cy="1148083"/>
            <a:chOff x="3463650" y="2615600"/>
            <a:chExt cx="467625" cy="701900"/>
          </a:xfrm>
        </p:grpSpPr>
        <p:sp>
          <p:nvSpPr>
            <p:cNvPr id="304" name="Google Shape;304;p3"/>
            <p:cNvSpPr/>
            <p:nvPr/>
          </p:nvSpPr>
          <p:spPr>
            <a:xfrm>
              <a:off x="3463650" y="2615600"/>
              <a:ext cx="467625" cy="536200"/>
            </a:xfrm>
            <a:custGeom>
              <a:avLst/>
              <a:gdLst/>
              <a:ahLst/>
              <a:cxnLst/>
              <a:rect l="l" t="t" r="r" b="b"/>
              <a:pathLst>
                <a:path w="18705" h="21448" extrusionOk="0">
                  <a:moveTo>
                    <a:pt x="6293" y="0"/>
                  </a:moveTo>
                  <a:cubicBezTo>
                    <a:pt x="6099" y="0"/>
                    <a:pt x="5908" y="8"/>
                    <a:pt x="5723" y="22"/>
                  </a:cubicBezTo>
                  <a:cubicBezTo>
                    <a:pt x="4746" y="208"/>
                    <a:pt x="3676" y="510"/>
                    <a:pt x="3188" y="1371"/>
                  </a:cubicBezTo>
                  <a:cubicBezTo>
                    <a:pt x="2722" y="2348"/>
                    <a:pt x="3188" y="3511"/>
                    <a:pt x="3676" y="4488"/>
                  </a:cubicBezTo>
                  <a:cubicBezTo>
                    <a:pt x="4165" y="5349"/>
                    <a:pt x="4746" y="6326"/>
                    <a:pt x="4653" y="7396"/>
                  </a:cubicBezTo>
                  <a:cubicBezTo>
                    <a:pt x="4524" y="7464"/>
                    <a:pt x="4395" y="7493"/>
                    <a:pt x="4266" y="7493"/>
                  </a:cubicBezTo>
                  <a:cubicBezTo>
                    <a:pt x="3515" y="7493"/>
                    <a:pt x="2765" y="6499"/>
                    <a:pt x="1931" y="6419"/>
                  </a:cubicBezTo>
                  <a:cubicBezTo>
                    <a:pt x="1863" y="6404"/>
                    <a:pt x="1796" y="6397"/>
                    <a:pt x="1729" y="6397"/>
                  </a:cubicBezTo>
                  <a:cubicBezTo>
                    <a:pt x="951" y="6397"/>
                    <a:pt x="289" y="7350"/>
                    <a:pt x="396" y="8164"/>
                  </a:cubicBezTo>
                  <a:cubicBezTo>
                    <a:pt x="489" y="9025"/>
                    <a:pt x="1164" y="9816"/>
                    <a:pt x="1931" y="10397"/>
                  </a:cubicBezTo>
                  <a:cubicBezTo>
                    <a:pt x="2606" y="10886"/>
                    <a:pt x="3490" y="11351"/>
                    <a:pt x="4072" y="12049"/>
                  </a:cubicBezTo>
                  <a:cubicBezTo>
                    <a:pt x="4467" y="12421"/>
                    <a:pt x="4746" y="13212"/>
                    <a:pt x="4351" y="13491"/>
                  </a:cubicBezTo>
                  <a:cubicBezTo>
                    <a:pt x="4186" y="13625"/>
                    <a:pt x="3998" y="13677"/>
                    <a:pt x="3814" y="13677"/>
                  </a:cubicBezTo>
                  <a:cubicBezTo>
                    <a:pt x="3582" y="13677"/>
                    <a:pt x="3356" y="13595"/>
                    <a:pt x="3188" y="13491"/>
                  </a:cubicBezTo>
                  <a:cubicBezTo>
                    <a:pt x="2815" y="13212"/>
                    <a:pt x="2513" y="12910"/>
                    <a:pt x="2141" y="12817"/>
                  </a:cubicBezTo>
                  <a:cubicBezTo>
                    <a:pt x="1978" y="12746"/>
                    <a:pt x="1812" y="12714"/>
                    <a:pt x="1649" y="12714"/>
                  </a:cubicBezTo>
                  <a:cubicBezTo>
                    <a:pt x="1112" y="12714"/>
                    <a:pt x="610" y="13067"/>
                    <a:pt x="396" y="13584"/>
                  </a:cubicBezTo>
                  <a:cubicBezTo>
                    <a:pt x="0" y="14259"/>
                    <a:pt x="93" y="15050"/>
                    <a:pt x="396" y="15725"/>
                  </a:cubicBezTo>
                  <a:cubicBezTo>
                    <a:pt x="977" y="17283"/>
                    <a:pt x="2513" y="18330"/>
                    <a:pt x="4072" y="19121"/>
                  </a:cubicBezTo>
                  <a:cubicBezTo>
                    <a:pt x="5142" y="19703"/>
                    <a:pt x="6398" y="20563"/>
                    <a:pt x="7654" y="21052"/>
                  </a:cubicBezTo>
                  <a:cubicBezTo>
                    <a:pt x="7957" y="21238"/>
                    <a:pt x="8329" y="21354"/>
                    <a:pt x="8631" y="21448"/>
                  </a:cubicBezTo>
                  <a:lnTo>
                    <a:pt x="9213" y="21448"/>
                  </a:lnTo>
                  <a:cubicBezTo>
                    <a:pt x="10562" y="21448"/>
                    <a:pt x="12121" y="20563"/>
                    <a:pt x="13284" y="20191"/>
                  </a:cubicBezTo>
                  <a:cubicBezTo>
                    <a:pt x="14633" y="19703"/>
                    <a:pt x="16099" y="19214"/>
                    <a:pt x="17146" y="18144"/>
                  </a:cubicBezTo>
                  <a:cubicBezTo>
                    <a:pt x="18216" y="17074"/>
                    <a:pt x="18705" y="15422"/>
                    <a:pt x="18030" y="14166"/>
                  </a:cubicBezTo>
                  <a:cubicBezTo>
                    <a:pt x="17637" y="13379"/>
                    <a:pt x="16745" y="12917"/>
                    <a:pt x="15900" y="12917"/>
                  </a:cubicBezTo>
                  <a:cubicBezTo>
                    <a:pt x="15295" y="12917"/>
                    <a:pt x="14713" y="13153"/>
                    <a:pt x="14354" y="13677"/>
                  </a:cubicBezTo>
                  <a:cubicBezTo>
                    <a:pt x="14145" y="14073"/>
                    <a:pt x="13959" y="14561"/>
                    <a:pt x="13470" y="14748"/>
                  </a:cubicBezTo>
                  <a:cubicBezTo>
                    <a:pt x="13416" y="14764"/>
                    <a:pt x="13363" y="14772"/>
                    <a:pt x="13311" y="14772"/>
                  </a:cubicBezTo>
                  <a:cubicBezTo>
                    <a:pt x="12722" y="14772"/>
                    <a:pt x="12339" y="13737"/>
                    <a:pt x="12702" y="13096"/>
                  </a:cubicBezTo>
                  <a:cubicBezTo>
                    <a:pt x="13075" y="12514"/>
                    <a:pt x="13866" y="12235"/>
                    <a:pt x="14540" y="11840"/>
                  </a:cubicBezTo>
                  <a:cubicBezTo>
                    <a:pt x="16099" y="10886"/>
                    <a:pt x="16960" y="8932"/>
                    <a:pt x="16285" y="7280"/>
                  </a:cubicBezTo>
                  <a:cubicBezTo>
                    <a:pt x="15887" y="6164"/>
                    <a:pt x="14669" y="5441"/>
                    <a:pt x="13507" y="5441"/>
                  </a:cubicBezTo>
                  <a:cubicBezTo>
                    <a:pt x="12974" y="5441"/>
                    <a:pt x="12452" y="5594"/>
                    <a:pt x="12028" y="5931"/>
                  </a:cubicBezTo>
                  <a:cubicBezTo>
                    <a:pt x="11632" y="6326"/>
                    <a:pt x="11237" y="6815"/>
                    <a:pt x="10865" y="7094"/>
                  </a:cubicBezTo>
                  <a:cubicBezTo>
                    <a:pt x="10592" y="7314"/>
                    <a:pt x="10261" y="7441"/>
                    <a:pt x="9954" y="7441"/>
                  </a:cubicBezTo>
                  <a:cubicBezTo>
                    <a:pt x="9710" y="7441"/>
                    <a:pt x="9481" y="7362"/>
                    <a:pt x="9306" y="7187"/>
                  </a:cubicBezTo>
                  <a:cubicBezTo>
                    <a:pt x="9701" y="6233"/>
                    <a:pt x="10074" y="5163"/>
                    <a:pt x="10283" y="4093"/>
                  </a:cubicBezTo>
                  <a:cubicBezTo>
                    <a:pt x="10376" y="3023"/>
                    <a:pt x="10074" y="1952"/>
                    <a:pt x="9399" y="1092"/>
                  </a:cubicBezTo>
                  <a:cubicBezTo>
                    <a:pt x="8665" y="258"/>
                    <a:pt x="7422" y="0"/>
                    <a:pt x="6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55000" y="3141900"/>
              <a:ext cx="91350" cy="175600"/>
            </a:xfrm>
            <a:custGeom>
              <a:avLst/>
              <a:gdLst/>
              <a:ahLst/>
              <a:cxnLst/>
              <a:rect l="l" t="t" r="r" b="b"/>
              <a:pathLst>
                <a:path w="3654" h="7024" extrusionOk="0">
                  <a:moveTo>
                    <a:pt x="0" y="0"/>
                  </a:moveTo>
                  <a:lnTo>
                    <a:pt x="0" y="0"/>
                  </a:lnTo>
                  <a:cubicBezTo>
                    <a:pt x="489" y="2233"/>
                    <a:pt x="1163" y="4467"/>
                    <a:pt x="2047" y="6584"/>
                  </a:cubicBezTo>
                  <a:cubicBezTo>
                    <a:pt x="2178" y="6893"/>
                    <a:pt x="2431" y="7023"/>
                    <a:pt x="2688" y="7023"/>
                  </a:cubicBezTo>
                  <a:cubicBezTo>
                    <a:pt x="3164" y="7023"/>
                    <a:pt x="3654" y="6576"/>
                    <a:pt x="3397" y="6002"/>
                  </a:cubicBezTo>
                  <a:cubicBezTo>
                    <a:pt x="2722" y="4164"/>
                    <a:pt x="2047" y="2326"/>
                    <a:pt x="1559" y="396"/>
                  </a:cubicBezTo>
                  <a:lnTo>
                    <a:pt x="977" y="396"/>
                  </a:lnTo>
                  <a:cubicBezTo>
                    <a:pt x="675" y="302"/>
                    <a:pt x="303" y="1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11375" y="2701525"/>
              <a:ext cx="82600" cy="450275"/>
            </a:xfrm>
            <a:custGeom>
              <a:avLst/>
              <a:gdLst/>
              <a:ahLst/>
              <a:cxnLst/>
              <a:rect l="l" t="t" r="r" b="b"/>
              <a:pathLst>
                <a:path w="3304" h="18011" extrusionOk="0">
                  <a:moveTo>
                    <a:pt x="1436" y="1"/>
                  </a:moveTo>
                  <a:cubicBezTo>
                    <a:pt x="1119" y="1"/>
                    <a:pt x="819" y="179"/>
                    <a:pt x="768" y="563"/>
                  </a:cubicBezTo>
                  <a:cubicBezTo>
                    <a:pt x="0" y="6286"/>
                    <a:pt x="396" y="12101"/>
                    <a:pt x="1745" y="17615"/>
                  </a:cubicBezTo>
                  <a:cubicBezTo>
                    <a:pt x="2048" y="17801"/>
                    <a:pt x="2420" y="17917"/>
                    <a:pt x="2722" y="18011"/>
                  </a:cubicBezTo>
                  <a:lnTo>
                    <a:pt x="3304" y="18011"/>
                  </a:lnTo>
                  <a:cubicBezTo>
                    <a:pt x="1838" y="12381"/>
                    <a:pt x="1466" y="6565"/>
                    <a:pt x="2234" y="842"/>
                  </a:cubicBezTo>
                  <a:cubicBezTo>
                    <a:pt x="2286" y="302"/>
                    <a:pt x="1848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"/>
          <p:cNvGrpSpPr/>
          <p:nvPr/>
        </p:nvGrpSpPr>
        <p:grpSpPr>
          <a:xfrm>
            <a:off x="99934" y="4395244"/>
            <a:ext cx="346800" cy="525634"/>
            <a:chOff x="2525525" y="689125"/>
            <a:chExt cx="298400" cy="452275"/>
          </a:xfrm>
        </p:grpSpPr>
        <p:sp>
          <p:nvSpPr>
            <p:cNvPr id="308" name="Google Shape;308;p3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6_1"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1"/>
          <p:cNvSpPr/>
          <p:nvPr/>
        </p:nvSpPr>
        <p:spPr>
          <a:xfrm flipH="1">
            <a:off x="7132951" y="-226722"/>
            <a:ext cx="2524752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1"/>
          <p:cNvSpPr/>
          <p:nvPr/>
        </p:nvSpPr>
        <p:spPr>
          <a:xfrm flipH="1">
            <a:off x="-828842" y="3398503"/>
            <a:ext cx="3585011" cy="2038711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1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408" name="Google Shape;1408;p21"/>
          <p:cNvGrpSpPr/>
          <p:nvPr/>
        </p:nvGrpSpPr>
        <p:grpSpPr>
          <a:xfrm rot="1927918">
            <a:off x="7427369" y="216933"/>
            <a:ext cx="1505785" cy="1179556"/>
            <a:chOff x="3495050" y="1152875"/>
            <a:chExt cx="1082275" cy="847800"/>
          </a:xfrm>
        </p:grpSpPr>
        <p:sp>
          <p:nvSpPr>
            <p:cNvPr id="1409" name="Google Shape;1409;p21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 rot="1416901">
            <a:off x="-256327" y="4166276"/>
            <a:ext cx="1939088" cy="875444"/>
            <a:chOff x="2915775" y="2073500"/>
            <a:chExt cx="874750" cy="394925"/>
          </a:xfrm>
        </p:grpSpPr>
        <p:sp>
          <p:nvSpPr>
            <p:cNvPr id="1418" name="Google Shape;1418;p21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21"/>
          <p:cNvGrpSpPr/>
          <p:nvPr/>
        </p:nvGrpSpPr>
        <p:grpSpPr>
          <a:xfrm rot="5550459">
            <a:off x="726831" y="4371527"/>
            <a:ext cx="625805" cy="615371"/>
            <a:chOff x="4452350" y="1286250"/>
            <a:chExt cx="700275" cy="688600"/>
          </a:xfrm>
        </p:grpSpPr>
        <p:sp>
          <p:nvSpPr>
            <p:cNvPr id="1439" name="Google Shape;1439;p21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 rot="10800000" flipH="1">
              <a:off x="4816486" y="1639672"/>
              <a:ext cx="151225" cy="52829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423761" y="4061118"/>
            <a:ext cx="415164" cy="629250"/>
            <a:chOff x="2525525" y="689125"/>
            <a:chExt cx="298400" cy="452275"/>
          </a:xfrm>
        </p:grpSpPr>
        <p:sp>
          <p:nvSpPr>
            <p:cNvPr id="1453" name="Google Shape;1453;p21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"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2"/>
          <p:cNvSpPr/>
          <p:nvPr/>
        </p:nvSpPr>
        <p:spPr>
          <a:xfrm>
            <a:off x="-781000" y="-226725"/>
            <a:ext cx="2504327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22"/>
          <p:cNvGrpSpPr/>
          <p:nvPr/>
        </p:nvGrpSpPr>
        <p:grpSpPr>
          <a:xfrm>
            <a:off x="385917" y="-226709"/>
            <a:ext cx="1751668" cy="1392514"/>
            <a:chOff x="2533100" y="1212175"/>
            <a:chExt cx="1066075" cy="839825"/>
          </a:xfrm>
        </p:grpSpPr>
        <p:sp>
          <p:nvSpPr>
            <p:cNvPr id="1479" name="Google Shape;1479;p22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2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2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2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2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2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22"/>
          <p:cNvSpPr txBox="1">
            <a:spLocks noGrp="1"/>
          </p:cNvSpPr>
          <p:nvPr>
            <p:ph type="title"/>
          </p:nvPr>
        </p:nvSpPr>
        <p:spPr>
          <a:xfrm>
            <a:off x="4359350" y="539500"/>
            <a:ext cx="40713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01" name="Google Shape;1501;p22"/>
          <p:cNvSpPr/>
          <p:nvPr/>
        </p:nvSpPr>
        <p:spPr>
          <a:xfrm>
            <a:off x="6940228" y="3927900"/>
            <a:ext cx="2704476" cy="1656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2" name="Google Shape;1502;p22"/>
          <p:cNvGrpSpPr/>
          <p:nvPr/>
        </p:nvGrpSpPr>
        <p:grpSpPr>
          <a:xfrm rot="-10570577">
            <a:off x="7418408" y="4003449"/>
            <a:ext cx="1748086" cy="997632"/>
            <a:chOff x="3260100" y="4040200"/>
            <a:chExt cx="1579600" cy="893550"/>
          </a:xfrm>
        </p:grpSpPr>
        <p:sp>
          <p:nvSpPr>
            <p:cNvPr id="1503" name="Google Shape;1503;p22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2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2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2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22"/>
          <p:cNvGrpSpPr/>
          <p:nvPr/>
        </p:nvGrpSpPr>
        <p:grpSpPr>
          <a:xfrm flipH="1">
            <a:off x="8430771" y="3927888"/>
            <a:ext cx="625243" cy="1130362"/>
            <a:chOff x="6608925" y="2056050"/>
            <a:chExt cx="453075" cy="812450"/>
          </a:xfrm>
        </p:grpSpPr>
        <p:sp>
          <p:nvSpPr>
            <p:cNvPr id="1531" name="Google Shape;1531;p22"/>
            <p:cNvSpPr/>
            <p:nvPr/>
          </p:nvSpPr>
          <p:spPr>
            <a:xfrm>
              <a:off x="6766525" y="2277050"/>
              <a:ext cx="230350" cy="544975"/>
            </a:xfrm>
            <a:custGeom>
              <a:avLst/>
              <a:gdLst/>
              <a:ahLst/>
              <a:cxnLst/>
              <a:rect l="l" t="t" r="r" b="b"/>
              <a:pathLst>
                <a:path w="9214" h="21799" extrusionOk="0">
                  <a:moveTo>
                    <a:pt x="2816" y="1"/>
                  </a:moveTo>
                  <a:lnTo>
                    <a:pt x="2420" y="1536"/>
                  </a:lnTo>
                  <a:cubicBezTo>
                    <a:pt x="1932" y="3188"/>
                    <a:pt x="1560" y="4933"/>
                    <a:pt x="1164" y="6584"/>
                  </a:cubicBezTo>
                  <a:cubicBezTo>
                    <a:pt x="885" y="8236"/>
                    <a:pt x="582" y="9888"/>
                    <a:pt x="396" y="11633"/>
                  </a:cubicBezTo>
                  <a:lnTo>
                    <a:pt x="303" y="12889"/>
                  </a:lnTo>
                  <a:lnTo>
                    <a:pt x="187" y="14145"/>
                  </a:lnTo>
                  <a:lnTo>
                    <a:pt x="94" y="15401"/>
                  </a:lnTo>
                  <a:lnTo>
                    <a:pt x="1" y="16751"/>
                  </a:lnTo>
                  <a:cubicBezTo>
                    <a:pt x="1" y="18402"/>
                    <a:pt x="1" y="20147"/>
                    <a:pt x="187" y="21799"/>
                  </a:cubicBezTo>
                  <a:cubicBezTo>
                    <a:pt x="303" y="20147"/>
                    <a:pt x="489" y="18402"/>
                    <a:pt x="676" y="16751"/>
                  </a:cubicBezTo>
                  <a:lnTo>
                    <a:pt x="769" y="15494"/>
                  </a:lnTo>
                  <a:lnTo>
                    <a:pt x="978" y="14238"/>
                  </a:lnTo>
                  <a:lnTo>
                    <a:pt x="1164" y="12982"/>
                  </a:lnTo>
                  <a:lnTo>
                    <a:pt x="1350" y="11726"/>
                  </a:lnTo>
                  <a:cubicBezTo>
                    <a:pt x="1653" y="10074"/>
                    <a:pt x="1932" y="8422"/>
                    <a:pt x="2327" y="6770"/>
                  </a:cubicBezTo>
                  <a:cubicBezTo>
                    <a:pt x="2528" y="5674"/>
                    <a:pt x="2800" y="4589"/>
                    <a:pt x="3076" y="3527"/>
                  </a:cubicBezTo>
                  <a:lnTo>
                    <a:pt x="3076" y="3527"/>
                  </a:lnTo>
                  <a:cubicBezTo>
                    <a:pt x="3384" y="4251"/>
                    <a:pt x="3697" y="4976"/>
                    <a:pt x="3979" y="5700"/>
                  </a:cubicBezTo>
                  <a:lnTo>
                    <a:pt x="4840" y="7655"/>
                  </a:lnTo>
                  <a:lnTo>
                    <a:pt x="5724" y="9492"/>
                  </a:lnTo>
                  <a:cubicBezTo>
                    <a:pt x="6212" y="10749"/>
                    <a:pt x="6794" y="12005"/>
                    <a:pt x="7375" y="13168"/>
                  </a:cubicBezTo>
                  <a:cubicBezTo>
                    <a:pt x="7957" y="14424"/>
                    <a:pt x="8632" y="15704"/>
                    <a:pt x="9213" y="16867"/>
                  </a:cubicBezTo>
                  <a:cubicBezTo>
                    <a:pt x="8818" y="15587"/>
                    <a:pt x="8329" y="14238"/>
                    <a:pt x="7864" y="12982"/>
                  </a:cubicBezTo>
                  <a:cubicBezTo>
                    <a:pt x="7469" y="11726"/>
                    <a:pt x="6980" y="10469"/>
                    <a:pt x="6491" y="9097"/>
                  </a:cubicBezTo>
                  <a:lnTo>
                    <a:pt x="5724" y="7259"/>
                  </a:lnTo>
                  <a:lnTo>
                    <a:pt x="5049" y="5328"/>
                  </a:lnTo>
                  <a:cubicBezTo>
                    <a:pt x="4468" y="4072"/>
                    <a:pt x="3979" y="2792"/>
                    <a:pt x="3490" y="1536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6694575" y="2713450"/>
              <a:ext cx="171425" cy="155050"/>
            </a:xfrm>
            <a:custGeom>
              <a:avLst/>
              <a:gdLst/>
              <a:ahLst/>
              <a:cxnLst/>
              <a:rect l="l" t="t" r="r" b="b"/>
              <a:pathLst>
                <a:path w="6857" h="6202" extrusionOk="0">
                  <a:moveTo>
                    <a:pt x="3476" y="0"/>
                  </a:moveTo>
                  <a:cubicBezTo>
                    <a:pt x="1752" y="0"/>
                    <a:pt x="0" y="1571"/>
                    <a:pt x="157" y="3273"/>
                  </a:cubicBezTo>
                  <a:cubicBezTo>
                    <a:pt x="248" y="4952"/>
                    <a:pt x="1929" y="6201"/>
                    <a:pt x="3536" y="6201"/>
                  </a:cubicBezTo>
                  <a:cubicBezTo>
                    <a:pt x="3978" y="6201"/>
                    <a:pt x="4414" y="6107"/>
                    <a:pt x="4810" y="5902"/>
                  </a:cubicBezTo>
                  <a:cubicBezTo>
                    <a:pt x="6671" y="4925"/>
                    <a:pt x="6857" y="1830"/>
                    <a:pt x="5205" y="574"/>
                  </a:cubicBezTo>
                  <a:lnTo>
                    <a:pt x="4438" y="179"/>
                  </a:lnTo>
                  <a:cubicBezTo>
                    <a:pt x="4127" y="57"/>
                    <a:pt x="3802" y="0"/>
                    <a:pt x="3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6890800" y="2558000"/>
              <a:ext cx="171200" cy="155450"/>
            </a:xfrm>
            <a:custGeom>
              <a:avLst/>
              <a:gdLst/>
              <a:ahLst/>
              <a:cxnLst/>
              <a:rect l="l" t="t" r="r" b="b"/>
              <a:pathLst>
                <a:path w="6848" h="6218" extrusionOk="0">
                  <a:moveTo>
                    <a:pt x="3358" y="1"/>
                  </a:moveTo>
                  <a:cubicBezTo>
                    <a:pt x="1678" y="1"/>
                    <a:pt x="0" y="1514"/>
                    <a:pt x="78" y="3303"/>
                  </a:cubicBezTo>
                  <a:cubicBezTo>
                    <a:pt x="224" y="4960"/>
                    <a:pt x="1866" y="6217"/>
                    <a:pt x="3454" y="6217"/>
                  </a:cubicBezTo>
                  <a:cubicBezTo>
                    <a:pt x="3895" y="6217"/>
                    <a:pt x="4331" y="6120"/>
                    <a:pt x="4731" y="5908"/>
                  </a:cubicBezTo>
                  <a:cubicBezTo>
                    <a:pt x="6569" y="4838"/>
                    <a:pt x="6848" y="1837"/>
                    <a:pt x="5103" y="581"/>
                  </a:cubicBezTo>
                  <a:lnTo>
                    <a:pt x="4335" y="185"/>
                  </a:lnTo>
                  <a:cubicBezTo>
                    <a:pt x="4018" y="59"/>
                    <a:pt x="3688" y="1"/>
                    <a:pt x="3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6608925" y="2056050"/>
              <a:ext cx="257075" cy="273950"/>
            </a:xfrm>
            <a:custGeom>
              <a:avLst/>
              <a:gdLst/>
              <a:ahLst/>
              <a:cxnLst/>
              <a:rect l="l" t="t" r="r" b="b"/>
              <a:pathLst>
                <a:path w="10283" h="10958" extrusionOk="0">
                  <a:moveTo>
                    <a:pt x="0" y="0"/>
                  </a:moveTo>
                  <a:cubicBezTo>
                    <a:pt x="1373" y="4374"/>
                    <a:pt x="5235" y="9795"/>
                    <a:pt x="9794" y="10958"/>
                  </a:cubicBezTo>
                  <a:cubicBezTo>
                    <a:pt x="10283" y="8841"/>
                    <a:pt x="8050" y="5816"/>
                    <a:pt x="6491" y="4188"/>
                  </a:cubicBezTo>
                  <a:cubicBezTo>
                    <a:pt x="5630" y="3211"/>
                    <a:pt x="210" y="58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6829350" y="2146200"/>
              <a:ext cx="138450" cy="183800"/>
            </a:xfrm>
            <a:custGeom>
              <a:avLst/>
              <a:gdLst/>
              <a:ahLst/>
              <a:cxnLst/>
              <a:rect l="l" t="t" r="r" b="b"/>
              <a:pathLst>
                <a:path w="5538" h="7352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61" y="1047"/>
                    <a:pt x="0" y="4072"/>
                    <a:pt x="303" y="6979"/>
                  </a:cubicBezTo>
                  <a:lnTo>
                    <a:pt x="884" y="7352"/>
                  </a:lnTo>
                  <a:cubicBezTo>
                    <a:pt x="3792" y="6398"/>
                    <a:pt x="5537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3"/>
          <p:cNvSpPr/>
          <p:nvPr/>
        </p:nvSpPr>
        <p:spPr>
          <a:xfrm flipH="1">
            <a:off x="7394037" y="-226725"/>
            <a:ext cx="2263663" cy="2003040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3"/>
          <p:cNvSpPr/>
          <p:nvPr/>
        </p:nvSpPr>
        <p:spPr>
          <a:xfrm flipH="1">
            <a:off x="-828842" y="3398503"/>
            <a:ext cx="3585011" cy="2038711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23"/>
          <p:cNvGrpSpPr/>
          <p:nvPr/>
        </p:nvGrpSpPr>
        <p:grpSpPr>
          <a:xfrm flipH="1">
            <a:off x="6664819" y="-342965"/>
            <a:ext cx="1765953" cy="1392514"/>
            <a:chOff x="2533100" y="1212175"/>
            <a:chExt cx="1066075" cy="839825"/>
          </a:xfrm>
        </p:grpSpPr>
        <p:sp>
          <p:nvSpPr>
            <p:cNvPr id="1540" name="Google Shape;1540;p23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23"/>
          <p:cNvGrpSpPr/>
          <p:nvPr/>
        </p:nvGrpSpPr>
        <p:grpSpPr>
          <a:xfrm flipH="1">
            <a:off x="727873" y="4386591"/>
            <a:ext cx="2263567" cy="1281440"/>
            <a:chOff x="3260100" y="4040200"/>
            <a:chExt cx="1579600" cy="893550"/>
          </a:xfrm>
        </p:grpSpPr>
        <p:sp>
          <p:nvSpPr>
            <p:cNvPr id="1562" name="Google Shape;1562;p23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23"/>
          <p:cNvGrpSpPr/>
          <p:nvPr/>
        </p:nvGrpSpPr>
        <p:grpSpPr>
          <a:xfrm rot="1668569" flipH="1">
            <a:off x="616483" y="3865448"/>
            <a:ext cx="911957" cy="977823"/>
            <a:chOff x="1721175" y="2665325"/>
            <a:chExt cx="809625" cy="868075"/>
          </a:xfrm>
        </p:grpSpPr>
        <p:sp>
          <p:nvSpPr>
            <p:cNvPr id="1590" name="Google Shape;1590;p23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3"/>
          <p:cNvGrpSpPr/>
          <p:nvPr/>
        </p:nvGrpSpPr>
        <p:grpSpPr>
          <a:xfrm rot="-1556019" flipH="1">
            <a:off x="445076" y="4030645"/>
            <a:ext cx="304348" cy="774463"/>
            <a:chOff x="4992675" y="1797250"/>
            <a:chExt cx="198925" cy="506000"/>
          </a:xfrm>
        </p:grpSpPr>
        <p:sp>
          <p:nvSpPr>
            <p:cNvPr id="1597" name="Google Shape;1597;p23"/>
            <p:cNvSpPr/>
            <p:nvPr/>
          </p:nvSpPr>
          <p:spPr>
            <a:xfrm>
              <a:off x="5004875" y="1797250"/>
              <a:ext cx="152400" cy="506000"/>
            </a:xfrm>
            <a:custGeom>
              <a:avLst/>
              <a:gdLst/>
              <a:ahLst/>
              <a:cxnLst/>
              <a:rect l="l" t="t" r="r" b="b"/>
              <a:pathLst>
                <a:path w="6096" h="20240" extrusionOk="0">
                  <a:moveTo>
                    <a:pt x="6096" y="0"/>
                  </a:moveTo>
                  <a:lnTo>
                    <a:pt x="6096" y="0"/>
                  </a:lnTo>
                  <a:cubicBezTo>
                    <a:pt x="5142" y="1442"/>
                    <a:pt x="4165" y="3001"/>
                    <a:pt x="3397" y="4653"/>
                  </a:cubicBezTo>
                  <a:cubicBezTo>
                    <a:pt x="2606" y="6188"/>
                    <a:pt x="2025" y="7933"/>
                    <a:pt x="1443" y="9585"/>
                  </a:cubicBezTo>
                  <a:cubicBezTo>
                    <a:pt x="489" y="13074"/>
                    <a:pt x="1" y="16657"/>
                    <a:pt x="187" y="20240"/>
                  </a:cubicBezTo>
                  <a:cubicBezTo>
                    <a:pt x="489" y="16657"/>
                    <a:pt x="1071" y="13167"/>
                    <a:pt x="2025" y="9771"/>
                  </a:cubicBezTo>
                  <a:cubicBezTo>
                    <a:pt x="2513" y="8142"/>
                    <a:pt x="3188" y="6398"/>
                    <a:pt x="3886" y="4839"/>
                  </a:cubicBezTo>
                  <a:cubicBezTo>
                    <a:pt x="4560" y="3187"/>
                    <a:pt x="5328" y="1535"/>
                    <a:pt x="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4992675" y="1974625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5019425" y="1904250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38" y="1"/>
                  </a:moveTo>
                  <a:cubicBezTo>
                    <a:pt x="262" y="1"/>
                    <a:pt x="186" y="24"/>
                    <a:pt x="93" y="70"/>
                  </a:cubicBezTo>
                  <a:cubicBezTo>
                    <a:pt x="0" y="163"/>
                    <a:pt x="0" y="373"/>
                    <a:pt x="0" y="466"/>
                  </a:cubicBezTo>
                  <a:cubicBezTo>
                    <a:pt x="93" y="1629"/>
                    <a:pt x="977" y="3071"/>
                    <a:pt x="1559" y="4048"/>
                  </a:cubicBezTo>
                  <a:cubicBezTo>
                    <a:pt x="2234" y="3071"/>
                    <a:pt x="1443" y="1141"/>
                    <a:pt x="861" y="373"/>
                  </a:cubicBezTo>
                  <a:cubicBezTo>
                    <a:pt x="768" y="256"/>
                    <a:pt x="675" y="70"/>
                    <a:pt x="582" y="70"/>
                  </a:cubicBezTo>
                  <a:cubicBezTo>
                    <a:pt x="489" y="24"/>
                    <a:pt x="41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5053150" y="1872850"/>
              <a:ext cx="41325" cy="76800"/>
            </a:xfrm>
            <a:custGeom>
              <a:avLst/>
              <a:gdLst/>
              <a:ahLst/>
              <a:cxnLst/>
              <a:rect l="l" t="t" r="r" b="b"/>
              <a:pathLst>
                <a:path w="1653" h="3072" extrusionOk="0">
                  <a:moveTo>
                    <a:pt x="198" y="0"/>
                  </a:moveTo>
                  <a:cubicBezTo>
                    <a:pt x="123" y="0"/>
                    <a:pt x="47" y="24"/>
                    <a:pt x="1" y="70"/>
                  </a:cubicBezTo>
                  <a:lnTo>
                    <a:pt x="1" y="349"/>
                  </a:lnTo>
                  <a:cubicBezTo>
                    <a:pt x="1" y="1326"/>
                    <a:pt x="675" y="2303"/>
                    <a:pt x="1071" y="3071"/>
                  </a:cubicBezTo>
                  <a:cubicBezTo>
                    <a:pt x="1652" y="2397"/>
                    <a:pt x="1071" y="931"/>
                    <a:pt x="582" y="256"/>
                  </a:cubicBezTo>
                  <a:cubicBezTo>
                    <a:pt x="489" y="163"/>
                    <a:pt x="489" y="70"/>
                    <a:pt x="396" y="70"/>
                  </a:cubicBezTo>
                  <a:cubicBezTo>
                    <a:pt x="349" y="24"/>
                    <a:pt x="274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5043850" y="1988300"/>
              <a:ext cx="96575" cy="73000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5077575" y="1920525"/>
              <a:ext cx="77375" cy="55875"/>
            </a:xfrm>
            <a:custGeom>
              <a:avLst/>
              <a:gdLst/>
              <a:ahLst/>
              <a:cxnLst/>
              <a:rect l="l" t="t" r="r" b="b"/>
              <a:pathLst>
                <a:path w="3095" h="2235" extrusionOk="0">
                  <a:moveTo>
                    <a:pt x="2513" y="1"/>
                  </a:moveTo>
                  <a:cubicBezTo>
                    <a:pt x="1838" y="1"/>
                    <a:pt x="1257" y="303"/>
                    <a:pt x="768" y="885"/>
                  </a:cubicBezTo>
                  <a:cubicBezTo>
                    <a:pt x="489" y="1257"/>
                    <a:pt x="94" y="1746"/>
                    <a:pt x="1" y="2234"/>
                  </a:cubicBezTo>
                  <a:cubicBezTo>
                    <a:pt x="582" y="1653"/>
                    <a:pt x="1559" y="1164"/>
                    <a:pt x="2420" y="885"/>
                  </a:cubicBezTo>
                  <a:cubicBezTo>
                    <a:pt x="2513" y="885"/>
                    <a:pt x="2722" y="769"/>
                    <a:pt x="2816" y="676"/>
                  </a:cubicBezTo>
                  <a:cubicBezTo>
                    <a:pt x="3002" y="583"/>
                    <a:pt x="3095" y="396"/>
                    <a:pt x="3002" y="187"/>
                  </a:cubicBezTo>
                  <a:cubicBezTo>
                    <a:pt x="2909" y="94"/>
                    <a:pt x="2722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5089800" y="1823400"/>
              <a:ext cx="26775" cy="58200"/>
            </a:xfrm>
            <a:custGeom>
              <a:avLst/>
              <a:gdLst/>
              <a:ahLst/>
              <a:cxnLst/>
              <a:rect l="l" t="t" r="r" b="b"/>
              <a:pathLst>
                <a:path w="1071" h="2328" extrusionOk="0">
                  <a:moveTo>
                    <a:pt x="372" y="1"/>
                  </a:moveTo>
                  <a:cubicBezTo>
                    <a:pt x="93" y="117"/>
                    <a:pt x="0" y="396"/>
                    <a:pt x="0" y="699"/>
                  </a:cubicBezTo>
                  <a:cubicBezTo>
                    <a:pt x="93" y="978"/>
                    <a:pt x="279" y="1164"/>
                    <a:pt x="372" y="1373"/>
                  </a:cubicBezTo>
                  <a:cubicBezTo>
                    <a:pt x="582" y="1653"/>
                    <a:pt x="582" y="2048"/>
                    <a:pt x="675" y="2327"/>
                  </a:cubicBezTo>
                  <a:cubicBezTo>
                    <a:pt x="1070" y="2141"/>
                    <a:pt x="954" y="1071"/>
                    <a:pt x="954" y="792"/>
                  </a:cubicBezTo>
                  <a:cubicBezTo>
                    <a:pt x="954" y="583"/>
                    <a:pt x="861" y="396"/>
                    <a:pt x="768" y="303"/>
                  </a:cubicBezTo>
                  <a:cubicBezTo>
                    <a:pt x="675" y="117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5121200" y="1812350"/>
              <a:ext cx="70400" cy="45400"/>
            </a:xfrm>
            <a:custGeom>
              <a:avLst/>
              <a:gdLst/>
              <a:ahLst/>
              <a:cxnLst/>
              <a:rect l="l" t="t" r="r" b="b"/>
              <a:pathLst>
                <a:path w="2816" h="1816" extrusionOk="0">
                  <a:moveTo>
                    <a:pt x="2359" y="1"/>
                  </a:moveTo>
                  <a:cubicBezTo>
                    <a:pt x="2251" y="1"/>
                    <a:pt x="2129" y="24"/>
                    <a:pt x="2024" y="71"/>
                  </a:cubicBezTo>
                  <a:cubicBezTo>
                    <a:pt x="1257" y="350"/>
                    <a:pt x="396" y="1025"/>
                    <a:pt x="0" y="1815"/>
                  </a:cubicBezTo>
                  <a:cubicBezTo>
                    <a:pt x="186" y="1606"/>
                    <a:pt x="396" y="1513"/>
                    <a:pt x="582" y="1420"/>
                  </a:cubicBezTo>
                  <a:lnTo>
                    <a:pt x="1350" y="1420"/>
                  </a:lnTo>
                  <a:cubicBezTo>
                    <a:pt x="1652" y="1420"/>
                    <a:pt x="1931" y="1420"/>
                    <a:pt x="2234" y="1327"/>
                  </a:cubicBezTo>
                  <a:cubicBezTo>
                    <a:pt x="2513" y="1234"/>
                    <a:pt x="2815" y="838"/>
                    <a:pt x="2815" y="559"/>
                  </a:cubicBezTo>
                  <a:cubicBezTo>
                    <a:pt x="2815" y="350"/>
                    <a:pt x="2815" y="164"/>
                    <a:pt x="2606" y="71"/>
                  </a:cubicBezTo>
                  <a:cubicBezTo>
                    <a:pt x="2559" y="24"/>
                    <a:pt x="2466" y="1"/>
                    <a:pt x="2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5099100" y="1862375"/>
              <a:ext cx="70400" cy="43650"/>
            </a:xfrm>
            <a:custGeom>
              <a:avLst/>
              <a:gdLst/>
              <a:ahLst/>
              <a:cxnLst/>
              <a:rect l="l" t="t" r="r" b="b"/>
              <a:pathLst>
                <a:path w="2816" h="1746" extrusionOk="0">
                  <a:moveTo>
                    <a:pt x="2048" y="1"/>
                  </a:moveTo>
                  <a:cubicBezTo>
                    <a:pt x="1745" y="1"/>
                    <a:pt x="1559" y="187"/>
                    <a:pt x="1280" y="396"/>
                  </a:cubicBezTo>
                  <a:cubicBezTo>
                    <a:pt x="977" y="582"/>
                    <a:pt x="0" y="1257"/>
                    <a:pt x="117" y="1745"/>
                  </a:cubicBezTo>
                  <a:cubicBezTo>
                    <a:pt x="791" y="1652"/>
                    <a:pt x="1955" y="1559"/>
                    <a:pt x="2443" y="1071"/>
                  </a:cubicBezTo>
                  <a:cubicBezTo>
                    <a:pt x="2722" y="885"/>
                    <a:pt x="2815" y="582"/>
                    <a:pt x="2722" y="303"/>
                  </a:cubicBezTo>
                  <a:cubicBezTo>
                    <a:pt x="2629" y="94"/>
                    <a:pt x="2234" y="1"/>
                    <a:pt x="2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23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7" name="Google Shape;1607;p23"/>
          <p:cNvSpPr txBox="1">
            <a:spLocks noGrp="1"/>
          </p:cNvSpPr>
          <p:nvPr>
            <p:ph type="title" idx="2"/>
          </p:nvPr>
        </p:nvSpPr>
        <p:spPr>
          <a:xfrm>
            <a:off x="5005963" y="3339675"/>
            <a:ext cx="24525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8" name="Google Shape;1608;p23"/>
          <p:cNvSpPr txBox="1">
            <a:spLocks noGrp="1"/>
          </p:cNvSpPr>
          <p:nvPr>
            <p:ph type="subTitle" idx="1"/>
          </p:nvPr>
        </p:nvSpPr>
        <p:spPr>
          <a:xfrm>
            <a:off x="5073325" y="2244725"/>
            <a:ext cx="23178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9" name="Google Shape;1609;p23"/>
          <p:cNvSpPr txBox="1">
            <a:spLocks noGrp="1"/>
          </p:cNvSpPr>
          <p:nvPr>
            <p:ph type="title" idx="3"/>
          </p:nvPr>
        </p:nvSpPr>
        <p:spPr>
          <a:xfrm>
            <a:off x="1685513" y="3339675"/>
            <a:ext cx="24525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10" name="Google Shape;1610;p23"/>
          <p:cNvSpPr txBox="1">
            <a:spLocks noGrp="1"/>
          </p:cNvSpPr>
          <p:nvPr>
            <p:ph type="subTitle" idx="4"/>
          </p:nvPr>
        </p:nvSpPr>
        <p:spPr>
          <a:xfrm>
            <a:off x="1752875" y="2244725"/>
            <a:ext cx="23178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4"/>
          <p:cNvSpPr/>
          <p:nvPr/>
        </p:nvSpPr>
        <p:spPr>
          <a:xfrm flipH="1">
            <a:off x="7223185" y="3710825"/>
            <a:ext cx="2154690" cy="1541027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24"/>
          <p:cNvSpPr/>
          <p:nvPr/>
        </p:nvSpPr>
        <p:spPr>
          <a:xfrm flipH="1">
            <a:off x="-388671" y="-317500"/>
            <a:ext cx="3401995" cy="2566380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24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615" name="Google Shape;1615;p24"/>
          <p:cNvGrpSpPr/>
          <p:nvPr/>
        </p:nvGrpSpPr>
        <p:grpSpPr>
          <a:xfrm rot="9958971" flipH="1">
            <a:off x="7304877" y="4061117"/>
            <a:ext cx="1339147" cy="887267"/>
            <a:chOff x="3495050" y="1152875"/>
            <a:chExt cx="1082275" cy="847800"/>
          </a:xfrm>
        </p:grpSpPr>
        <p:sp>
          <p:nvSpPr>
            <p:cNvPr id="1616" name="Google Shape;1616;p24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>
            <a:off x="-713676" y="-29854"/>
            <a:ext cx="2176640" cy="982692"/>
            <a:chOff x="2915775" y="2073500"/>
            <a:chExt cx="874750" cy="394925"/>
          </a:xfrm>
        </p:grpSpPr>
        <p:sp>
          <p:nvSpPr>
            <p:cNvPr id="1625" name="Google Shape;1625;p24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24"/>
          <p:cNvGrpSpPr/>
          <p:nvPr/>
        </p:nvGrpSpPr>
        <p:grpSpPr>
          <a:xfrm>
            <a:off x="7868202" y="3769025"/>
            <a:ext cx="562398" cy="884275"/>
            <a:chOff x="6381525" y="2911575"/>
            <a:chExt cx="404225" cy="635575"/>
          </a:xfrm>
        </p:grpSpPr>
        <p:sp>
          <p:nvSpPr>
            <p:cNvPr id="1646" name="Google Shape;1646;p24"/>
            <p:cNvSpPr/>
            <p:nvPr/>
          </p:nvSpPr>
          <p:spPr>
            <a:xfrm>
              <a:off x="6412925" y="2911575"/>
              <a:ext cx="285575" cy="305975"/>
            </a:xfrm>
            <a:custGeom>
              <a:avLst/>
              <a:gdLst/>
              <a:ahLst/>
              <a:cxnLst/>
              <a:rect l="l" t="t" r="r" b="b"/>
              <a:pathLst>
                <a:path w="11423" h="12239" extrusionOk="0">
                  <a:moveTo>
                    <a:pt x="6887" y="1"/>
                  </a:moveTo>
                  <a:cubicBezTo>
                    <a:pt x="5235" y="2909"/>
                    <a:pt x="4653" y="6491"/>
                    <a:pt x="5328" y="9795"/>
                  </a:cubicBezTo>
                  <a:cubicBezTo>
                    <a:pt x="3872" y="9387"/>
                    <a:pt x="2351" y="9190"/>
                    <a:pt x="874" y="9190"/>
                  </a:cubicBezTo>
                  <a:cubicBezTo>
                    <a:pt x="581" y="9190"/>
                    <a:pt x="289" y="9198"/>
                    <a:pt x="0" y="9213"/>
                  </a:cubicBezTo>
                  <a:cubicBezTo>
                    <a:pt x="1365" y="9851"/>
                    <a:pt x="5082" y="12238"/>
                    <a:pt x="6799" y="12238"/>
                  </a:cubicBezTo>
                  <a:cubicBezTo>
                    <a:pt x="6897" y="12238"/>
                    <a:pt x="6988" y="12230"/>
                    <a:pt x="7073" y="12214"/>
                  </a:cubicBezTo>
                  <a:cubicBezTo>
                    <a:pt x="8483" y="11850"/>
                    <a:pt x="9915" y="7951"/>
                    <a:pt x="11326" y="7951"/>
                  </a:cubicBezTo>
                  <a:cubicBezTo>
                    <a:pt x="11359" y="7951"/>
                    <a:pt x="11391" y="7953"/>
                    <a:pt x="11423" y="7957"/>
                  </a:cubicBezTo>
                  <a:cubicBezTo>
                    <a:pt x="11103" y="7897"/>
                    <a:pt x="10779" y="7869"/>
                    <a:pt x="10454" y="7869"/>
                  </a:cubicBezTo>
                  <a:cubicBezTo>
                    <a:pt x="9124" y="7869"/>
                    <a:pt x="7780" y="8353"/>
                    <a:pt x="6677" y="9213"/>
                  </a:cubicBezTo>
                  <a:cubicBezTo>
                    <a:pt x="6770" y="6119"/>
                    <a:pt x="6887" y="3118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6381525" y="3187650"/>
              <a:ext cx="404225" cy="359500"/>
            </a:xfrm>
            <a:custGeom>
              <a:avLst/>
              <a:gdLst/>
              <a:ahLst/>
              <a:cxnLst/>
              <a:rect l="l" t="t" r="r" b="b"/>
              <a:pathLst>
                <a:path w="16169" h="14380" extrusionOk="0">
                  <a:moveTo>
                    <a:pt x="7942" y="0"/>
                  </a:moveTo>
                  <a:cubicBezTo>
                    <a:pt x="7260" y="0"/>
                    <a:pt x="6575" y="100"/>
                    <a:pt x="5909" y="310"/>
                  </a:cubicBezTo>
                  <a:lnTo>
                    <a:pt x="5607" y="1264"/>
                  </a:lnTo>
                  <a:cubicBezTo>
                    <a:pt x="5607" y="985"/>
                    <a:pt x="5700" y="683"/>
                    <a:pt x="5700" y="403"/>
                  </a:cubicBezTo>
                  <a:lnTo>
                    <a:pt x="5700" y="403"/>
                  </a:lnTo>
                  <a:cubicBezTo>
                    <a:pt x="2117" y="1660"/>
                    <a:pt x="0" y="5917"/>
                    <a:pt x="1256" y="9523"/>
                  </a:cubicBezTo>
                  <a:cubicBezTo>
                    <a:pt x="2278" y="12436"/>
                    <a:pt x="5283" y="14380"/>
                    <a:pt x="8296" y="14380"/>
                  </a:cubicBezTo>
                  <a:cubicBezTo>
                    <a:pt x="8989" y="14380"/>
                    <a:pt x="9683" y="14277"/>
                    <a:pt x="10353" y="14059"/>
                  </a:cubicBezTo>
                  <a:cubicBezTo>
                    <a:pt x="13958" y="12896"/>
                    <a:pt x="16169" y="8546"/>
                    <a:pt x="15005" y="4963"/>
                  </a:cubicBezTo>
                  <a:cubicBezTo>
                    <a:pt x="14053" y="2029"/>
                    <a:pt x="11026" y="0"/>
                    <a:pt x="7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0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5"/>
          <p:cNvSpPr/>
          <p:nvPr/>
        </p:nvSpPr>
        <p:spPr>
          <a:xfrm>
            <a:off x="-781000" y="-226725"/>
            <a:ext cx="2504327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25"/>
          <p:cNvGrpSpPr/>
          <p:nvPr/>
        </p:nvGrpSpPr>
        <p:grpSpPr>
          <a:xfrm>
            <a:off x="431127" y="-3"/>
            <a:ext cx="1292190" cy="1036680"/>
            <a:chOff x="2533100" y="1212175"/>
            <a:chExt cx="1066075" cy="839825"/>
          </a:xfrm>
        </p:grpSpPr>
        <p:sp>
          <p:nvSpPr>
            <p:cNvPr id="1651" name="Google Shape;1651;p25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2" name="Google Shape;1672;p25"/>
          <p:cNvSpPr/>
          <p:nvPr/>
        </p:nvSpPr>
        <p:spPr>
          <a:xfrm>
            <a:off x="6940228" y="3927900"/>
            <a:ext cx="2704476" cy="1656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3" name="Google Shape;1673;p25"/>
          <p:cNvGrpSpPr/>
          <p:nvPr/>
        </p:nvGrpSpPr>
        <p:grpSpPr>
          <a:xfrm>
            <a:off x="6943917" y="3644355"/>
            <a:ext cx="2744809" cy="1692795"/>
            <a:chOff x="3095850" y="2740875"/>
            <a:chExt cx="1972838" cy="1216700"/>
          </a:xfrm>
        </p:grpSpPr>
        <p:sp>
          <p:nvSpPr>
            <p:cNvPr id="1674" name="Google Shape;1674;p25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25"/>
          <p:cNvGrpSpPr/>
          <p:nvPr/>
        </p:nvGrpSpPr>
        <p:grpSpPr>
          <a:xfrm>
            <a:off x="8097004" y="4354176"/>
            <a:ext cx="667546" cy="678502"/>
            <a:chOff x="1980625" y="1091425"/>
            <a:chExt cx="479800" cy="487675"/>
          </a:xfrm>
        </p:grpSpPr>
        <p:sp>
          <p:nvSpPr>
            <p:cNvPr id="1680" name="Google Shape;1680;p25"/>
            <p:cNvSpPr/>
            <p:nvPr/>
          </p:nvSpPr>
          <p:spPr>
            <a:xfrm>
              <a:off x="2234725" y="1128400"/>
              <a:ext cx="90175" cy="40750"/>
            </a:xfrm>
            <a:custGeom>
              <a:avLst/>
              <a:gdLst/>
              <a:ahLst/>
              <a:cxnLst/>
              <a:rect l="l" t="t" r="r" b="b"/>
              <a:pathLst>
                <a:path w="3607" h="1630" extrusionOk="0">
                  <a:moveTo>
                    <a:pt x="2537" y="1"/>
                  </a:moveTo>
                  <a:cubicBezTo>
                    <a:pt x="2234" y="1"/>
                    <a:pt x="1862" y="1"/>
                    <a:pt x="1466" y="187"/>
                  </a:cubicBezTo>
                  <a:cubicBezTo>
                    <a:pt x="1164" y="280"/>
                    <a:pt x="792" y="466"/>
                    <a:pt x="489" y="675"/>
                  </a:cubicBezTo>
                  <a:cubicBezTo>
                    <a:pt x="303" y="954"/>
                    <a:pt x="117" y="1257"/>
                    <a:pt x="1" y="1629"/>
                  </a:cubicBezTo>
                  <a:cubicBezTo>
                    <a:pt x="303" y="1443"/>
                    <a:pt x="582" y="1350"/>
                    <a:pt x="885" y="1257"/>
                  </a:cubicBezTo>
                  <a:cubicBezTo>
                    <a:pt x="1164" y="1048"/>
                    <a:pt x="1466" y="954"/>
                    <a:pt x="1746" y="861"/>
                  </a:cubicBezTo>
                  <a:cubicBezTo>
                    <a:pt x="2048" y="768"/>
                    <a:pt x="2234" y="675"/>
                    <a:pt x="2630" y="675"/>
                  </a:cubicBezTo>
                  <a:cubicBezTo>
                    <a:pt x="2909" y="582"/>
                    <a:pt x="3211" y="466"/>
                    <a:pt x="3607" y="373"/>
                  </a:cubicBezTo>
                  <a:cubicBezTo>
                    <a:pt x="3304" y="187"/>
                    <a:pt x="2909" y="94"/>
                    <a:pt x="2537" y="1"/>
                  </a:cubicBezTo>
                  <a:close/>
                </a:path>
              </a:pathLst>
            </a:custGeom>
            <a:solidFill>
              <a:srgbClr val="D6B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2155050" y="1091425"/>
              <a:ext cx="305375" cy="374525"/>
            </a:xfrm>
            <a:custGeom>
              <a:avLst/>
              <a:gdLst/>
              <a:ahLst/>
              <a:cxnLst/>
              <a:rect l="l" t="t" r="r" b="b"/>
              <a:pathLst>
                <a:path w="12215" h="14981" extrusionOk="0">
                  <a:moveTo>
                    <a:pt x="5865" y="0"/>
                  </a:moveTo>
                  <a:cubicBezTo>
                    <a:pt x="5389" y="0"/>
                    <a:pt x="4884" y="99"/>
                    <a:pt x="4351" y="316"/>
                  </a:cubicBezTo>
                  <a:cubicBezTo>
                    <a:pt x="1" y="1945"/>
                    <a:pt x="2234" y="7970"/>
                    <a:pt x="3676" y="10669"/>
                  </a:cubicBezTo>
                  <a:cubicBezTo>
                    <a:pt x="4165" y="11739"/>
                    <a:pt x="4747" y="12809"/>
                    <a:pt x="5631" y="13693"/>
                  </a:cubicBezTo>
                  <a:cubicBezTo>
                    <a:pt x="6393" y="14373"/>
                    <a:pt x="7393" y="14981"/>
                    <a:pt x="8421" y="14981"/>
                  </a:cubicBezTo>
                  <a:cubicBezTo>
                    <a:pt x="8553" y="14981"/>
                    <a:pt x="8685" y="14971"/>
                    <a:pt x="8818" y="14949"/>
                  </a:cubicBezTo>
                  <a:cubicBezTo>
                    <a:pt x="10283" y="14740"/>
                    <a:pt x="11447" y="13391"/>
                    <a:pt x="11819" y="11948"/>
                  </a:cubicBezTo>
                  <a:cubicBezTo>
                    <a:pt x="12214" y="10576"/>
                    <a:pt x="12028" y="9040"/>
                    <a:pt x="11726" y="7575"/>
                  </a:cubicBezTo>
                  <a:cubicBezTo>
                    <a:pt x="11135" y="4866"/>
                    <a:pt x="9207" y="0"/>
                    <a:pt x="5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2234725" y="1198200"/>
              <a:ext cx="92500" cy="44850"/>
            </a:xfrm>
            <a:custGeom>
              <a:avLst/>
              <a:gdLst/>
              <a:ahLst/>
              <a:cxnLst/>
              <a:rect l="l" t="t" r="r" b="b"/>
              <a:pathLst>
                <a:path w="3700" h="1794" extrusionOk="0">
                  <a:moveTo>
                    <a:pt x="3700" y="0"/>
                  </a:moveTo>
                  <a:lnTo>
                    <a:pt x="3700" y="0"/>
                  </a:lnTo>
                  <a:cubicBezTo>
                    <a:pt x="3397" y="210"/>
                    <a:pt x="3118" y="396"/>
                    <a:pt x="2816" y="489"/>
                  </a:cubicBezTo>
                  <a:cubicBezTo>
                    <a:pt x="2537" y="698"/>
                    <a:pt x="2234" y="791"/>
                    <a:pt x="1955" y="884"/>
                  </a:cubicBezTo>
                  <a:cubicBezTo>
                    <a:pt x="1653" y="977"/>
                    <a:pt x="1373" y="1070"/>
                    <a:pt x="1071" y="1163"/>
                  </a:cubicBezTo>
                  <a:cubicBezTo>
                    <a:pt x="792" y="1280"/>
                    <a:pt x="396" y="1280"/>
                    <a:pt x="1" y="1373"/>
                  </a:cubicBezTo>
                  <a:cubicBezTo>
                    <a:pt x="303" y="1559"/>
                    <a:pt x="699" y="1745"/>
                    <a:pt x="1071" y="1745"/>
                  </a:cubicBezTo>
                  <a:cubicBezTo>
                    <a:pt x="1189" y="1780"/>
                    <a:pt x="1308" y="1794"/>
                    <a:pt x="1425" y="1794"/>
                  </a:cubicBezTo>
                  <a:cubicBezTo>
                    <a:pt x="1701" y="1794"/>
                    <a:pt x="1973" y="1717"/>
                    <a:pt x="2234" y="1652"/>
                  </a:cubicBezTo>
                  <a:cubicBezTo>
                    <a:pt x="2537" y="1466"/>
                    <a:pt x="2909" y="1280"/>
                    <a:pt x="3211" y="977"/>
                  </a:cubicBezTo>
                  <a:cubicBezTo>
                    <a:pt x="3397" y="791"/>
                    <a:pt x="3700" y="396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2368500" y="1276125"/>
              <a:ext cx="55275" cy="43075"/>
            </a:xfrm>
            <a:custGeom>
              <a:avLst/>
              <a:gdLst/>
              <a:ahLst/>
              <a:cxnLst/>
              <a:rect l="l" t="t" r="r" b="b"/>
              <a:pathLst>
                <a:path w="2211" h="1723" extrusionOk="0">
                  <a:moveTo>
                    <a:pt x="2211" y="1"/>
                  </a:moveTo>
                  <a:lnTo>
                    <a:pt x="2211" y="1"/>
                  </a:lnTo>
                  <a:cubicBezTo>
                    <a:pt x="1931" y="94"/>
                    <a:pt x="1745" y="187"/>
                    <a:pt x="1536" y="373"/>
                  </a:cubicBezTo>
                  <a:cubicBezTo>
                    <a:pt x="1350" y="489"/>
                    <a:pt x="1164" y="582"/>
                    <a:pt x="954" y="768"/>
                  </a:cubicBezTo>
                  <a:cubicBezTo>
                    <a:pt x="768" y="861"/>
                    <a:pt x="675" y="954"/>
                    <a:pt x="466" y="1164"/>
                  </a:cubicBezTo>
                  <a:cubicBezTo>
                    <a:pt x="280" y="1257"/>
                    <a:pt x="94" y="1443"/>
                    <a:pt x="1" y="1652"/>
                  </a:cubicBezTo>
                  <a:cubicBezTo>
                    <a:pt x="94" y="1699"/>
                    <a:pt x="210" y="1722"/>
                    <a:pt x="341" y="1722"/>
                  </a:cubicBezTo>
                  <a:cubicBezTo>
                    <a:pt x="472" y="1722"/>
                    <a:pt x="617" y="1699"/>
                    <a:pt x="768" y="1652"/>
                  </a:cubicBezTo>
                  <a:cubicBezTo>
                    <a:pt x="954" y="1652"/>
                    <a:pt x="1257" y="1536"/>
                    <a:pt x="1443" y="1350"/>
                  </a:cubicBezTo>
                  <a:cubicBezTo>
                    <a:pt x="1629" y="1164"/>
                    <a:pt x="1838" y="954"/>
                    <a:pt x="1931" y="768"/>
                  </a:cubicBezTo>
                  <a:cubicBezTo>
                    <a:pt x="2118" y="582"/>
                    <a:pt x="2211" y="280"/>
                    <a:pt x="2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2305100" y="1387225"/>
              <a:ext cx="55875" cy="32000"/>
            </a:xfrm>
            <a:custGeom>
              <a:avLst/>
              <a:gdLst/>
              <a:ahLst/>
              <a:cxnLst/>
              <a:rect l="l" t="t" r="r" b="b"/>
              <a:pathLst>
                <a:path w="2235" h="1280" extrusionOk="0">
                  <a:moveTo>
                    <a:pt x="2234" y="0"/>
                  </a:moveTo>
                  <a:cubicBezTo>
                    <a:pt x="1955" y="0"/>
                    <a:pt x="1746" y="116"/>
                    <a:pt x="1652" y="209"/>
                  </a:cubicBezTo>
                  <a:cubicBezTo>
                    <a:pt x="1466" y="302"/>
                    <a:pt x="1257" y="302"/>
                    <a:pt x="1071" y="396"/>
                  </a:cubicBezTo>
                  <a:cubicBezTo>
                    <a:pt x="885" y="489"/>
                    <a:pt x="792" y="582"/>
                    <a:pt x="582" y="698"/>
                  </a:cubicBezTo>
                  <a:cubicBezTo>
                    <a:pt x="396" y="791"/>
                    <a:pt x="210" y="884"/>
                    <a:pt x="1" y="977"/>
                  </a:cubicBezTo>
                  <a:cubicBezTo>
                    <a:pt x="210" y="1163"/>
                    <a:pt x="489" y="1280"/>
                    <a:pt x="675" y="1280"/>
                  </a:cubicBezTo>
                  <a:cubicBezTo>
                    <a:pt x="978" y="1280"/>
                    <a:pt x="1164" y="1163"/>
                    <a:pt x="1466" y="1070"/>
                  </a:cubicBezTo>
                  <a:cubicBezTo>
                    <a:pt x="1652" y="977"/>
                    <a:pt x="1839" y="884"/>
                    <a:pt x="1955" y="698"/>
                  </a:cubicBezTo>
                  <a:cubicBezTo>
                    <a:pt x="2141" y="489"/>
                    <a:pt x="2234" y="209"/>
                    <a:pt x="2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2365600" y="1232500"/>
              <a:ext cx="24450" cy="21550"/>
            </a:xfrm>
            <a:custGeom>
              <a:avLst/>
              <a:gdLst/>
              <a:ahLst/>
              <a:cxnLst/>
              <a:rect l="l" t="t" r="r" b="b"/>
              <a:pathLst>
                <a:path w="978" h="862" extrusionOk="0">
                  <a:moveTo>
                    <a:pt x="884" y="1"/>
                  </a:moveTo>
                  <a:cubicBezTo>
                    <a:pt x="698" y="1"/>
                    <a:pt x="582" y="94"/>
                    <a:pt x="489" y="94"/>
                  </a:cubicBezTo>
                  <a:cubicBezTo>
                    <a:pt x="396" y="94"/>
                    <a:pt x="303" y="94"/>
                    <a:pt x="303" y="187"/>
                  </a:cubicBezTo>
                  <a:cubicBezTo>
                    <a:pt x="210" y="187"/>
                    <a:pt x="210" y="280"/>
                    <a:pt x="117" y="373"/>
                  </a:cubicBezTo>
                  <a:cubicBezTo>
                    <a:pt x="117" y="489"/>
                    <a:pt x="0" y="582"/>
                    <a:pt x="0" y="769"/>
                  </a:cubicBezTo>
                  <a:cubicBezTo>
                    <a:pt x="117" y="862"/>
                    <a:pt x="303" y="862"/>
                    <a:pt x="396" y="862"/>
                  </a:cubicBezTo>
                  <a:cubicBezTo>
                    <a:pt x="489" y="862"/>
                    <a:pt x="698" y="862"/>
                    <a:pt x="791" y="769"/>
                  </a:cubicBezTo>
                  <a:cubicBezTo>
                    <a:pt x="884" y="676"/>
                    <a:pt x="884" y="582"/>
                    <a:pt x="977" y="489"/>
                  </a:cubicBezTo>
                  <a:cubicBezTo>
                    <a:pt x="977" y="280"/>
                    <a:pt x="977" y="187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2363275" y="1390125"/>
              <a:ext cx="58175" cy="44675"/>
            </a:xfrm>
            <a:custGeom>
              <a:avLst/>
              <a:gdLst/>
              <a:ahLst/>
              <a:cxnLst/>
              <a:rect l="l" t="t" r="r" b="b"/>
              <a:pathLst>
                <a:path w="2327" h="1787" extrusionOk="0">
                  <a:moveTo>
                    <a:pt x="2327" y="0"/>
                  </a:moveTo>
                  <a:lnTo>
                    <a:pt x="2327" y="0"/>
                  </a:lnTo>
                  <a:cubicBezTo>
                    <a:pt x="2047" y="93"/>
                    <a:pt x="1838" y="186"/>
                    <a:pt x="1652" y="373"/>
                  </a:cubicBezTo>
                  <a:cubicBezTo>
                    <a:pt x="1466" y="466"/>
                    <a:pt x="1256" y="582"/>
                    <a:pt x="1070" y="768"/>
                  </a:cubicBezTo>
                  <a:cubicBezTo>
                    <a:pt x="884" y="861"/>
                    <a:pt x="675" y="1047"/>
                    <a:pt x="489" y="1164"/>
                  </a:cubicBezTo>
                  <a:cubicBezTo>
                    <a:pt x="396" y="1350"/>
                    <a:pt x="210" y="1536"/>
                    <a:pt x="0" y="1745"/>
                  </a:cubicBezTo>
                  <a:cubicBezTo>
                    <a:pt x="101" y="1776"/>
                    <a:pt x="199" y="1787"/>
                    <a:pt x="293" y="1787"/>
                  </a:cubicBezTo>
                  <a:cubicBezTo>
                    <a:pt x="481" y="1787"/>
                    <a:pt x="652" y="1745"/>
                    <a:pt x="791" y="1745"/>
                  </a:cubicBezTo>
                  <a:cubicBezTo>
                    <a:pt x="1070" y="1629"/>
                    <a:pt x="1256" y="1536"/>
                    <a:pt x="1559" y="1350"/>
                  </a:cubicBezTo>
                  <a:cubicBezTo>
                    <a:pt x="1745" y="1164"/>
                    <a:pt x="1954" y="954"/>
                    <a:pt x="2047" y="768"/>
                  </a:cubicBezTo>
                  <a:cubicBezTo>
                    <a:pt x="2140" y="582"/>
                    <a:pt x="2327" y="28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1980625" y="1195650"/>
              <a:ext cx="242500" cy="383450"/>
            </a:xfrm>
            <a:custGeom>
              <a:avLst/>
              <a:gdLst/>
              <a:ahLst/>
              <a:cxnLst/>
              <a:rect l="l" t="t" r="r" b="b"/>
              <a:pathLst>
                <a:path w="9700" h="15338" extrusionOk="0">
                  <a:moveTo>
                    <a:pt x="4762" y="0"/>
                  </a:moveTo>
                  <a:cubicBezTo>
                    <a:pt x="467" y="0"/>
                    <a:pt x="1" y="6193"/>
                    <a:pt x="92" y="9222"/>
                  </a:cubicBezTo>
                  <a:cubicBezTo>
                    <a:pt x="185" y="10385"/>
                    <a:pt x="185" y="11641"/>
                    <a:pt x="673" y="12711"/>
                  </a:cubicBezTo>
                  <a:cubicBezTo>
                    <a:pt x="1069" y="13874"/>
                    <a:pt x="1929" y="14852"/>
                    <a:pt x="3093" y="15224"/>
                  </a:cubicBezTo>
                  <a:cubicBezTo>
                    <a:pt x="3360" y="15301"/>
                    <a:pt x="3634" y="15337"/>
                    <a:pt x="3909" y="15337"/>
                  </a:cubicBezTo>
                  <a:cubicBezTo>
                    <a:pt x="5043" y="15337"/>
                    <a:pt x="6191" y="14718"/>
                    <a:pt x="6978" y="13781"/>
                  </a:cubicBezTo>
                  <a:cubicBezTo>
                    <a:pt x="7955" y="12618"/>
                    <a:pt x="8327" y="11153"/>
                    <a:pt x="8722" y="9710"/>
                  </a:cubicBezTo>
                  <a:cubicBezTo>
                    <a:pt x="9490" y="6616"/>
                    <a:pt x="9700" y="312"/>
                    <a:pt x="5047" y="9"/>
                  </a:cubicBezTo>
                  <a:cubicBezTo>
                    <a:pt x="4950" y="3"/>
                    <a:pt x="4855" y="0"/>
                    <a:pt x="4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2026525" y="1307525"/>
              <a:ext cx="97150" cy="29125"/>
            </a:xfrm>
            <a:custGeom>
              <a:avLst/>
              <a:gdLst/>
              <a:ahLst/>
              <a:cxnLst/>
              <a:rect l="l" t="t" r="r" b="b"/>
              <a:pathLst>
                <a:path w="3886" h="1165" extrusionOk="0">
                  <a:moveTo>
                    <a:pt x="0" y="1"/>
                  </a:moveTo>
                  <a:lnTo>
                    <a:pt x="0" y="1"/>
                  </a:lnTo>
                  <a:cubicBezTo>
                    <a:pt x="93" y="280"/>
                    <a:pt x="396" y="582"/>
                    <a:pt x="768" y="769"/>
                  </a:cubicBezTo>
                  <a:cubicBezTo>
                    <a:pt x="1071" y="978"/>
                    <a:pt x="1466" y="1071"/>
                    <a:pt x="1838" y="1164"/>
                  </a:cubicBezTo>
                  <a:cubicBezTo>
                    <a:pt x="2234" y="1164"/>
                    <a:pt x="2629" y="1071"/>
                    <a:pt x="3001" y="978"/>
                  </a:cubicBezTo>
                  <a:cubicBezTo>
                    <a:pt x="3304" y="862"/>
                    <a:pt x="3676" y="582"/>
                    <a:pt x="3885" y="280"/>
                  </a:cubicBezTo>
                  <a:cubicBezTo>
                    <a:pt x="3490" y="280"/>
                    <a:pt x="3211" y="396"/>
                    <a:pt x="2815" y="396"/>
                  </a:cubicBezTo>
                  <a:lnTo>
                    <a:pt x="1931" y="396"/>
                  </a:lnTo>
                  <a:cubicBezTo>
                    <a:pt x="1652" y="280"/>
                    <a:pt x="1257" y="280"/>
                    <a:pt x="977" y="187"/>
                  </a:cubicBezTo>
                  <a:cubicBezTo>
                    <a:pt x="675" y="187"/>
                    <a:pt x="396" y="9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2109100" y="1423850"/>
              <a:ext cx="70400" cy="24450"/>
            </a:xfrm>
            <a:custGeom>
              <a:avLst/>
              <a:gdLst/>
              <a:ahLst/>
              <a:cxnLst/>
              <a:rect l="l" t="t" r="r" b="b"/>
              <a:pathLst>
                <a:path w="2816" h="978" extrusionOk="0">
                  <a:moveTo>
                    <a:pt x="2816" y="1"/>
                  </a:moveTo>
                  <a:cubicBezTo>
                    <a:pt x="2513" y="1"/>
                    <a:pt x="2234" y="1"/>
                    <a:pt x="2025" y="94"/>
                  </a:cubicBezTo>
                  <a:cubicBezTo>
                    <a:pt x="1839" y="94"/>
                    <a:pt x="1536" y="94"/>
                    <a:pt x="1350" y="187"/>
                  </a:cubicBezTo>
                  <a:cubicBezTo>
                    <a:pt x="1164" y="187"/>
                    <a:pt x="955" y="280"/>
                    <a:pt x="769" y="396"/>
                  </a:cubicBezTo>
                  <a:cubicBezTo>
                    <a:pt x="489" y="396"/>
                    <a:pt x="280" y="489"/>
                    <a:pt x="1" y="582"/>
                  </a:cubicBezTo>
                  <a:cubicBezTo>
                    <a:pt x="280" y="768"/>
                    <a:pt x="489" y="861"/>
                    <a:pt x="769" y="978"/>
                  </a:cubicBezTo>
                  <a:lnTo>
                    <a:pt x="1536" y="978"/>
                  </a:lnTo>
                  <a:cubicBezTo>
                    <a:pt x="1839" y="861"/>
                    <a:pt x="2025" y="768"/>
                    <a:pt x="2234" y="675"/>
                  </a:cubicBezTo>
                  <a:cubicBezTo>
                    <a:pt x="2420" y="489"/>
                    <a:pt x="2606" y="280"/>
                    <a:pt x="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2014300" y="1496550"/>
              <a:ext cx="63425" cy="19225"/>
            </a:xfrm>
            <a:custGeom>
              <a:avLst/>
              <a:gdLst/>
              <a:ahLst/>
              <a:cxnLst/>
              <a:rect l="l" t="t" r="r" b="b"/>
              <a:pathLst>
                <a:path w="2537" h="769" extrusionOk="0">
                  <a:moveTo>
                    <a:pt x="1257" y="1"/>
                  </a:moveTo>
                  <a:cubicBezTo>
                    <a:pt x="1071" y="1"/>
                    <a:pt x="885" y="1"/>
                    <a:pt x="675" y="94"/>
                  </a:cubicBezTo>
                  <a:lnTo>
                    <a:pt x="1" y="94"/>
                  </a:lnTo>
                  <a:cubicBezTo>
                    <a:pt x="94" y="396"/>
                    <a:pt x="303" y="582"/>
                    <a:pt x="582" y="675"/>
                  </a:cubicBezTo>
                  <a:cubicBezTo>
                    <a:pt x="792" y="768"/>
                    <a:pt x="978" y="768"/>
                    <a:pt x="1257" y="768"/>
                  </a:cubicBezTo>
                  <a:cubicBezTo>
                    <a:pt x="1466" y="768"/>
                    <a:pt x="1746" y="768"/>
                    <a:pt x="1955" y="582"/>
                  </a:cubicBezTo>
                  <a:cubicBezTo>
                    <a:pt x="2141" y="489"/>
                    <a:pt x="2327" y="396"/>
                    <a:pt x="2537" y="94"/>
                  </a:cubicBezTo>
                  <a:cubicBezTo>
                    <a:pt x="2234" y="94"/>
                    <a:pt x="2048" y="94"/>
                    <a:pt x="1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2135850" y="1368025"/>
              <a:ext cx="29125" cy="18625"/>
            </a:xfrm>
            <a:custGeom>
              <a:avLst/>
              <a:gdLst/>
              <a:ahLst/>
              <a:cxnLst/>
              <a:rect l="l" t="t" r="r" b="b"/>
              <a:pathLst>
                <a:path w="1165" h="745" extrusionOk="0">
                  <a:moveTo>
                    <a:pt x="466" y="0"/>
                  </a:moveTo>
                  <a:cubicBezTo>
                    <a:pt x="373" y="0"/>
                    <a:pt x="373" y="0"/>
                    <a:pt x="280" y="93"/>
                  </a:cubicBezTo>
                  <a:cubicBezTo>
                    <a:pt x="187" y="186"/>
                    <a:pt x="94" y="186"/>
                    <a:pt x="1" y="396"/>
                  </a:cubicBezTo>
                  <a:cubicBezTo>
                    <a:pt x="94" y="582"/>
                    <a:pt x="187" y="675"/>
                    <a:pt x="280" y="675"/>
                  </a:cubicBezTo>
                  <a:cubicBezTo>
                    <a:pt x="373" y="722"/>
                    <a:pt x="449" y="745"/>
                    <a:pt x="513" y="745"/>
                  </a:cubicBezTo>
                  <a:cubicBezTo>
                    <a:pt x="577" y="745"/>
                    <a:pt x="629" y="722"/>
                    <a:pt x="676" y="675"/>
                  </a:cubicBezTo>
                  <a:cubicBezTo>
                    <a:pt x="769" y="675"/>
                    <a:pt x="955" y="582"/>
                    <a:pt x="955" y="489"/>
                  </a:cubicBezTo>
                  <a:cubicBezTo>
                    <a:pt x="1048" y="396"/>
                    <a:pt x="1164" y="303"/>
                    <a:pt x="1048" y="93"/>
                  </a:cubicBezTo>
                  <a:cubicBezTo>
                    <a:pt x="955" y="0"/>
                    <a:pt x="8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2057925" y="1526925"/>
              <a:ext cx="70400" cy="24900"/>
            </a:xfrm>
            <a:custGeom>
              <a:avLst/>
              <a:gdLst/>
              <a:ahLst/>
              <a:cxnLst/>
              <a:rect l="l" t="t" r="r" b="b"/>
              <a:pathLst>
                <a:path w="2816" h="996" extrusionOk="0">
                  <a:moveTo>
                    <a:pt x="2554" y="1"/>
                  </a:moveTo>
                  <a:cubicBezTo>
                    <a:pt x="2389" y="1"/>
                    <a:pt x="2234" y="42"/>
                    <a:pt x="2048" y="42"/>
                  </a:cubicBezTo>
                  <a:cubicBezTo>
                    <a:pt x="1838" y="42"/>
                    <a:pt x="1652" y="135"/>
                    <a:pt x="1373" y="135"/>
                  </a:cubicBezTo>
                  <a:cubicBezTo>
                    <a:pt x="1164" y="228"/>
                    <a:pt x="978" y="228"/>
                    <a:pt x="792" y="344"/>
                  </a:cubicBezTo>
                  <a:cubicBezTo>
                    <a:pt x="489" y="437"/>
                    <a:pt x="303" y="530"/>
                    <a:pt x="1" y="717"/>
                  </a:cubicBezTo>
                  <a:cubicBezTo>
                    <a:pt x="303" y="810"/>
                    <a:pt x="489" y="926"/>
                    <a:pt x="792" y="926"/>
                  </a:cubicBezTo>
                  <a:cubicBezTo>
                    <a:pt x="931" y="972"/>
                    <a:pt x="1077" y="996"/>
                    <a:pt x="1210" y="996"/>
                  </a:cubicBezTo>
                  <a:cubicBezTo>
                    <a:pt x="1344" y="996"/>
                    <a:pt x="1466" y="972"/>
                    <a:pt x="1559" y="926"/>
                  </a:cubicBezTo>
                  <a:cubicBezTo>
                    <a:pt x="1838" y="810"/>
                    <a:pt x="2048" y="717"/>
                    <a:pt x="2327" y="623"/>
                  </a:cubicBezTo>
                  <a:cubicBezTo>
                    <a:pt x="2536" y="437"/>
                    <a:pt x="2722" y="228"/>
                    <a:pt x="2816" y="42"/>
                  </a:cubicBezTo>
                  <a:cubicBezTo>
                    <a:pt x="2722" y="11"/>
                    <a:pt x="2637" y="1"/>
                    <a:pt x="2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2050950" y="1230175"/>
              <a:ext cx="94250" cy="29100"/>
            </a:xfrm>
            <a:custGeom>
              <a:avLst/>
              <a:gdLst/>
              <a:ahLst/>
              <a:cxnLst/>
              <a:rect l="l" t="t" r="r" b="b"/>
              <a:pathLst>
                <a:path w="3770" h="1164" extrusionOk="0">
                  <a:moveTo>
                    <a:pt x="1931" y="1"/>
                  </a:moveTo>
                  <a:cubicBezTo>
                    <a:pt x="1652" y="1"/>
                    <a:pt x="1257" y="1"/>
                    <a:pt x="861" y="94"/>
                  </a:cubicBezTo>
                  <a:cubicBezTo>
                    <a:pt x="582" y="280"/>
                    <a:pt x="187" y="466"/>
                    <a:pt x="0" y="769"/>
                  </a:cubicBezTo>
                  <a:lnTo>
                    <a:pt x="1931" y="769"/>
                  </a:lnTo>
                  <a:cubicBezTo>
                    <a:pt x="2234" y="769"/>
                    <a:pt x="2513" y="862"/>
                    <a:pt x="2815" y="955"/>
                  </a:cubicBezTo>
                  <a:cubicBezTo>
                    <a:pt x="3095" y="955"/>
                    <a:pt x="3397" y="1048"/>
                    <a:pt x="3769" y="1164"/>
                  </a:cubicBezTo>
                  <a:cubicBezTo>
                    <a:pt x="3583" y="769"/>
                    <a:pt x="3281" y="582"/>
                    <a:pt x="3001" y="373"/>
                  </a:cubicBezTo>
                  <a:cubicBezTo>
                    <a:pt x="2699" y="187"/>
                    <a:pt x="2327" y="94"/>
                    <a:pt x="1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25"/>
          <p:cNvSpPr txBox="1">
            <a:spLocks noGrp="1"/>
          </p:cNvSpPr>
          <p:nvPr>
            <p:ph type="title"/>
          </p:nvPr>
        </p:nvSpPr>
        <p:spPr>
          <a:xfrm>
            <a:off x="2312450" y="539500"/>
            <a:ext cx="61182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6"/>
          <p:cNvSpPr/>
          <p:nvPr/>
        </p:nvSpPr>
        <p:spPr>
          <a:xfrm flipH="1">
            <a:off x="7411693" y="-215550"/>
            <a:ext cx="2494307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6"/>
          <p:cNvSpPr/>
          <p:nvPr/>
        </p:nvSpPr>
        <p:spPr>
          <a:xfrm flipH="1">
            <a:off x="-476090" y="3939066"/>
            <a:ext cx="2693542" cy="1656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6"/>
          <p:cNvSpPr txBox="1">
            <a:spLocks noGrp="1"/>
          </p:cNvSpPr>
          <p:nvPr>
            <p:ph type="subTitle" idx="1"/>
          </p:nvPr>
        </p:nvSpPr>
        <p:spPr>
          <a:xfrm>
            <a:off x="713225" y="2552700"/>
            <a:ext cx="28302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99" name="Google Shape;1699;p26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00" name="Google Shape;1700;p26"/>
          <p:cNvGrpSpPr/>
          <p:nvPr/>
        </p:nvGrpSpPr>
        <p:grpSpPr>
          <a:xfrm rot="-9403048">
            <a:off x="-148027" y="4048953"/>
            <a:ext cx="2590802" cy="1109850"/>
            <a:chOff x="3260100" y="4040200"/>
            <a:chExt cx="1579600" cy="893550"/>
          </a:xfrm>
        </p:grpSpPr>
        <p:sp>
          <p:nvSpPr>
            <p:cNvPr id="1701" name="Google Shape;1701;p26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26"/>
          <p:cNvGrpSpPr/>
          <p:nvPr/>
        </p:nvGrpSpPr>
        <p:grpSpPr>
          <a:xfrm rot="1310010">
            <a:off x="7558576" y="34296"/>
            <a:ext cx="1507401" cy="1355932"/>
            <a:chOff x="3495050" y="1152875"/>
            <a:chExt cx="1082275" cy="881498"/>
          </a:xfrm>
        </p:grpSpPr>
        <p:sp>
          <p:nvSpPr>
            <p:cNvPr id="1729" name="Google Shape;1729;p26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4250888" y="1844127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4342837" y="1953823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26"/>
          <p:cNvGrpSpPr/>
          <p:nvPr/>
        </p:nvGrpSpPr>
        <p:grpSpPr>
          <a:xfrm rot="-1359523">
            <a:off x="663824" y="4343985"/>
            <a:ext cx="413700" cy="846733"/>
            <a:chOff x="5291025" y="2315450"/>
            <a:chExt cx="319900" cy="654750"/>
          </a:xfrm>
        </p:grpSpPr>
        <p:sp>
          <p:nvSpPr>
            <p:cNvPr id="1738" name="Google Shape;1738;p26"/>
            <p:cNvSpPr/>
            <p:nvPr/>
          </p:nvSpPr>
          <p:spPr>
            <a:xfrm>
              <a:off x="5382925" y="2317775"/>
              <a:ext cx="193675" cy="348975"/>
            </a:xfrm>
            <a:custGeom>
              <a:avLst/>
              <a:gdLst/>
              <a:ahLst/>
              <a:cxnLst/>
              <a:rect l="l" t="t" r="r" b="b"/>
              <a:pathLst>
                <a:path w="7747" h="13959" extrusionOk="0">
                  <a:moveTo>
                    <a:pt x="7747" y="0"/>
                  </a:moveTo>
                  <a:lnTo>
                    <a:pt x="7747" y="0"/>
                  </a:lnTo>
                  <a:cubicBezTo>
                    <a:pt x="4560" y="2536"/>
                    <a:pt x="0" y="9794"/>
                    <a:pt x="2420" y="13958"/>
                  </a:cubicBezTo>
                  <a:cubicBezTo>
                    <a:pt x="4560" y="13586"/>
                    <a:pt x="6095" y="9608"/>
                    <a:pt x="6793" y="7770"/>
                  </a:cubicBezTo>
                  <a:cubicBezTo>
                    <a:pt x="7165" y="6514"/>
                    <a:pt x="7561" y="5235"/>
                    <a:pt x="7654" y="3885"/>
                  </a:cubicBezTo>
                  <a:cubicBezTo>
                    <a:pt x="7747" y="3397"/>
                    <a:pt x="7561" y="210"/>
                    <a:pt x="7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5322425" y="2315450"/>
              <a:ext cx="196025" cy="342000"/>
            </a:xfrm>
            <a:custGeom>
              <a:avLst/>
              <a:gdLst/>
              <a:ahLst/>
              <a:cxnLst/>
              <a:rect l="l" t="t" r="r" b="b"/>
              <a:pathLst>
                <a:path w="7841" h="13680" extrusionOk="0">
                  <a:moveTo>
                    <a:pt x="489" y="0"/>
                  </a:moveTo>
                  <a:cubicBezTo>
                    <a:pt x="1" y="4071"/>
                    <a:pt x="2025" y="12423"/>
                    <a:pt x="6677" y="13679"/>
                  </a:cubicBezTo>
                  <a:cubicBezTo>
                    <a:pt x="7841" y="11934"/>
                    <a:pt x="6096" y="7956"/>
                    <a:pt x="5328" y="6212"/>
                  </a:cubicBezTo>
                  <a:cubicBezTo>
                    <a:pt x="4747" y="5048"/>
                    <a:pt x="4072" y="3885"/>
                    <a:pt x="3188" y="2815"/>
                  </a:cubicBezTo>
                  <a:cubicBezTo>
                    <a:pt x="2909" y="2420"/>
                    <a:pt x="489" y="303"/>
                    <a:pt x="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5291025" y="2579050"/>
              <a:ext cx="319900" cy="391150"/>
            </a:xfrm>
            <a:custGeom>
              <a:avLst/>
              <a:gdLst/>
              <a:ahLst/>
              <a:cxnLst/>
              <a:rect l="l" t="t" r="r" b="b"/>
              <a:pathLst>
                <a:path w="12796" h="15646" extrusionOk="0">
                  <a:moveTo>
                    <a:pt x="5544" y="1"/>
                  </a:moveTo>
                  <a:cubicBezTo>
                    <a:pt x="5472" y="1"/>
                    <a:pt x="5400" y="6"/>
                    <a:pt x="5328" y="18"/>
                  </a:cubicBezTo>
                  <a:cubicBezTo>
                    <a:pt x="4537" y="134"/>
                    <a:pt x="3955" y="809"/>
                    <a:pt x="3862" y="1484"/>
                  </a:cubicBezTo>
                  <a:cubicBezTo>
                    <a:pt x="1536" y="3042"/>
                    <a:pt x="0" y="6322"/>
                    <a:pt x="768" y="9905"/>
                  </a:cubicBezTo>
                  <a:cubicBezTo>
                    <a:pt x="1164" y="11766"/>
                    <a:pt x="2327" y="13604"/>
                    <a:pt x="4072" y="14465"/>
                  </a:cubicBezTo>
                  <a:cubicBezTo>
                    <a:pt x="4704" y="14714"/>
                    <a:pt x="5337" y="14884"/>
                    <a:pt x="5983" y="14884"/>
                  </a:cubicBezTo>
                  <a:cubicBezTo>
                    <a:pt x="6121" y="14884"/>
                    <a:pt x="6259" y="14877"/>
                    <a:pt x="6398" y="14860"/>
                  </a:cubicBezTo>
                  <a:cubicBezTo>
                    <a:pt x="6804" y="15368"/>
                    <a:pt x="7459" y="15646"/>
                    <a:pt x="8068" y="15646"/>
                  </a:cubicBezTo>
                  <a:cubicBezTo>
                    <a:pt x="8156" y="15646"/>
                    <a:pt x="8244" y="15640"/>
                    <a:pt x="8329" y="15628"/>
                  </a:cubicBezTo>
                  <a:cubicBezTo>
                    <a:pt x="9190" y="15349"/>
                    <a:pt x="9678" y="14465"/>
                    <a:pt x="9678" y="13790"/>
                  </a:cubicBezTo>
                  <a:cubicBezTo>
                    <a:pt x="10167" y="13395"/>
                    <a:pt x="10655" y="13022"/>
                    <a:pt x="11051" y="12441"/>
                  </a:cubicBezTo>
                  <a:cubicBezTo>
                    <a:pt x="12586" y="10301"/>
                    <a:pt x="12796" y="7393"/>
                    <a:pt x="11725" y="4973"/>
                  </a:cubicBezTo>
                  <a:cubicBezTo>
                    <a:pt x="10469" y="2065"/>
                    <a:pt x="8724" y="809"/>
                    <a:pt x="6980" y="599"/>
                  </a:cubicBezTo>
                  <a:cubicBezTo>
                    <a:pt x="6552" y="273"/>
                    <a:pt x="6052" y="1"/>
                    <a:pt x="5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27"/>
          <p:cNvSpPr/>
          <p:nvPr/>
        </p:nvSpPr>
        <p:spPr>
          <a:xfrm flipH="1">
            <a:off x="6553777" y="3454200"/>
            <a:ext cx="3485573" cy="199343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7"/>
          <p:cNvSpPr/>
          <p:nvPr/>
        </p:nvSpPr>
        <p:spPr>
          <a:xfrm flipH="1">
            <a:off x="-295640" y="-342975"/>
            <a:ext cx="2931121" cy="2211245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4" name="Google Shape;1744;p27"/>
          <p:cNvGrpSpPr/>
          <p:nvPr/>
        </p:nvGrpSpPr>
        <p:grpSpPr>
          <a:xfrm flipH="1">
            <a:off x="7346213" y="3690380"/>
            <a:ext cx="1751485" cy="1216700"/>
            <a:chOff x="3095850" y="2740875"/>
            <a:chExt cx="1972838" cy="1216700"/>
          </a:xfrm>
        </p:grpSpPr>
        <p:sp>
          <p:nvSpPr>
            <p:cNvPr id="1745" name="Google Shape;1745;p27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0" name="Google Shape;1750;p27"/>
          <p:cNvGrpSpPr/>
          <p:nvPr/>
        </p:nvGrpSpPr>
        <p:grpSpPr>
          <a:xfrm rot="-700348" flipH="1">
            <a:off x="339675" y="288978"/>
            <a:ext cx="1660456" cy="1378240"/>
            <a:chOff x="3495050" y="1152875"/>
            <a:chExt cx="1082275" cy="847800"/>
          </a:xfrm>
        </p:grpSpPr>
        <p:sp>
          <p:nvSpPr>
            <p:cNvPr id="1751" name="Google Shape;1751;p27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7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27"/>
          <p:cNvGrpSpPr/>
          <p:nvPr/>
        </p:nvGrpSpPr>
        <p:grpSpPr>
          <a:xfrm rot="-7942932">
            <a:off x="290403" y="176800"/>
            <a:ext cx="845641" cy="831543"/>
            <a:chOff x="4452350" y="1286250"/>
            <a:chExt cx="700275" cy="688600"/>
          </a:xfrm>
        </p:grpSpPr>
        <p:sp>
          <p:nvSpPr>
            <p:cNvPr id="1760" name="Google Shape;1760;p27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4806900" y="1629600"/>
              <a:ext cx="151225" cy="48650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27"/>
          <p:cNvGrpSpPr/>
          <p:nvPr/>
        </p:nvGrpSpPr>
        <p:grpSpPr>
          <a:xfrm rot="-7739904">
            <a:off x="7548090" y="4258297"/>
            <a:ext cx="481968" cy="723542"/>
            <a:chOff x="3463650" y="2615600"/>
            <a:chExt cx="467625" cy="701900"/>
          </a:xfrm>
        </p:grpSpPr>
        <p:sp>
          <p:nvSpPr>
            <p:cNvPr id="1774" name="Google Shape;1774;p27"/>
            <p:cNvSpPr/>
            <p:nvPr/>
          </p:nvSpPr>
          <p:spPr>
            <a:xfrm>
              <a:off x="3463650" y="2615600"/>
              <a:ext cx="467625" cy="536200"/>
            </a:xfrm>
            <a:custGeom>
              <a:avLst/>
              <a:gdLst/>
              <a:ahLst/>
              <a:cxnLst/>
              <a:rect l="l" t="t" r="r" b="b"/>
              <a:pathLst>
                <a:path w="18705" h="21448" extrusionOk="0">
                  <a:moveTo>
                    <a:pt x="6293" y="0"/>
                  </a:moveTo>
                  <a:cubicBezTo>
                    <a:pt x="6099" y="0"/>
                    <a:pt x="5908" y="8"/>
                    <a:pt x="5723" y="22"/>
                  </a:cubicBezTo>
                  <a:cubicBezTo>
                    <a:pt x="4746" y="208"/>
                    <a:pt x="3676" y="510"/>
                    <a:pt x="3188" y="1371"/>
                  </a:cubicBezTo>
                  <a:cubicBezTo>
                    <a:pt x="2722" y="2348"/>
                    <a:pt x="3188" y="3511"/>
                    <a:pt x="3676" y="4488"/>
                  </a:cubicBezTo>
                  <a:cubicBezTo>
                    <a:pt x="4165" y="5349"/>
                    <a:pt x="4746" y="6326"/>
                    <a:pt x="4653" y="7396"/>
                  </a:cubicBezTo>
                  <a:cubicBezTo>
                    <a:pt x="4524" y="7464"/>
                    <a:pt x="4395" y="7493"/>
                    <a:pt x="4266" y="7493"/>
                  </a:cubicBezTo>
                  <a:cubicBezTo>
                    <a:pt x="3515" y="7493"/>
                    <a:pt x="2765" y="6499"/>
                    <a:pt x="1931" y="6419"/>
                  </a:cubicBezTo>
                  <a:cubicBezTo>
                    <a:pt x="1863" y="6404"/>
                    <a:pt x="1796" y="6397"/>
                    <a:pt x="1729" y="6397"/>
                  </a:cubicBezTo>
                  <a:cubicBezTo>
                    <a:pt x="951" y="6397"/>
                    <a:pt x="289" y="7350"/>
                    <a:pt x="396" y="8164"/>
                  </a:cubicBezTo>
                  <a:cubicBezTo>
                    <a:pt x="489" y="9025"/>
                    <a:pt x="1164" y="9816"/>
                    <a:pt x="1931" y="10397"/>
                  </a:cubicBezTo>
                  <a:cubicBezTo>
                    <a:pt x="2606" y="10886"/>
                    <a:pt x="3490" y="11351"/>
                    <a:pt x="4072" y="12049"/>
                  </a:cubicBezTo>
                  <a:cubicBezTo>
                    <a:pt x="4467" y="12421"/>
                    <a:pt x="4746" y="13212"/>
                    <a:pt x="4351" y="13491"/>
                  </a:cubicBezTo>
                  <a:cubicBezTo>
                    <a:pt x="4186" y="13625"/>
                    <a:pt x="3998" y="13677"/>
                    <a:pt x="3814" y="13677"/>
                  </a:cubicBezTo>
                  <a:cubicBezTo>
                    <a:pt x="3582" y="13677"/>
                    <a:pt x="3356" y="13595"/>
                    <a:pt x="3188" y="13491"/>
                  </a:cubicBezTo>
                  <a:cubicBezTo>
                    <a:pt x="2815" y="13212"/>
                    <a:pt x="2513" y="12910"/>
                    <a:pt x="2141" y="12817"/>
                  </a:cubicBezTo>
                  <a:cubicBezTo>
                    <a:pt x="1978" y="12746"/>
                    <a:pt x="1812" y="12714"/>
                    <a:pt x="1649" y="12714"/>
                  </a:cubicBezTo>
                  <a:cubicBezTo>
                    <a:pt x="1112" y="12714"/>
                    <a:pt x="610" y="13067"/>
                    <a:pt x="396" y="13584"/>
                  </a:cubicBezTo>
                  <a:cubicBezTo>
                    <a:pt x="0" y="14259"/>
                    <a:pt x="93" y="15050"/>
                    <a:pt x="396" y="15725"/>
                  </a:cubicBezTo>
                  <a:cubicBezTo>
                    <a:pt x="977" y="17283"/>
                    <a:pt x="2513" y="18330"/>
                    <a:pt x="4072" y="19121"/>
                  </a:cubicBezTo>
                  <a:cubicBezTo>
                    <a:pt x="5142" y="19703"/>
                    <a:pt x="6398" y="20563"/>
                    <a:pt x="7654" y="21052"/>
                  </a:cubicBezTo>
                  <a:cubicBezTo>
                    <a:pt x="7957" y="21238"/>
                    <a:pt x="8329" y="21354"/>
                    <a:pt x="8631" y="21448"/>
                  </a:cubicBezTo>
                  <a:lnTo>
                    <a:pt x="9213" y="21448"/>
                  </a:lnTo>
                  <a:cubicBezTo>
                    <a:pt x="10562" y="21448"/>
                    <a:pt x="12121" y="20563"/>
                    <a:pt x="13284" y="20191"/>
                  </a:cubicBezTo>
                  <a:cubicBezTo>
                    <a:pt x="14633" y="19703"/>
                    <a:pt x="16099" y="19214"/>
                    <a:pt x="17146" y="18144"/>
                  </a:cubicBezTo>
                  <a:cubicBezTo>
                    <a:pt x="18216" y="17074"/>
                    <a:pt x="18705" y="15422"/>
                    <a:pt x="18030" y="14166"/>
                  </a:cubicBezTo>
                  <a:cubicBezTo>
                    <a:pt x="17637" y="13379"/>
                    <a:pt x="16745" y="12917"/>
                    <a:pt x="15900" y="12917"/>
                  </a:cubicBezTo>
                  <a:cubicBezTo>
                    <a:pt x="15295" y="12917"/>
                    <a:pt x="14713" y="13153"/>
                    <a:pt x="14354" y="13677"/>
                  </a:cubicBezTo>
                  <a:cubicBezTo>
                    <a:pt x="14145" y="14073"/>
                    <a:pt x="13959" y="14561"/>
                    <a:pt x="13470" y="14748"/>
                  </a:cubicBezTo>
                  <a:cubicBezTo>
                    <a:pt x="13416" y="14764"/>
                    <a:pt x="13363" y="14772"/>
                    <a:pt x="13311" y="14772"/>
                  </a:cubicBezTo>
                  <a:cubicBezTo>
                    <a:pt x="12722" y="14772"/>
                    <a:pt x="12339" y="13737"/>
                    <a:pt x="12702" y="13096"/>
                  </a:cubicBezTo>
                  <a:cubicBezTo>
                    <a:pt x="13075" y="12514"/>
                    <a:pt x="13866" y="12235"/>
                    <a:pt x="14540" y="11840"/>
                  </a:cubicBezTo>
                  <a:cubicBezTo>
                    <a:pt x="16099" y="10886"/>
                    <a:pt x="16960" y="8932"/>
                    <a:pt x="16285" y="7280"/>
                  </a:cubicBezTo>
                  <a:cubicBezTo>
                    <a:pt x="15887" y="6164"/>
                    <a:pt x="14669" y="5441"/>
                    <a:pt x="13507" y="5441"/>
                  </a:cubicBezTo>
                  <a:cubicBezTo>
                    <a:pt x="12974" y="5441"/>
                    <a:pt x="12452" y="5594"/>
                    <a:pt x="12028" y="5931"/>
                  </a:cubicBezTo>
                  <a:cubicBezTo>
                    <a:pt x="11632" y="6326"/>
                    <a:pt x="11237" y="6815"/>
                    <a:pt x="10865" y="7094"/>
                  </a:cubicBezTo>
                  <a:cubicBezTo>
                    <a:pt x="10592" y="7314"/>
                    <a:pt x="10261" y="7441"/>
                    <a:pt x="9954" y="7441"/>
                  </a:cubicBezTo>
                  <a:cubicBezTo>
                    <a:pt x="9710" y="7441"/>
                    <a:pt x="9481" y="7362"/>
                    <a:pt x="9306" y="7187"/>
                  </a:cubicBezTo>
                  <a:cubicBezTo>
                    <a:pt x="9701" y="6233"/>
                    <a:pt x="10074" y="5163"/>
                    <a:pt x="10283" y="4093"/>
                  </a:cubicBezTo>
                  <a:cubicBezTo>
                    <a:pt x="10376" y="3023"/>
                    <a:pt x="10074" y="1952"/>
                    <a:pt x="9399" y="1092"/>
                  </a:cubicBezTo>
                  <a:cubicBezTo>
                    <a:pt x="8665" y="258"/>
                    <a:pt x="7422" y="0"/>
                    <a:pt x="6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3655000" y="3141900"/>
              <a:ext cx="91350" cy="175600"/>
            </a:xfrm>
            <a:custGeom>
              <a:avLst/>
              <a:gdLst/>
              <a:ahLst/>
              <a:cxnLst/>
              <a:rect l="l" t="t" r="r" b="b"/>
              <a:pathLst>
                <a:path w="3654" h="7024" extrusionOk="0">
                  <a:moveTo>
                    <a:pt x="0" y="0"/>
                  </a:moveTo>
                  <a:lnTo>
                    <a:pt x="0" y="0"/>
                  </a:lnTo>
                  <a:cubicBezTo>
                    <a:pt x="489" y="2233"/>
                    <a:pt x="1163" y="4467"/>
                    <a:pt x="2047" y="6584"/>
                  </a:cubicBezTo>
                  <a:cubicBezTo>
                    <a:pt x="2178" y="6893"/>
                    <a:pt x="2431" y="7023"/>
                    <a:pt x="2688" y="7023"/>
                  </a:cubicBezTo>
                  <a:cubicBezTo>
                    <a:pt x="3164" y="7023"/>
                    <a:pt x="3654" y="6576"/>
                    <a:pt x="3397" y="6002"/>
                  </a:cubicBezTo>
                  <a:cubicBezTo>
                    <a:pt x="2722" y="4164"/>
                    <a:pt x="2047" y="2326"/>
                    <a:pt x="1559" y="396"/>
                  </a:cubicBezTo>
                  <a:lnTo>
                    <a:pt x="977" y="396"/>
                  </a:lnTo>
                  <a:cubicBezTo>
                    <a:pt x="675" y="302"/>
                    <a:pt x="303" y="1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3611375" y="2701525"/>
              <a:ext cx="82600" cy="450275"/>
            </a:xfrm>
            <a:custGeom>
              <a:avLst/>
              <a:gdLst/>
              <a:ahLst/>
              <a:cxnLst/>
              <a:rect l="l" t="t" r="r" b="b"/>
              <a:pathLst>
                <a:path w="3304" h="18011" extrusionOk="0">
                  <a:moveTo>
                    <a:pt x="1436" y="1"/>
                  </a:moveTo>
                  <a:cubicBezTo>
                    <a:pt x="1119" y="1"/>
                    <a:pt x="819" y="179"/>
                    <a:pt x="768" y="563"/>
                  </a:cubicBezTo>
                  <a:cubicBezTo>
                    <a:pt x="0" y="6286"/>
                    <a:pt x="396" y="12101"/>
                    <a:pt x="1745" y="17615"/>
                  </a:cubicBezTo>
                  <a:cubicBezTo>
                    <a:pt x="2048" y="17801"/>
                    <a:pt x="2420" y="17917"/>
                    <a:pt x="2722" y="18011"/>
                  </a:cubicBezTo>
                  <a:lnTo>
                    <a:pt x="3304" y="18011"/>
                  </a:lnTo>
                  <a:cubicBezTo>
                    <a:pt x="1838" y="12381"/>
                    <a:pt x="1466" y="6565"/>
                    <a:pt x="2234" y="842"/>
                  </a:cubicBezTo>
                  <a:cubicBezTo>
                    <a:pt x="2286" y="302"/>
                    <a:pt x="1848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27"/>
          <p:cNvGrpSpPr/>
          <p:nvPr/>
        </p:nvGrpSpPr>
        <p:grpSpPr>
          <a:xfrm rot="3100062">
            <a:off x="8132983" y="4094385"/>
            <a:ext cx="845621" cy="713051"/>
            <a:chOff x="2385375" y="4063625"/>
            <a:chExt cx="845650" cy="713075"/>
          </a:xfrm>
        </p:grpSpPr>
        <p:sp>
          <p:nvSpPr>
            <p:cNvPr id="1778" name="Google Shape;1778;p27"/>
            <p:cNvSpPr/>
            <p:nvPr/>
          </p:nvSpPr>
          <p:spPr>
            <a:xfrm>
              <a:off x="2385375" y="4063625"/>
              <a:ext cx="411775" cy="713075"/>
            </a:xfrm>
            <a:custGeom>
              <a:avLst/>
              <a:gdLst/>
              <a:ahLst/>
              <a:cxnLst/>
              <a:rect l="l" t="t" r="r" b="b"/>
              <a:pathLst>
                <a:path w="16471" h="28523" extrusionOk="0">
                  <a:moveTo>
                    <a:pt x="11473" y="1"/>
                  </a:moveTo>
                  <a:cubicBezTo>
                    <a:pt x="10441" y="1"/>
                    <a:pt x="9269" y="518"/>
                    <a:pt x="8236" y="1028"/>
                  </a:cubicBezTo>
                  <a:cubicBezTo>
                    <a:pt x="2699" y="4145"/>
                    <a:pt x="0" y="12287"/>
                    <a:pt x="954" y="18196"/>
                  </a:cubicBezTo>
                  <a:cubicBezTo>
                    <a:pt x="1443" y="21198"/>
                    <a:pt x="2815" y="24012"/>
                    <a:pt x="5025" y="26036"/>
                  </a:cubicBezTo>
                  <a:cubicBezTo>
                    <a:pt x="6758" y="27553"/>
                    <a:pt x="9079" y="28523"/>
                    <a:pt x="11391" y="28523"/>
                  </a:cubicBezTo>
                  <a:cubicBezTo>
                    <a:pt x="12058" y="28523"/>
                    <a:pt x="12725" y="28442"/>
                    <a:pt x="13377" y="28270"/>
                  </a:cubicBezTo>
                  <a:cubicBezTo>
                    <a:pt x="14238" y="27991"/>
                    <a:pt x="15215" y="27502"/>
                    <a:pt x="15796" y="26711"/>
                  </a:cubicBezTo>
                  <a:cubicBezTo>
                    <a:pt x="16285" y="25943"/>
                    <a:pt x="16471" y="24780"/>
                    <a:pt x="15796" y="24012"/>
                  </a:cubicBezTo>
                  <a:cubicBezTo>
                    <a:pt x="15308" y="23338"/>
                    <a:pt x="14540" y="23128"/>
                    <a:pt x="13749" y="22849"/>
                  </a:cubicBezTo>
                  <a:cubicBezTo>
                    <a:pt x="11237" y="21872"/>
                    <a:pt x="9213" y="19732"/>
                    <a:pt x="8329" y="17126"/>
                  </a:cubicBezTo>
                  <a:cubicBezTo>
                    <a:pt x="7468" y="14614"/>
                    <a:pt x="7840" y="11590"/>
                    <a:pt x="9306" y="9380"/>
                  </a:cubicBezTo>
                  <a:cubicBezTo>
                    <a:pt x="10469" y="7425"/>
                    <a:pt x="14726" y="4238"/>
                    <a:pt x="13656" y="1516"/>
                  </a:cubicBezTo>
                  <a:cubicBezTo>
                    <a:pt x="13158" y="391"/>
                    <a:pt x="12369" y="1"/>
                    <a:pt x="11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2472600" y="4225400"/>
              <a:ext cx="280950" cy="503675"/>
            </a:xfrm>
            <a:custGeom>
              <a:avLst/>
              <a:gdLst/>
              <a:ahLst/>
              <a:cxnLst/>
              <a:rect l="l" t="t" r="r" b="b"/>
              <a:pathLst>
                <a:path w="11238" h="20147" extrusionOk="0">
                  <a:moveTo>
                    <a:pt x="2513" y="1"/>
                  </a:moveTo>
                  <a:lnTo>
                    <a:pt x="2513" y="1"/>
                  </a:lnTo>
                  <a:cubicBezTo>
                    <a:pt x="1164" y="1745"/>
                    <a:pt x="373" y="3862"/>
                    <a:pt x="94" y="6096"/>
                  </a:cubicBezTo>
                  <a:cubicBezTo>
                    <a:pt x="1" y="7166"/>
                    <a:pt x="1" y="8329"/>
                    <a:pt x="187" y="9399"/>
                  </a:cubicBezTo>
                  <a:cubicBezTo>
                    <a:pt x="280" y="10469"/>
                    <a:pt x="675" y="11632"/>
                    <a:pt x="1071" y="12586"/>
                  </a:cubicBezTo>
                  <a:cubicBezTo>
                    <a:pt x="1536" y="13656"/>
                    <a:pt x="2118" y="14633"/>
                    <a:pt x="2816" y="15494"/>
                  </a:cubicBezTo>
                  <a:cubicBezTo>
                    <a:pt x="3490" y="16378"/>
                    <a:pt x="4258" y="17146"/>
                    <a:pt x="5235" y="17821"/>
                  </a:cubicBezTo>
                  <a:cubicBezTo>
                    <a:pt x="6980" y="19193"/>
                    <a:pt x="9097" y="20054"/>
                    <a:pt x="11237" y="20147"/>
                  </a:cubicBezTo>
                  <a:cubicBezTo>
                    <a:pt x="9213" y="19565"/>
                    <a:pt x="7352" y="18495"/>
                    <a:pt x="5817" y="17053"/>
                  </a:cubicBezTo>
                  <a:cubicBezTo>
                    <a:pt x="5026" y="16378"/>
                    <a:pt x="4258" y="15704"/>
                    <a:pt x="3676" y="14820"/>
                  </a:cubicBezTo>
                  <a:cubicBezTo>
                    <a:pt x="3095" y="13959"/>
                    <a:pt x="2513" y="13075"/>
                    <a:pt x="2118" y="12098"/>
                  </a:cubicBezTo>
                  <a:cubicBezTo>
                    <a:pt x="1746" y="11237"/>
                    <a:pt x="1443" y="10260"/>
                    <a:pt x="1257" y="9190"/>
                  </a:cubicBezTo>
                  <a:cubicBezTo>
                    <a:pt x="1071" y="8236"/>
                    <a:pt x="955" y="7166"/>
                    <a:pt x="1071" y="6096"/>
                  </a:cubicBezTo>
                  <a:cubicBezTo>
                    <a:pt x="1071" y="4072"/>
                    <a:pt x="1536" y="193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2598225" y="4066700"/>
              <a:ext cx="632800" cy="590350"/>
            </a:xfrm>
            <a:custGeom>
              <a:avLst/>
              <a:gdLst/>
              <a:ahLst/>
              <a:cxnLst/>
              <a:rect l="l" t="t" r="r" b="b"/>
              <a:pathLst>
                <a:path w="25312" h="23614" extrusionOk="0">
                  <a:moveTo>
                    <a:pt x="4745" y="1"/>
                  </a:moveTo>
                  <a:cubicBezTo>
                    <a:pt x="3064" y="1"/>
                    <a:pt x="2233" y="1926"/>
                    <a:pt x="1746" y="3720"/>
                  </a:cubicBezTo>
                  <a:cubicBezTo>
                    <a:pt x="1" y="9722"/>
                    <a:pt x="3793" y="17492"/>
                    <a:pt x="8725" y="20981"/>
                  </a:cubicBezTo>
                  <a:cubicBezTo>
                    <a:pt x="10964" y="22581"/>
                    <a:pt x="13593" y="23613"/>
                    <a:pt x="16327" y="23613"/>
                  </a:cubicBezTo>
                  <a:cubicBezTo>
                    <a:pt x="16576" y="23613"/>
                    <a:pt x="16826" y="23605"/>
                    <a:pt x="17076" y="23587"/>
                  </a:cubicBezTo>
                  <a:cubicBezTo>
                    <a:pt x="20077" y="23494"/>
                    <a:pt x="22985" y="21935"/>
                    <a:pt x="24544" y="19330"/>
                  </a:cubicBezTo>
                  <a:cubicBezTo>
                    <a:pt x="25009" y="18446"/>
                    <a:pt x="25312" y="17492"/>
                    <a:pt x="25126" y="16515"/>
                  </a:cubicBezTo>
                  <a:cubicBezTo>
                    <a:pt x="25009" y="15538"/>
                    <a:pt x="24242" y="14677"/>
                    <a:pt x="23265" y="14584"/>
                  </a:cubicBezTo>
                  <a:cubicBezTo>
                    <a:pt x="23184" y="14574"/>
                    <a:pt x="23103" y="14569"/>
                    <a:pt x="23022" y="14569"/>
                  </a:cubicBezTo>
                  <a:cubicBezTo>
                    <a:pt x="22336" y="14569"/>
                    <a:pt x="21658" y="14905"/>
                    <a:pt x="21055" y="15259"/>
                  </a:cubicBezTo>
                  <a:cubicBezTo>
                    <a:pt x="19893" y="15749"/>
                    <a:pt x="18635" y="15995"/>
                    <a:pt x="17379" y="15995"/>
                  </a:cubicBezTo>
                  <a:cubicBezTo>
                    <a:pt x="15892" y="15995"/>
                    <a:pt x="14410" y="15650"/>
                    <a:pt x="13098" y="14956"/>
                  </a:cubicBezTo>
                  <a:cubicBezTo>
                    <a:pt x="10679" y="13793"/>
                    <a:pt x="8934" y="11467"/>
                    <a:pt x="8259" y="8768"/>
                  </a:cubicBezTo>
                  <a:cubicBezTo>
                    <a:pt x="7771" y="6628"/>
                    <a:pt x="8539" y="1300"/>
                    <a:pt x="5817" y="230"/>
                  </a:cubicBezTo>
                  <a:cubicBezTo>
                    <a:pt x="5425" y="72"/>
                    <a:pt x="5070" y="1"/>
                    <a:pt x="4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2695350" y="4295200"/>
              <a:ext cx="513575" cy="270450"/>
            </a:xfrm>
            <a:custGeom>
              <a:avLst/>
              <a:gdLst/>
              <a:ahLst/>
              <a:cxnLst/>
              <a:rect l="l" t="t" r="r" b="b"/>
              <a:pathLst>
                <a:path w="20543" h="10818" extrusionOk="0">
                  <a:moveTo>
                    <a:pt x="1" y="0"/>
                  </a:moveTo>
                  <a:lnTo>
                    <a:pt x="1" y="0"/>
                  </a:lnTo>
                  <a:cubicBezTo>
                    <a:pt x="303" y="2140"/>
                    <a:pt x="1257" y="4188"/>
                    <a:pt x="2630" y="5932"/>
                  </a:cubicBezTo>
                  <a:cubicBezTo>
                    <a:pt x="3304" y="6793"/>
                    <a:pt x="4165" y="7561"/>
                    <a:pt x="5049" y="8259"/>
                  </a:cubicBezTo>
                  <a:cubicBezTo>
                    <a:pt x="5910" y="8933"/>
                    <a:pt x="6887" y="9515"/>
                    <a:pt x="7957" y="9887"/>
                  </a:cubicBezTo>
                  <a:cubicBezTo>
                    <a:pt x="9027" y="10283"/>
                    <a:pt x="10074" y="10585"/>
                    <a:pt x="11237" y="10678"/>
                  </a:cubicBezTo>
                  <a:cubicBezTo>
                    <a:pt x="11772" y="10771"/>
                    <a:pt x="12331" y="10818"/>
                    <a:pt x="12889" y="10818"/>
                  </a:cubicBezTo>
                  <a:cubicBezTo>
                    <a:pt x="13447" y="10818"/>
                    <a:pt x="14006" y="10771"/>
                    <a:pt x="14541" y="10678"/>
                  </a:cubicBezTo>
                  <a:cubicBezTo>
                    <a:pt x="16774" y="10376"/>
                    <a:pt x="18798" y="9422"/>
                    <a:pt x="20543" y="8049"/>
                  </a:cubicBezTo>
                  <a:lnTo>
                    <a:pt x="20543" y="8049"/>
                  </a:lnTo>
                  <a:cubicBezTo>
                    <a:pt x="18612" y="9027"/>
                    <a:pt x="16472" y="9608"/>
                    <a:pt x="14448" y="9701"/>
                  </a:cubicBezTo>
                  <a:cubicBezTo>
                    <a:pt x="14004" y="9740"/>
                    <a:pt x="13577" y="9762"/>
                    <a:pt x="13154" y="9762"/>
                  </a:cubicBezTo>
                  <a:cubicBezTo>
                    <a:pt x="12556" y="9762"/>
                    <a:pt x="11967" y="9717"/>
                    <a:pt x="11354" y="9608"/>
                  </a:cubicBezTo>
                  <a:cubicBezTo>
                    <a:pt x="10376" y="9422"/>
                    <a:pt x="9306" y="9213"/>
                    <a:pt x="8329" y="8840"/>
                  </a:cubicBezTo>
                  <a:cubicBezTo>
                    <a:pt x="7469" y="8445"/>
                    <a:pt x="6491" y="7956"/>
                    <a:pt x="5724" y="7375"/>
                  </a:cubicBezTo>
                  <a:cubicBezTo>
                    <a:pt x="4840" y="6793"/>
                    <a:pt x="4072" y="6119"/>
                    <a:pt x="3304" y="5351"/>
                  </a:cubicBezTo>
                  <a:cubicBezTo>
                    <a:pt x="1932" y="3792"/>
                    <a:pt x="769" y="20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2" name="Google Shape;1782;p27"/>
          <p:cNvSpPr txBox="1">
            <a:spLocks noGrp="1"/>
          </p:cNvSpPr>
          <p:nvPr>
            <p:ph type="subTitle" idx="1"/>
          </p:nvPr>
        </p:nvSpPr>
        <p:spPr>
          <a:xfrm>
            <a:off x="5600400" y="2552700"/>
            <a:ext cx="28302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83" name="Google Shape;1783;p27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2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28"/>
          <p:cNvSpPr/>
          <p:nvPr/>
        </p:nvSpPr>
        <p:spPr>
          <a:xfrm flipH="1">
            <a:off x="6553777" y="3454200"/>
            <a:ext cx="3485573" cy="199343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28"/>
          <p:cNvSpPr/>
          <p:nvPr/>
        </p:nvSpPr>
        <p:spPr>
          <a:xfrm flipH="1">
            <a:off x="-591940" y="-387250"/>
            <a:ext cx="2931121" cy="2211245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28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88" name="Google Shape;1788;p28"/>
          <p:cNvGrpSpPr/>
          <p:nvPr/>
        </p:nvGrpSpPr>
        <p:grpSpPr>
          <a:xfrm>
            <a:off x="385917" y="-226709"/>
            <a:ext cx="1751668" cy="1392514"/>
            <a:chOff x="2533100" y="1212175"/>
            <a:chExt cx="1066075" cy="839825"/>
          </a:xfrm>
        </p:grpSpPr>
        <p:sp>
          <p:nvSpPr>
            <p:cNvPr id="1789" name="Google Shape;1789;p28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8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8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28"/>
          <p:cNvGrpSpPr/>
          <p:nvPr/>
        </p:nvGrpSpPr>
        <p:grpSpPr>
          <a:xfrm rot="-10570577">
            <a:off x="7418408" y="4003449"/>
            <a:ext cx="1748086" cy="997632"/>
            <a:chOff x="3260100" y="4040200"/>
            <a:chExt cx="1579600" cy="893550"/>
          </a:xfrm>
        </p:grpSpPr>
        <p:sp>
          <p:nvSpPr>
            <p:cNvPr id="1811" name="Google Shape;1811;p28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28"/>
          <p:cNvGrpSpPr/>
          <p:nvPr/>
        </p:nvGrpSpPr>
        <p:grpSpPr>
          <a:xfrm>
            <a:off x="8130805" y="3946285"/>
            <a:ext cx="499546" cy="856136"/>
            <a:chOff x="1332275" y="1990950"/>
            <a:chExt cx="359050" cy="615350"/>
          </a:xfrm>
        </p:grpSpPr>
        <p:sp>
          <p:nvSpPr>
            <p:cNvPr id="1839" name="Google Shape;1839;p28"/>
            <p:cNvSpPr/>
            <p:nvPr/>
          </p:nvSpPr>
          <p:spPr>
            <a:xfrm>
              <a:off x="137455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93" y="0"/>
                  </a:moveTo>
                  <a:cubicBezTo>
                    <a:pt x="2279" y="0"/>
                    <a:pt x="2163" y="13"/>
                    <a:pt x="2048" y="38"/>
                  </a:cubicBezTo>
                  <a:lnTo>
                    <a:pt x="1955" y="38"/>
                  </a:lnTo>
                  <a:cubicBezTo>
                    <a:pt x="582" y="411"/>
                    <a:pt x="1" y="2458"/>
                    <a:pt x="1071" y="3435"/>
                  </a:cubicBezTo>
                  <a:cubicBezTo>
                    <a:pt x="1419" y="3775"/>
                    <a:pt x="1888" y="3931"/>
                    <a:pt x="2366" y="3931"/>
                  </a:cubicBezTo>
                  <a:cubicBezTo>
                    <a:pt x="3229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147400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04" y="0"/>
                  </a:moveTo>
                  <a:cubicBezTo>
                    <a:pt x="2181" y="0"/>
                    <a:pt x="2057" y="13"/>
                    <a:pt x="1932" y="38"/>
                  </a:cubicBezTo>
                  <a:lnTo>
                    <a:pt x="1839" y="38"/>
                  </a:lnTo>
                  <a:cubicBezTo>
                    <a:pt x="582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9" y="3931"/>
                  </a:cubicBezTo>
                  <a:cubicBezTo>
                    <a:pt x="3181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1573450" y="2220275"/>
              <a:ext cx="117825" cy="98300"/>
            </a:xfrm>
            <a:custGeom>
              <a:avLst/>
              <a:gdLst/>
              <a:ahLst/>
              <a:cxnLst/>
              <a:rect l="l" t="t" r="r" b="b"/>
              <a:pathLst>
                <a:path w="4713" h="3932" extrusionOk="0">
                  <a:moveTo>
                    <a:pt x="2284" y="0"/>
                  </a:moveTo>
                  <a:cubicBezTo>
                    <a:pt x="2167" y="0"/>
                    <a:pt x="2049" y="13"/>
                    <a:pt x="1932" y="38"/>
                  </a:cubicBezTo>
                  <a:lnTo>
                    <a:pt x="1839" y="38"/>
                  </a:lnTo>
                  <a:cubicBezTo>
                    <a:pt x="489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8" y="3931"/>
                  </a:cubicBezTo>
                  <a:cubicBezTo>
                    <a:pt x="3178" y="3931"/>
                    <a:pt x="4112" y="3420"/>
                    <a:pt x="4351" y="2551"/>
                  </a:cubicBezTo>
                  <a:cubicBezTo>
                    <a:pt x="4713" y="1402"/>
                    <a:pt x="3538" y="0"/>
                    <a:pt x="2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137455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373" y="1"/>
                  </a:moveTo>
                  <a:cubicBezTo>
                    <a:pt x="2265" y="1"/>
                    <a:pt x="2156" y="12"/>
                    <a:pt x="2048" y="34"/>
                  </a:cubicBezTo>
                  <a:lnTo>
                    <a:pt x="1955" y="127"/>
                  </a:lnTo>
                  <a:cubicBezTo>
                    <a:pt x="582" y="430"/>
                    <a:pt x="1" y="2454"/>
                    <a:pt x="1071" y="3431"/>
                  </a:cubicBezTo>
                  <a:cubicBezTo>
                    <a:pt x="1425" y="3819"/>
                    <a:pt x="1905" y="3990"/>
                    <a:pt x="2392" y="3990"/>
                  </a:cubicBezTo>
                  <a:cubicBezTo>
                    <a:pt x="3247" y="3990"/>
                    <a:pt x="4122" y="3463"/>
                    <a:pt x="4374" y="2663"/>
                  </a:cubicBezTo>
                  <a:cubicBezTo>
                    <a:pt x="4716" y="1401"/>
                    <a:pt x="3603" y="1"/>
                    <a:pt x="2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147400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282" y="1"/>
                  </a:moveTo>
                  <a:cubicBezTo>
                    <a:pt x="2167" y="1"/>
                    <a:pt x="2050" y="12"/>
                    <a:pt x="1932" y="34"/>
                  </a:cubicBezTo>
                  <a:lnTo>
                    <a:pt x="1839" y="127"/>
                  </a:lnTo>
                  <a:cubicBezTo>
                    <a:pt x="582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7" y="3990"/>
                  </a:cubicBezTo>
                  <a:cubicBezTo>
                    <a:pt x="3200" y="3990"/>
                    <a:pt x="4122" y="3463"/>
                    <a:pt x="4374" y="2663"/>
                  </a:cubicBezTo>
                  <a:cubicBezTo>
                    <a:pt x="4717" y="1401"/>
                    <a:pt x="3603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1573450" y="2314600"/>
              <a:ext cx="117875" cy="99750"/>
            </a:xfrm>
            <a:custGeom>
              <a:avLst/>
              <a:gdLst/>
              <a:ahLst/>
              <a:cxnLst/>
              <a:rect l="l" t="t" r="r" b="b"/>
              <a:pathLst>
                <a:path w="4715" h="3990" extrusionOk="0">
                  <a:moveTo>
                    <a:pt x="2263" y="1"/>
                  </a:moveTo>
                  <a:cubicBezTo>
                    <a:pt x="2153" y="1"/>
                    <a:pt x="2042" y="12"/>
                    <a:pt x="1932" y="34"/>
                  </a:cubicBezTo>
                  <a:lnTo>
                    <a:pt x="1839" y="127"/>
                  </a:lnTo>
                  <a:cubicBezTo>
                    <a:pt x="489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6" y="3990"/>
                  </a:cubicBezTo>
                  <a:cubicBezTo>
                    <a:pt x="3197" y="3990"/>
                    <a:pt x="4114" y="3463"/>
                    <a:pt x="4351" y="2663"/>
                  </a:cubicBezTo>
                  <a:cubicBezTo>
                    <a:pt x="4715" y="1401"/>
                    <a:pt x="3524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137455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481" y="1"/>
                  </a:moveTo>
                  <a:cubicBezTo>
                    <a:pt x="2338" y="1"/>
                    <a:pt x="2193" y="21"/>
                    <a:pt x="2048" y="63"/>
                  </a:cubicBezTo>
                  <a:lnTo>
                    <a:pt x="1955" y="63"/>
                  </a:lnTo>
                  <a:cubicBezTo>
                    <a:pt x="582" y="459"/>
                    <a:pt x="1" y="2390"/>
                    <a:pt x="1071" y="3460"/>
                  </a:cubicBezTo>
                  <a:cubicBezTo>
                    <a:pt x="1421" y="3810"/>
                    <a:pt x="1895" y="3972"/>
                    <a:pt x="2376" y="3972"/>
                  </a:cubicBezTo>
                  <a:cubicBezTo>
                    <a:pt x="3236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147400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300" y="3972"/>
                  </a:cubicBezTo>
                  <a:cubicBezTo>
                    <a:pt x="3188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1573450" y="2413325"/>
              <a:ext cx="117625" cy="99325"/>
            </a:xfrm>
            <a:custGeom>
              <a:avLst/>
              <a:gdLst/>
              <a:ahLst/>
              <a:cxnLst/>
              <a:rect l="l" t="t" r="r" b="b"/>
              <a:pathLst>
                <a:path w="4705" h="3973" extrusionOk="0">
                  <a:moveTo>
                    <a:pt x="2375" y="1"/>
                  </a:moveTo>
                  <a:cubicBezTo>
                    <a:pt x="2228" y="1"/>
                    <a:pt x="2079" y="21"/>
                    <a:pt x="1932" y="63"/>
                  </a:cubicBezTo>
                  <a:lnTo>
                    <a:pt x="1839" y="63"/>
                  </a:lnTo>
                  <a:cubicBezTo>
                    <a:pt x="489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299" y="3972"/>
                  </a:cubicBezTo>
                  <a:cubicBezTo>
                    <a:pt x="3185" y="3972"/>
                    <a:pt x="4113" y="3456"/>
                    <a:pt x="4351" y="2576"/>
                  </a:cubicBezTo>
                  <a:cubicBezTo>
                    <a:pt x="4704" y="1372"/>
                    <a:pt x="3593" y="1"/>
                    <a:pt x="2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1474000" y="2508125"/>
              <a:ext cx="117675" cy="98175"/>
            </a:xfrm>
            <a:custGeom>
              <a:avLst/>
              <a:gdLst/>
              <a:ahLst/>
              <a:cxnLst/>
              <a:rect l="l" t="t" r="r" b="b"/>
              <a:pathLst>
                <a:path w="4707" h="3927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35"/>
                    <a:pt x="1" y="2390"/>
                    <a:pt x="978" y="3343"/>
                  </a:cubicBezTo>
                  <a:cubicBezTo>
                    <a:pt x="1335" y="3744"/>
                    <a:pt x="1846" y="3927"/>
                    <a:pt x="2366" y="3927"/>
                  </a:cubicBezTo>
                  <a:cubicBezTo>
                    <a:pt x="3234" y="3927"/>
                    <a:pt x="4127" y="3419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1507750" y="2012425"/>
              <a:ext cx="128550" cy="223350"/>
            </a:xfrm>
            <a:custGeom>
              <a:avLst/>
              <a:gdLst/>
              <a:ahLst/>
              <a:cxnLst/>
              <a:rect l="l" t="t" r="r" b="b"/>
              <a:pathLst>
                <a:path w="5142" h="8934" extrusionOk="0">
                  <a:moveTo>
                    <a:pt x="4653" y="1"/>
                  </a:moveTo>
                  <a:cubicBezTo>
                    <a:pt x="1745" y="1862"/>
                    <a:pt x="0" y="5444"/>
                    <a:pt x="698" y="8934"/>
                  </a:cubicBezTo>
                  <a:lnTo>
                    <a:pt x="1559" y="8725"/>
                  </a:lnTo>
                  <a:cubicBezTo>
                    <a:pt x="977" y="5724"/>
                    <a:pt x="2536" y="2327"/>
                    <a:pt x="5141" y="792"/>
                  </a:cubicBezTo>
                  <a:lnTo>
                    <a:pt x="4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1332275" y="1990950"/>
              <a:ext cx="204575" cy="186675"/>
            </a:xfrm>
            <a:custGeom>
              <a:avLst/>
              <a:gdLst/>
              <a:ahLst/>
              <a:cxnLst/>
              <a:rect l="l" t="t" r="r" b="b"/>
              <a:pathLst>
                <a:path w="8183" h="7467" extrusionOk="0">
                  <a:moveTo>
                    <a:pt x="1607" y="1"/>
                  </a:moveTo>
                  <a:cubicBezTo>
                    <a:pt x="539" y="1"/>
                    <a:pt x="1" y="645"/>
                    <a:pt x="1110" y="2511"/>
                  </a:cubicBezTo>
                  <a:cubicBezTo>
                    <a:pt x="2576" y="5047"/>
                    <a:pt x="5181" y="6885"/>
                    <a:pt x="8089" y="7467"/>
                  </a:cubicBezTo>
                  <a:cubicBezTo>
                    <a:pt x="8182" y="5326"/>
                    <a:pt x="7321" y="3186"/>
                    <a:pt x="5763" y="1744"/>
                  </a:cubicBezTo>
                  <a:cubicBezTo>
                    <a:pt x="4868" y="900"/>
                    <a:pt x="2868" y="1"/>
                    <a:pt x="1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1532175" y="2079050"/>
              <a:ext cx="147750" cy="95200"/>
            </a:xfrm>
            <a:custGeom>
              <a:avLst/>
              <a:gdLst/>
              <a:ahLst/>
              <a:cxnLst/>
              <a:rect l="l" t="t" r="r" b="b"/>
              <a:pathLst>
                <a:path w="5910" h="3808" extrusionOk="0">
                  <a:moveTo>
                    <a:pt x="4347" y="0"/>
                  </a:moveTo>
                  <a:cubicBezTo>
                    <a:pt x="4058" y="0"/>
                    <a:pt x="3755" y="66"/>
                    <a:pt x="3490" y="151"/>
                  </a:cubicBezTo>
                  <a:cubicBezTo>
                    <a:pt x="1931" y="639"/>
                    <a:pt x="768" y="1895"/>
                    <a:pt x="396" y="3454"/>
                  </a:cubicBezTo>
                  <a:lnTo>
                    <a:pt x="489" y="3454"/>
                  </a:lnTo>
                  <a:cubicBezTo>
                    <a:pt x="396" y="3547"/>
                    <a:pt x="186" y="3547"/>
                    <a:pt x="0" y="3640"/>
                  </a:cubicBezTo>
                  <a:cubicBezTo>
                    <a:pt x="438" y="3751"/>
                    <a:pt x="890" y="3807"/>
                    <a:pt x="1342" y="3807"/>
                  </a:cubicBezTo>
                  <a:cubicBezTo>
                    <a:pt x="2500" y="3807"/>
                    <a:pt x="3656" y="3439"/>
                    <a:pt x="4560" y="2686"/>
                  </a:cubicBezTo>
                  <a:cubicBezTo>
                    <a:pt x="5328" y="2105"/>
                    <a:pt x="5909" y="1035"/>
                    <a:pt x="5234" y="360"/>
                  </a:cubicBezTo>
                  <a:cubicBezTo>
                    <a:pt x="5019" y="94"/>
                    <a:pt x="4693" y="0"/>
                    <a:pt x="4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2_1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29"/>
          <p:cNvSpPr/>
          <p:nvPr/>
        </p:nvSpPr>
        <p:spPr>
          <a:xfrm flipH="1">
            <a:off x="7411693" y="-215550"/>
            <a:ext cx="2494307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4" name="Google Shape;1854;p29"/>
          <p:cNvGrpSpPr/>
          <p:nvPr/>
        </p:nvGrpSpPr>
        <p:grpSpPr>
          <a:xfrm flipH="1">
            <a:off x="7412894" y="11175"/>
            <a:ext cx="1286539" cy="1036680"/>
            <a:chOff x="2533100" y="1212175"/>
            <a:chExt cx="1066075" cy="839825"/>
          </a:xfrm>
        </p:grpSpPr>
        <p:sp>
          <p:nvSpPr>
            <p:cNvPr id="1855" name="Google Shape;1855;p29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6" name="Google Shape;1876;p29"/>
          <p:cNvSpPr/>
          <p:nvPr/>
        </p:nvSpPr>
        <p:spPr>
          <a:xfrm flipH="1">
            <a:off x="-476090" y="3939066"/>
            <a:ext cx="2693542" cy="1656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29"/>
          <p:cNvGrpSpPr/>
          <p:nvPr/>
        </p:nvGrpSpPr>
        <p:grpSpPr>
          <a:xfrm rot="10569641" flipH="1">
            <a:off x="1542" y="4014613"/>
            <a:ext cx="1740993" cy="997608"/>
            <a:chOff x="3260100" y="4040200"/>
            <a:chExt cx="1579600" cy="893550"/>
          </a:xfrm>
        </p:grpSpPr>
        <p:sp>
          <p:nvSpPr>
            <p:cNvPr id="1878" name="Google Shape;1878;p29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9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29"/>
          <p:cNvGrpSpPr/>
          <p:nvPr/>
        </p:nvGrpSpPr>
        <p:grpSpPr>
          <a:xfrm flipH="1">
            <a:off x="434012" y="4156014"/>
            <a:ext cx="597151" cy="780276"/>
            <a:chOff x="6936350" y="2855900"/>
            <a:chExt cx="431000" cy="560825"/>
          </a:xfrm>
        </p:grpSpPr>
        <p:sp>
          <p:nvSpPr>
            <p:cNvPr id="1906" name="Google Shape;1906;p29"/>
            <p:cNvSpPr/>
            <p:nvPr/>
          </p:nvSpPr>
          <p:spPr>
            <a:xfrm>
              <a:off x="7144575" y="2855900"/>
              <a:ext cx="132525" cy="214775"/>
            </a:xfrm>
            <a:custGeom>
              <a:avLst/>
              <a:gdLst/>
              <a:ahLst/>
              <a:cxnLst/>
              <a:rect l="l" t="t" r="r" b="b"/>
              <a:pathLst>
                <a:path w="5301" h="8591" extrusionOk="0">
                  <a:moveTo>
                    <a:pt x="4241" y="0"/>
                  </a:moveTo>
                  <a:cubicBezTo>
                    <a:pt x="4127" y="0"/>
                    <a:pt x="4006" y="34"/>
                    <a:pt x="3885" y="111"/>
                  </a:cubicBezTo>
                  <a:cubicBezTo>
                    <a:pt x="1466" y="1948"/>
                    <a:pt x="0" y="4763"/>
                    <a:pt x="303" y="7857"/>
                  </a:cubicBezTo>
                  <a:cubicBezTo>
                    <a:pt x="303" y="8346"/>
                    <a:pt x="687" y="8590"/>
                    <a:pt x="1059" y="8590"/>
                  </a:cubicBezTo>
                  <a:cubicBezTo>
                    <a:pt x="1431" y="8590"/>
                    <a:pt x="1792" y="8346"/>
                    <a:pt x="1745" y="7857"/>
                  </a:cubicBezTo>
                  <a:cubicBezTo>
                    <a:pt x="1559" y="5345"/>
                    <a:pt x="2629" y="2902"/>
                    <a:pt x="4653" y="1460"/>
                  </a:cubicBezTo>
                  <a:cubicBezTo>
                    <a:pt x="5300" y="970"/>
                    <a:pt x="4856" y="0"/>
                    <a:pt x="4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6936350" y="2970950"/>
              <a:ext cx="431000" cy="445775"/>
            </a:xfrm>
            <a:custGeom>
              <a:avLst/>
              <a:gdLst/>
              <a:ahLst/>
              <a:cxnLst/>
              <a:rect l="l" t="t" r="r" b="b"/>
              <a:pathLst>
                <a:path w="17240" h="17831" extrusionOk="0">
                  <a:moveTo>
                    <a:pt x="5064" y="1"/>
                  </a:moveTo>
                  <a:cubicBezTo>
                    <a:pt x="3862" y="1"/>
                    <a:pt x="2602" y="896"/>
                    <a:pt x="1653" y="3162"/>
                  </a:cubicBezTo>
                  <a:cubicBezTo>
                    <a:pt x="1" y="6838"/>
                    <a:pt x="187" y="11305"/>
                    <a:pt x="2234" y="14887"/>
                  </a:cubicBezTo>
                  <a:cubicBezTo>
                    <a:pt x="2700" y="15655"/>
                    <a:pt x="3397" y="16539"/>
                    <a:pt x="4351" y="16632"/>
                  </a:cubicBezTo>
                  <a:cubicBezTo>
                    <a:pt x="4453" y="16648"/>
                    <a:pt x="4553" y="16656"/>
                    <a:pt x="4649" y="16656"/>
                  </a:cubicBezTo>
                  <a:cubicBezTo>
                    <a:pt x="5102" y="16656"/>
                    <a:pt x="5491" y="16486"/>
                    <a:pt x="5817" y="16237"/>
                  </a:cubicBezTo>
                  <a:cubicBezTo>
                    <a:pt x="6189" y="16911"/>
                    <a:pt x="6678" y="17493"/>
                    <a:pt x="7469" y="17493"/>
                  </a:cubicBezTo>
                  <a:cubicBezTo>
                    <a:pt x="7934" y="17493"/>
                    <a:pt x="8329" y="17400"/>
                    <a:pt x="8725" y="17214"/>
                  </a:cubicBezTo>
                  <a:cubicBezTo>
                    <a:pt x="9004" y="17493"/>
                    <a:pt x="9399" y="17702"/>
                    <a:pt x="9795" y="17795"/>
                  </a:cubicBezTo>
                  <a:cubicBezTo>
                    <a:pt x="9907" y="17819"/>
                    <a:pt x="10020" y="17831"/>
                    <a:pt x="10135" y="17831"/>
                  </a:cubicBezTo>
                  <a:cubicBezTo>
                    <a:pt x="10906" y="17831"/>
                    <a:pt x="11732" y="17324"/>
                    <a:pt x="12401" y="16818"/>
                  </a:cubicBezTo>
                  <a:cubicBezTo>
                    <a:pt x="15495" y="14213"/>
                    <a:pt x="17239" y="10048"/>
                    <a:pt x="16960" y="6070"/>
                  </a:cubicBezTo>
                  <a:cubicBezTo>
                    <a:pt x="16826" y="2984"/>
                    <a:pt x="15519" y="1772"/>
                    <a:pt x="13972" y="1772"/>
                  </a:cubicBezTo>
                  <a:cubicBezTo>
                    <a:pt x="13373" y="1772"/>
                    <a:pt x="12738" y="1954"/>
                    <a:pt x="12121" y="2278"/>
                  </a:cubicBezTo>
                  <a:cubicBezTo>
                    <a:pt x="11469" y="1300"/>
                    <a:pt x="10634" y="870"/>
                    <a:pt x="9767" y="870"/>
                  </a:cubicBezTo>
                  <a:cubicBezTo>
                    <a:pt x="9089" y="870"/>
                    <a:pt x="8391" y="1134"/>
                    <a:pt x="7748" y="1604"/>
                  </a:cubicBezTo>
                  <a:cubicBezTo>
                    <a:pt x="7037" y="628"/>
                    <a:pt x="6071" y="1"/>
                    <a:pt x="5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7205050" y="3023250"/>
              <a:ext cx="82625" cy="324550"/>
            </a:xfrm>
            <a:custGeom>
              <a:avLst/>
              <a:gdLst/>
              <a:ahLst/>
              <a:cxnLst/>
              <a:rect l="l" t="t" r="r" b="b"/>
              <a:pathLst>
                <a:path w="3305" h="12982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2141" y="1163"/>
                    <a:pt x="2234" y="2327"/>
                    <a:pt x="2234" y="3397"/>
                  </a:cubicBezTo>
                  <a:cubicBezTo>
                    <a:pt x="2234" y="4467"/>
                    <a:pt x="2141" y="5630"/>
                    <a:pt x="2048" y="6677"/>
                  </a:cubicBezTo>
                  <a:cubicBezTo>
                    <a:pt x="1839" y="7747"/>
                    <a:pt x="1559" y="8817"/>
                    <a:pt x="1257" y="9887"/>
                  </a:cubicBezTo>
                  <a:cubicBezTo>
                    <a:pt x="978" y="10957"/>
                    <a:pt x="489" y="11911"/>
                    <a:pt x="1" y="12981"/>
                  </a:cubicBezTo>
                  <a:cubicBezTo>
                    <a:pt x="885" y="12214"/>
                    <a:pt x="1559" y="11237"/>
                    <a:pt x="2141" y="10166"/>
                  </a:cubicBezTo>
                  <a:cubicBezTo>
                    <a:pt x="2630" y="9120"/>
                    <a:pt x="3002" y="8049"/>
                    <a:pt x="3118" y="6886"/>
                  </a:cubicBezTo>
                  <a:cubicBezTo>
                    <a:pt x="3304" y="5723"/>
                    <a:pt x="3304" y="4467"/>
                    <a:pt x="3118" y="3304"/>
                  </a:cubicBezTo>
                  <a:cubicBezTo>
                    <a:pt x="2909" y="2140"/>
                    <a:pt x="2537" y="107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7045125" y="3132000"/>
              <a:ext cx="36650" cy="244875"/>
            </a:xfrm>
            <a:custGeom>
              <a:avLst/>
              <a:gdLst/>
              <a:ahLst/>
              <a:cxnLst/>
              <a:rect l="l" t="t" r="r" b="b"/>
              <a:pathLst>
                <a:path w="1466" h="9795" extrusionOk="0">
                  <a:moveTo>
                    <a:pt x="884" y="1"/>
                  </a:moveTo>
                  <a:cubicBezTo>
                    <a:pt x="582" y="792"/>
                    <a:pt x="303" y="1559"/>
                    <a:pt x="210" y="2443"/>
                  </a:cubicBezTo>
                  <a:cubicBezTo>
                    <a:pt x="93" y="3211"/>
                    <a:pt x="0" y="4072"/>
                    <a:pt x="93" y="4956"/>
                  </a:cubicBezTo>
                  <a:cubicBezTo>
                    <a:pt x="210" y="5816"/>
                    <a:pt x="303" y="6607"/>
                    <a:pt x="489" y="7468"/>
                  </a:cubicBezTo>
                  <a:cubicBezTo>
                    <a:pt x="791" y="8259"/>
                    <a:pt x="1070" y="9027"/>
                    <a:pt x="1466" y="9795"/>
                  </a:cubicBezTo>
                  <a:cubicBezTo>
                    <a:pt x="1466" y="8934"/>
                    <a:pt x="1466" y="8050"/>
                    <a:pt x="1373" y="7282"/>
                  </a:cubicBezTo>
                  <a:lnTo>
                    <a:pt x="1256" y="4863"/>
                  </a:lnTo>
                  <a:lnTo>
                    <a:pt x="1163" y="2443"/>
                  </a:lnTo>
                  <a:cubicBezTo>
                    <a:pt x="1070" y="1652"/>
                    <a:pt x="1070" y="792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29"/>
          <p:cNvGrpSpPr/>
          <p:nvPr/>
        </p:nvGrpSpPr>
        <p:grpSpPr>
          <a:xfrm rot="5259364" flipH="1">
            <a:off x="822283" y="4548223"/>
            <a:ext cx="424857" cy="757012"/>
            <a:chOff x="478300" y="2547225"/>
            <a:chExt cx="305375" cy="546425"/>
          </a:xfrm>
        </p:grpSpPr>
        <p:sp>
          <p:nvSpPr>
            <p:cNvPr id="1911" name="Google Shape;1911;p29"/>
            <p:cNvSpPr/>
            <p:nvPr/>
          </p:nvSpPr>
          <p:spPr>
            <a:xfrm>
              <a:off x="478300" y="2547225"/>
              <a:ext cx="305375" cy="546425"/>
            </a:xfrm>
            <a:custGeom>
              <a:avLst/>
              <a:gdLst/>
              <a:ahLst/>
              <a:cxnLst/>
              <a:rect l="l" t="t" r="r" b="b"/>
              <a:pathLst>
                <a:path w="12215" h="21857" extrusionOk="0">
                  <a:moveTo>
                    <a:pt x="11049" y="1"/>
                  </a:moveTo>
                  <a:cubicBezTo>
                    <a:pt x="9880" y="1"/>
                    <a:pt x="8063" y="1752"/>
                    <a:pt x="7352" y="2663"/>
                  </a:cubicBezTo>
                  <a:cubicBezTo>
                    <a:pt x="2909" y="7991"/>
                    <a:pt x="280" y="14877"/>
                    <a:pt x="1" y="21856"/>
                  </a:cubicBezTo>
                  <a:cubicBezTo>
                    <a:pt x="4444" y="18855"/>
                    <a:pt x="8027" y="14481"/>
                    <a:pt x="10167" y="9433"/>
                  </a:cubicBezTo>
                  <a:cubicBezTo>
                    <a:pt x="11051" y="7223"/>
                    <a:pt x="12215" y="4106"/>
                    <a:pt x="12098" y="1686"/>
                  </a:cubicBezTo>
                  <a:cubicBezTo>
                    <a:pt x="12067" y="450"/>
                    <a:pt x="11641" y="1"/>
                    <a:pt x="11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>
              <a:off x="667325" y="2599075"/>
              <a:ext cx="94250" cy="87650"/>
            </a:xfrm>
            <a:custGeom>
              <a:avLst/>
              <a:gdLst/>
              <a:ahLst/>
              <a:cxnLst/>
              <a:rect l="l" t="t" r="r" b="b"/>
              <a:pathLst>
                <a:path w="3770" h="3506" extrusionOk="0">
                  <a:moveTo>
                    <a:pt x="1881" y="0"/>
                  </a:moveTo>
                  <a:cubicBezTo>
                    <a:pt x="1058" y="0"/>
                    <a:pt x="182" y="730"/>
                    <a:pt x="94" y="1543"/>
                  </a:cubicBezTo>
                  <a:cubicBezTo>
                    <a:pt x="1" y="2520"/>
                    <a:pt x="768" y="3497"/>
                    <a:pt x="1746" y="3497"/>
                  </a:cubicBezTo>
                  <a:cubicBezTo>
                    <a:pt x="1793" y="3503"/>
                    <a:pt x="1841" y="3505"/>
                    <a:pt x="1889" y="3505"/>
                  </a:cubicBezTo>
                  <a:cubicBezTo>
                    <a:pt x="2712" y="3505"/>
                    <a:pt x="3589" y="2774"/>
                    <a:pt x="3676" y="1939"/>
                  </a:cubicBezTo>
                  <a:cubicBezTo>
                    <a:pt x="3769" y="962"/>
                    <a:pt x="3002" y="101"/>
                    <a:pt x="2025" y="8"/>
                  </a:cubicBezTo>
                  <a:cubicBezTo>
                    <a:pt x="1977" y="3"/>
                    <a:pt x="1929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>
              <a:off x="613825" y="2695625"/>
              <a:ext cx="94250" cy="87725"/>
            </a:xfrm>
            <a:custGeom>
              <a:avLst/>
              <a:gdLst/>
              <a:ahLst/>
              <a:cxnLst/>
              <a:rect l="l" t="t" r="r" b="b"/>
              <a:pathLst>
                <a:path w="3770" h="3509" extrusionOk="0">
                  <a:moveTo>
                    <a:pt x="1884" y="0"/>
                  </a:moveTo>
                  <a:cubicBezTo>
                    <a:pt x="1061" y="0"/>
                    <a:pt x="182" y="752"/>
                    <a:pt x="94" y="1566"/>
                  </a:cubicBezTo>
                  <a:cubicBezTo>
                    <a:pt x="0" y="2543"/>
                    <a:pt x="768" y="3404"/>
                    <a:pt x="1745" y="3497"/>
                  </a:cubicBezTo>
                  <a:cubicBezTo>
                    <a:pt x="1802" y="3505"/>
                    <a:pt x="1860" y="3509"/>
                    <a:pt x="1917" y="3509"/>
                  </a:cubicBezTo>
                  <a:cubicBezTo>
                    <a:pt x="2731" y="3509"/>
                    <a:pt x="3589" y="2766"/>
                    <a:pt x="3676" y="1962"/>
                  </a:cubicBezTo>
                  <a:cubicBezTo>
                    <a:pt x="3769" y="985"/>
                    <a:pt x="3001" y="124"/>
                    <a:pt x="2024" y="8"/>
                  </a:cubicBezTo>
                  <a:cubicBezTo>
                    <a:pt x="1978" y="3"/>
                    <a:pt x="1931" y="0"/>
                    <a:pt x="1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>
              <a:off x="572525" y="2795250"/>
              <a:ext cx="91925" cy="89875"/>
            </a:xfrm>
            <a:custGeom>
              <a:avLst/>
              <a:gdLst/>
              <a:ahLst/>
              <a:cxnLst/>
              <a:rect l="l" t="t" r="r" b="b"/>
              <a:pathLst>
                <a:path w="3677" h="3595" extrusionOk="0">
                  <a:moveTo>
                    <a:pt x="2048" y="1"/>
                  </a:moveTo>
                  <a:cubicBezTo>
                    <a:pt x="1071" y="1"/>
                    <a:pt x="94" y="675"/>
                    <a:pt x="94" y="1653"/>
                  </a:cubicBezTo>
                  <a:cubicBezTo>
                    <a:pt x="1" y="2630"/>
                    <a:pt x="768" y="3490"/>
                    <a:pt x="1652" y="3583"/>
                  </a:cubicBezTo>
                  <a:cubicBezTo>
                    <a:pt x="1717" y="3591"/>
                    <a:pt x="1781" y="3595"/>
                    <a:pt x="1844" y="3595"/>
                  </a:cubicBezTo>
                  <a:cubicBezTo>
                    <a:pt x="2740" y="3595"/>
                    <a:pt x="3496" y="2846"/>
                    <a:pt x="3583" y="1955"/>
                  </a:cubicBezTo>
                  <a:cubicBezTo>
                    <a:pt x="3676" y="1071"/>
                    <a:pt x="2909" y="94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>
              <a:off x="519025" y="2884625"/>
              <a:ext cx="94825" cy="87750"/>
            </a:xfrm>
            <a:custGeom>
              <a:avLst/>
              <a:gdLst/>
              <a:ahLst/>
              <a:cxnLst/>
              <a:rect l="l" t="t" r="r" b="b"/>
              <a:pathLst>
                <a:path w="3793" h="3510" extrusionOk="0">
                  <a:moveTo>
                    <a:pt x="1904" y="1"/>
                  </a:moveTo>
                  <a:cubicBezTo>
                    <a:pt x="1063" y="1"/>
                    <a:pt x="205" y="753"/>
                    <a:pt x="117" y="1567"/>
                  </a:cubicBezTo>
                  <a:cubicBezTo>
                    <a:pt x="0" y="2544"/>
                    <a:pt x="791" y="3498"/>
                    <a:pt x="1745" y="3498"/>
                  </a:cubicBezTo>
                  <a:cubicBezTo>
                    <a:pt x="1804" y="3506"/>
                    <a:pt x="1863" y="3509"/>
                    <a:pt x="1922" y="3509"/>
                  </a:cubicBezTo>
                  <a:cubicBezTo>
                    <a:pt x="2755" y="3509"/>
                    <a:pt x="3612" y="2766"/>
                    <a:pt x="3699" y="1963"/>
                  </a:cubicBezTo>
                  <a:cubicBezTo>
                    <a:pt x="3792" y="985"/>
                    <a:pt x="3025" y="125"/>
                    <a:pt x="2048" y="8"/>
                  </a:cubicBezTo>
                  <a:cubicBezTo>
                    <a:pt x="2000" y="3"/>
                    <a:pt x="1952" y="1"/>
                    <a:pt x="1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29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63510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2_1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0"/>
          <p:cNvSpPr/>
          <p:nvPr/>
        </p:nvSpPr>
        <p:spPr>
          <a:xfrm flipH="1">
            <a:off x="7136156" y="3631107"/>
            <a:ext cx="2197744" cy="1711441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19" name="Google Shape;1919;p30"/>
          <p:cNvSpPr/>
          <p:nvPr/>
        </p:nvSpPr>
        <p:spPr>
          <a:xfrm>
            <a:off x="7273826" y="-131750"/>
            <a:ext cx="2197806" cy="1404857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20" name="Google Shape;1920;p30"/>
          <p:cNvSpPr/>
          <p:nvPr/>
        </p:nvSpPr>
        <p:spPr>
          <a:xfrm flipH="1">
            <a:off x="-759007" y="-131750"/>
            <a:ext cx="2471907" cy="1806533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21" name="Google Shape;1921;p30"/>
          <p:cNvSpPr/>
          <p:nvPr/>
        </p:nvSpPr>
        <p:spPr>
          <a:xfrm>
            <a:off x="-394325" y="3535949"/>
            <a:ext cx="2610907" cy="1806606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922" name="Google Shape;1922;p30"/>
          <p:cNvGrpSpPr/>
          <p:nvPr/>
        </p:nvGrpSpPr>
        <p:grpSpPr>
          <a:xfrm>
            <a:off x="-484800" y="-170769"/>
            <a:ext cx="2197697" cy="1243196"/>
            <a:chOff x="3260100" y="4040200"/>
            <a:chExt cx="1579600" cy="893550"/>
          </a:xfrm>
        </p:grpSpPr>
        <p:sp>
          <p:nvSpPr>
            <p:cNvPr id="1923" name="Google Shape;1923;p30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30"/>
          <p:cNvGrpSpPr/>
          <p:nvPr/>
        </p:nvGrpSpPr>
        <p:grpSpPr>
          <a:xfrm>
            <a:off x="7619836" y="93559"/>
            <a:ext cx="1505769" cy="1179544"/>
            <a:chOff x="3495050" y="1152875"/>
            <a:chExt cx="1082275" cy="847800"/>
          </a:xfrm>
        </p:grpSpPr>
        <p:sp>
          <p:nvSpPr>
            <p:cNvPr id="1951" name="Google Shape;1951;p30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30"/>
          <p:cNvGrpSpPr/>
          <p:nvPr/>
        </p:nvGrpSpPr>
        <p:grpSpPr>
          <a:xfrm>
            <a:off x="6485742" y="3891380"/>
            <a:ext cx="2744809" cy="1692795"/>
            <a:chOff x="3095850" y="2740875"/>
            <a:chExt cx="1972838" cy="1216700"/>
          </a:xfrm>
        </p:grpSpPr>
        <p:sp>
          <p:nvSpPr>
            <p:cNvPr id="1960" name="Google Shape;1960;p30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5" name="Google Shape;1965;p30"/>
          <p:cNvGrpSpPr/>
          <p:nvPr/>
        </p:nvGrpSpPr>
        <p:grpSpPr>
          <a:xfrm rot="2914635">
            <a:off x="-456242" y="4199874"/>
            <a:ext cx="1939071" cy="875466"/>
            <a:chOff x="2915775" y="2073500"/>
            <a:chExt cx="874750" cy="394925"/>
          </a:xfrm>
        </p:grpSpPr>
        <p:sp>
          <p:nvSpPr>
            <p:cNvPr id="1966" name="Google Shape;1966;p30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30"/>
          <p:cNvGrpSpPr/>
          <p:nvPr/>
        </p:nvGrpSpPr>
        <p:grpSpPr>
          <a:xfrm>
            <a:off x="264722" y="4213297"/>
            <a:ext cx="597216" cy="781424"/>
            <a:chOff x="5840625" y="3436675"/>
            <a:chExt cx="429250" cy="561650"/>
          </a:xfrm>
        </p:grpSpPr>
        <p:sp>
          <p:nvSpPr>
            <p:cNvPr id="1987" name="Google Shape;1987;p30"/>
            <p:cNvSpPr/>
            <p:nvPr/>
          </p:nvSpPr>
          <p:spPr>
            <a:xfrm>
              <a:off x="5928950" y="3436675"/>
              <a:ext cx="132725" cy="215600"/>
            </a:xfrm>
            <a:custGeom>
              <a:avLst/>
              <a:gdLst/>
              <a:ahLst/>
              <a:cxnLst/>
              <a:rect l="l" t="t" r="r" b="b"/>
              <a:pathLst>
                <a:path w="5309" h="8624" extrusionOk="0">
                  <a:moveTo>
                    <a:pt x="1033" y="0"/>
                  </a:moveTo>
                  <a:cubicBezTo>
                    <a:pt x="430" y="0"/>
                    <a:pt x="0" y="995"/>
                    <a:pt x="655" y="1400"/>
                  </a:cubicBezTo>
                  <a:cubicBezTo>
                    <a:pt x="2772" y="2935"/>
                    <a:pt x="3749" y="5378"/>
                    <a:pt x="3656" y="7890"/>
                  </a:cubicBezTo>
                  <a:cubicBezTo>
                    <a:pt x="3610" y="8379"/>
                    <a:pt x="3947" y="8623"/>
                    <a:pt x="4308" y="8623"/>
                  </a:cubicBezTo>
                  <a:cubicBezTo>
                    <a:pt x="4668" y="8623"/>
                    <a:pt x="5052" y="8379"/>
                    <a:pt x="5099" y="7890"/>
                  </a:cubicBezTo>
                  <a:cubicBezTo>
                    <a:pt x="5308" y="4796"/>
                    <a:pt x="3935" y="1981"/>
                    <a:pt x="1423" y="143"/>
                  </a:cubicBezTo>
                  <a:cubicBezTo>
                    <a:pt x="1291" y="43"/>
                    <a:pt x="1158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5840625" y="3551400"/>
              <a:ext cx="429250" cy="446925"/>
            </a:xfrm>
            <a:custGeom>
              <a:avLst/>
              <a:gdLst/>
              <a:ahLst/>
              <a:cxnLst/>
              <a:rect l="l" t="t" r="r" b="b"/>
              <a:pathLst>
                <a:path w="17170" h="17877" extrusionOk="0">
                  <a:moveTo>
                    <a:pt x="12144" y="0"/>
                  </a:moveTo>
                  <a:cubicBezTo>
                    <a:pt x="11134" y="0"/>
                    <a:pt x="10165" y="631"/>
                    <a:pt x="9423" y="1649"/>
                  </a:cubicBezTo>
                  <a:cubicBezTo>
                    <a:pt x="8779" y="1179"/>
                    <a:pt x="8081" y="916"/>
                    <a:pt x="7403" y="916"/>
                  </a:cubicBezTo>
                  <a:cubicBezTo>
                    <a:pt x="6537" y="916"/>
                    <a:pt x="5701" y="1346"/>
                    <a:pt x="5049" y="2324"/>
                  </a:cubicBezTo>
                  <a:cubicBezTo>
                    <a:pt x="4444" y="1969"/>
                    <a:pt x="3816" y="1776"/>
                    <a:pt x="3221" y="1776"/>
                  </a:cubicBezTo>
                  <a:cubicBezTo>
                    <a:pt x="1712" y="1776"/>
                    <a:pt x="410" y="3020"/>
                    <a:pt x="210" y="6023"/>
                  </a:cubicBezTo>
                  <a:cubicBezTo>
                    <a:pt x="1" y="10094"/>
                    <a:pt x="1746" y="14258"/>
                    <a:pt x="4863" y="16864"/>
                  </a:cubicBezTo>
                  <a:cubicBezTo>
                    <a:pt x="5450" y="17370"/>
                    <a:pt x="6266" y="17876"/>
                    <a:pt x="7097" y="17876"/>
                  </a:cubicBezTo>
                  <a:cubicBezTo>
                    <a:pt x="7221" y="17876"/>
                    <a:pt x="7345" y="17865"/>
                    <a:pt x="7468" y="17841"/>
                  </a:cubicBezTo>
                  <a:cubicBezTo>
                    <a:pt x="7864" y="17748"/>
                    <a:pt x="8143" y="17539"/>
                    <a:pt x="8446" y="17260"/>
                  </a:cubicBezTo>
                  <a:cubicBezTo>
                    <a:pt x="8841" y="17446"/>
                    <a:pt x="9213" y="17539"/>
                    <a:pt x="9702" y="17539"/>
                  </a:cubicBezTo>
                  <a:cubicBezTo>
                    <a:pt x="10470" y="17446"/>
                    <a:pt x="11051" y="16957"/>
                    <a:pt x="11447" y="16282"/>
                  </a:cubicBezTo>
                  <a:cubicBezTo>
                    <a:pt x="11773" y="16532"/>
                    <a:pt x="12162" y="16702"/>
                    <a:pt x="12614" y="16702"/>
                  </a:cubicBezTo>
                  <a:cubicBezTo>
                    <a:pt x="12711" y="16702"/>
                    <a:pt x="12810" y="16694"/>
                    <a:pt x="12912" y="16678"/>
                  </a:cubicBezTo>
                  <a:cubicBezTo>
                    <a:pt x="13773" y="16585"/>
                    <a:pt x="14448" y="15701"/>
                    <a:pt x="14936" y="14840"/>
                  </a:cubicBezTo>
                  <a:cubicBezTo>
                    <a:pt x="16983" y="11351"/>
                    <a:pt x="17170" y="6884"/>
                    <a:pt x="15611" y="3115"/>
                  </a:cubicBezTo>
                  <a:cubicBezTo>
                    <a:pt x="14611" y="900"/>
                    <a:pt x="13349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5918575" y="3604850"/>
              <a:ext cx="82025" cy="324550"/>
            </a:xfrm>
            <a:custGeom>
              <a:avLst/>
              <a:gdLst/>
              <a:ahLst/>
              <a:cxnLst/>
              <a:rect l="l" t="t" r="r" b="b"/>
              <a:pathLst>
                <a:path w="3281" h="12982" extrusionOk="0">
                  <a:moveTo>
                    <a:pt x="1349" y="0"/>
                  </a:moveTo>
                  <a:lnTo>
                    <a:pt x="1349" y="0"/>
                  </a:lnTo>
                  <a:cubicBezTo>
                    <a:pt x="768" y="977"/>
                    <a:pt x="372" y="2140"/>
                    <a:pt x="186" y="3303"/>
                  </a:cubicBezTo>
                  <a:cubicBezTo>
                    <a:pt x="0" y="4467"/>
                    <a:pt x="0" y="5630"/>
                    <a:pt x="186" y="6793"/>
                  </a:cubicBezTo>
                  <a:cubicBezTo>
                    <a:pt x="372" y="7956"/>
                    <a:pt x="675" y="9119"/>
                    <a:pt x="1256" y="10166"/>
                  </a:cubicBezTo>
                  <a:cubicBezTo>
                    <a:pt x="1745" y="11236"/>
                    <a:pt x="2420" y="12214"/>
                    <a:pt x="3280" y="12981"/>
                  </a:cubicBezTo>
                  <a:cubicBezTo>
                    <a:pt x="2815" y="11911"/>
                    <a:pt x="2420" y="10864"/>
                    <a:pt x="2024" y="9887"/>
                  </a:cubicBezTo>
                  <a:cubicBezTo>
                    <a:pt x="1745" y="8817"/>
                    <a:pt x="1536" y="7747"/>
                    <a:pt x="1349" y="6677"/>
                  </a:cubicBezTo>
                  <a:cubicBezTo>
                    <a:pt x="1163" y="5514"/>
                    <a:pt x="1070" y="4467"/>
                    <a:pt x="1163" y="3397"/>
                  </a:cubicBezTo>
                  <a:cubicBezTo>
                    <a:pt x="1163" y="2233"/>
                    <a:pt x="1256" y="1163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6124450" y="3711275"/>
              <a:ext cx="36075" cy="244875"/>
            </a:xfrm>
            <a:custGeom>
              <a:avLst/>
              <a:gdLst/>
              <a:ahLst/>
              <a:cxnLst/>
              <a:rect l="l" t="t" r="r" b="b"/>
              <a:pathLst>
                <a:path w="1443" h="9795" extrusionOk="0">
                  <a:moveTo>
                    <a:pt x="582" y="0"/>
                  </a:moveTo>
                  <a:cubicBezTo>
                    <a:pt x="489" y="884"/>
                    <a:pt x="489" y="1745"/>
                    <a:pt x="396" y="2536"/>
                  </a:cubicBezTo>
                  <a:lnTo>
                    <a:pt x="187" y="4956"/>
                  </a:lnTo>
                  <a:lnTo>
                    <a:pt x="94" y="7375"/>
                  </a:lnTo>
                  <a:cubicBezTo>
                    <a:pt x="94" y="8143"/>
                    <a:pt x="1" y="9027"/>
                    <a:pt x="1" y="9794"/>
                  </a:cubicBezTo>
                  <a:cubicBezTo>
                    <a:pt x="489" y="9120"/>
                    <a:pt x="768" y="8352"/>
                    <a:pt x="978" y="7468"/>
                  </a:cubicBezTo>
                  <a:cubicBezTo>
                    <a:pt x="1257" y="6700"/>
                    <a:pt x="1350" y="5816"/>
                    <a:pt x="1350" y="5049"/>
                  </a:cubicBezTo>
                  <a:cubicBezTo>
                    <a:pt x="1443" y="4165"/>
                    <a:pt x="1443" y="3304"/>
                    <a:pt x="1257" y="2536"/>
                  </a:cubicBezTo>
                  <a:cubicBezTo>
                    <a:pt x="1164" y="1652"/>
                    <a:pt x="978" y="884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30"/>
          <p:cNvGrpSpPr/>
          <p:nvPr/>
        </p:nvGrpSpPr>
        <p:grpSpPr>
          <a:xfrm rot="2700000">
            <a:off x="8335364" y="4541610"/>
            <a:ext cx="745230" cy="732805"/>
            <a:chOff x="4452350" y="1286250"/>
            <a:chExt cx="700275" cy="688600"/>
          </a:xfrm>
        </p:grpSpPr>
        <p:sp>
          <p:nvSpPr>
            <p:cNvPr id="1992" name="Google Shape;1992;p30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 rot="10800000" flipH="1">
              <a:off x="4816486" y="1639672"/>
              <a:ext cx="151225" cy="52829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30"/>
          <p:cNvGrpSpPr/>
          <p:nvPr/>
        </p:nvGrpSpPr>
        <p:grpSpPr>
          <a:xfrm>
            <a:off x="8052630" y="4399994"/>
            <a:ext cx="463129" cy="743511"/>
            <a:chOff x="1054675" y="3219250"/>
            <a:chExt cx="332875" cy="534400"/>
          </a:xfrm>
        </p:grpSpPr>
        <p:sp>
          <p:nvSpPr>
            <p:cNvPr id="2006" name="Google Shape;2006;p30"/>
            <p:cNvSpPr/>
            <p:nvPr/>
          </p:nvSpPr>
          <p:spPr>
            <a:xfrm>
              <a:off x="1054675" y="3415400"/>
              <a:ext cx="332875" cy="338250"/>
            </a:xfrm>
            <a:custGeom>
              <a:avLst/>
              <a:gdLst/>
              <a:ahLst/>
              <a:cxnLst/>
              <a:rect l="l" t="t" r="r" b="b"/>
              <a:pathLst>
                <a:path w="13315" h="13530" extrusionOk="0">
                  <a:moveTo>
                    <a:pt x="6870" y="1"/>
                  </a:moveTo>
                  <a:cubicBezTo>
                    <a:pt x="4550" y="1"/>
                    <a:pt x="2224" y="1302"/>
                    <a:pt x="1164" y="4182"/>
                  </a:cubicBezTo>
                  <a:cubicBezTo>
                    <a:pt x="0" y="7392"/>
                    <a:pt x="1652" y="11161"/>
                    <a:pt x="4560" y="12719"/>
                  </a:cubicBezTo>
                  <a:cubicBezTo>
                    <a:pt x="5497" y="13232"/>
                    <a:pt x="6575" y="13529"/>
                    <a:pt x="7642" y="13529"/>
                  </a:cubicBezTo>
                  <a:cubicBezTo>
                    <a:pt x="8563" y="13529"/>
                    <a:pt x="9475" y="13308"/>
                    <a:pt x="10283" y="12812"/>
                  </a:cubicBezTo>
                  <a:cubicBezTo>
                    <a:pt x="12214" y="11556"/>
                    <a:pt x="13005" y="9137"/>
                    <a:pt x="13098" y="6810"/>
                  </a:cubicBezTo>
                  <a:cubicBezTo>
                    <a:pt x="13315" y="2520"/>
                    <a:pt x="10098" y="1"/>
                    <a:pt x="6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1212275" y="3418150"/>
              <a:ext cx="128575" cy="232650"/>
            </a:xfrm>
            <a:custGeom>
              <a:avLst/>
              <a:gdLst/>
              <a:ahLst/>
              <a:cxnLst/>
              <a:rect l="l" t="t" r="r" b="b"/>
              <a:pathLst>
                <a:path w="5143" h="9306" extrusionOk="0">
                  <a:moveTo>
                    <a:pt x="1" y="0"/>
                  </a:moveTo>
                  <a:cubicBezTo>
                    <a:pt x="885" y="489"/>
                    <a:pt x="1653" y="1070"/>
                    <a:pt x="2234" y="1745"/>
                  </a:cubicBezTo>
                  <a:cubicBezTo>
                    <a:pt x="2816" y="2420"/>
                    <a:pt x="3304" y="3211"/>
                    <a:pt x="3584" y="3978"/>
                  </a:cubicBezTo>
                  <a:cubicBezTo>
                    <a:pt x="3886" y="4746"/>
                    <a:pt x="4072" y="5630"/>
                    <a:pt x="4072" y="6584"/>
                  </a:cubicBezTo>
                  <a:cubicBezTo>
                    <a:pt x="4072" y="7468"/>
                    <a:pt x="3886" y="8329"/>
                    <a:pt x="3584" y="9306"/>
                  </a:cubicBezTo>
                  <a:cubicBezTo>
                    <a:pt x="4258" y="8631"/>
                    <a:pt x="4747" y="7654"/>
                    <a:pt x="4956" y="6700"/>
                  </a:cubicBezTo>
                  <a:cubicBezTo>
                    <a:pt x="5142" y="5630"/>
                    <a:pt x="5049" y="4560"/>
                    <a:pt x="4654" y="3583"/>
                  </a:cubicBezTo>
                  <a:cubicBezTo>
                    <a:pt x="4258" y="2629"/>
                    <a:pt x="3677" y="1745"/>
                    <a:pt x="2816" y="1070"/>
                  </a:cubicBezTo>
                  <a:cubicBezTo>
                    <a:pt x="2048" y="489"/>
                    <a:pt x="107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1166350" y="3219250"/>
              <a:ext cx="137850" cy="184375"/>
            </a:xfrm>
            <a:custGeom>
              <a:avLst/>
              <a:gdLst/>
              <a:ahLst/>
              <a:cxnLst/>
              <a:rect l="l" t="t" r="r" b="b"/>
              <a:pathLst>
                <a:path w="5514" h="7375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38" y="1070"/>
                    <a:pt x="0" y="4071"/>
                    <a:pt x="186" y="6979"/>
                  </a:cubicBezTo>
                  <a:lnTo>
                    <a:pt x="861" y="7375"/>
                  </a:lnTo>
                  <a:cubicBezTo>
                    <a:pt x="3676" y="6398"/>
                    <a:pt x="5514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30"/>
          <p:cNvSpPr txBox="1">
            <a:spLocks noGrp="1"/>
          </p:cNvSpPr>
          <p:nvPr>
            <p:ph type="title"/>
          </p:nvPr>
        </p:nvSpPr>
        <p:spPr>
          <a:xfrm>
            <a:off x="1617650" y="539500"/>
            <a:ext cx="5908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/>
          <p:nvPr/>
        </p:nvSpPr>
        <p:spPr>
          <a:xfrm rot="10800000">
            <a:off x="7023122" y="-321245"/>
            <a:ext cx="3074676" cy="199343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"/>
          <p:cNvSpPr/>
          <p:nvPr/>
        </p:nvSpPr>
        <p:spPr>
          <a:xfrm rot="10800000">
            <a:off x="-940582" y="3711360"/>
            <a:ext cx="2621806" cy="1858134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4"/>
          <p:cNvGrpSpPr/>
          <p:nvPr/>
        </p:nvGrpSpPr>
        <p:grpSpPr>
          <a:xfrm rot="-9968762">
            <a:off x="21519" y="4008816"/>
            <a:ext cx="907591" cy="887303"/>
            <a:chOff x="3495050" y="1152875"/>
            <a:chExt cx="1082275" cy="847800"/>
          </a:xfrm>
        </p:grpSpPr>
        <p:sp>
          <p:nvSpPr>
            <p:cNvPr id="335" name="Google Shape;335;p4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"/>
          <p:cNvGrpSpPr/>
          <p:nvPr/>
        </p:nvGrpSpPr>
        <p:grpSpPr>
          <a:xfrm>
            <a:off x="7139174" y="240021"/>
            <a:ext cx="2176640" cy="982692"/>
            <a:chOff x="2915775" y="2073500"/>
            <a:chExt cx="874750" cy="394925"/>
          </a:xfrm>
        </p:grpSpPr>
        <p:sp>
          <p:nvSpPr>
            <p:cNvPr id="344" name="Google Shape;344;p4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4"/>
          <p:cNvGrpSpPr/>
          <p:nvPr/>
        </p:nvGrpSpPr>
        <p:grpSpPr>
          <a:xfrm>
            <a:off x="138755" y="4268669"/>
            <a:ext cx="463129" cy="743511"/>
            <a:chOff x="1054675" y="3219250"/>
            <a:chExt cx="332875" cy="534400"/>
          </a:xfrm>
        </p:grpSpPr>
        <p:sp>
          <p:nvSpPr>
            <p:cNvPr id="365" name="Google Shape;365;p4"/>
            <p:cNvSpPr/>
            <p:nvPr/>
          </p:nvSpPr>
          <p:spPr>
            <a:xfrm>
              <a:off x="1054675" y="3415400"/>
              <a:ext cx="332875" cy="338250"/>
            </a:xfrm>
            <a:custGeom>
              <a:avLst/>
              <a:gdLst/>
              <a:ahLst/>
              <a:cxnLst/>
              <a:rect l="l" t="t" r="r" b="b"/>
              <a:pathLst>
                <a:path w="13315" h="13530" extrusionOk="0">
                  <a:moveTo>
                    <a:pt x="6870" y="1"/>
                  </a:moveTo>
                  <a:cubicBezTo>
                    <a:pt x="4550" y="1"/>
                    <a:pt x="2224" y="1302"/>
                    <a:pt x="1164" y="4182"/>
                  </a:cubicBezTo>
                  <a:cubicBezTo>
                    <a:pt x="0" y="7392"/>
                    <a:pt x="1652" y="11161"/>
                    <a:pt x="4560" y="12719"/>
                  </a:cubicBezTo>
                  <a:cubicBezTo>
                    <a:pt x="5497" y="13232"/>
                    <a:pt x="6575" y="13529"/>
                    <a:pt x="7642" y="13529"/>
                  </a:cubicBezTo>
                  <a:cubicBezTo>
                    <a:pt x="8563" y="13529"/>
                    <a:pt x="9475" y="13308"/>
                    <a:pt x="10283" y="12812"/>
                  </a:cubicBezTo>
                  <a:cubicBezTo>
                    <a:pt x="12214" y="11556"/>
                    <a:pt x="13005" y="9137"/>
                    <a:pt x="13098" y="6810"/>
                  </a:cubicBezTo>
                  <a:cubicBezTo>
                    <a:pt x="13315" y="2520"/>
                    <a:pt x="10098" y="1"/>
                    <a:pt x="6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212275" y="3418150"/>
              <a:ext cx="128575" cy="232650"/>
            </a:xfrm>
            <a:custGeom>
              <a:avLst/>
              <a:gdLst/>
              <a:ahLst/>
              <a:cxnLst/>
              <a:rect l="l" t="t" r="r" b="b"/>
              <a:pathLst>
                <a:path w="5143" h="9306" extrusionOk="0">
                  <a:moveTo>
                    <a:pt x="1" y="0"/>
                  </a:moveTo>
                  <a:cubicBezTo>
                    <a:pt x="885" y="489"/>
                    <a:pt x="1653" y="1070"/>
                    <a:pt x="2234" y="1745"/>
                  </a:cubicBezTo>
                  <a:cubicBezTo>
                    <a:pt x="2816" y="2420"/>
                    <a:pt x="3304" y="3211"/>
                    <a:pt x="3584" y="3978"/>
                  </a:cubicBezTo>
                  <a:cubicBezTo>
                    <a:pt x="3886" y="4746"/>
                    <a:pt x="4072" y="5630"/>
                    <a:pt x="4072" y="6584"/>
                  </a:cubicBezTo>
                  <a:cubicBezTo>
                    <a:pt x="4072" y="7468"/>
                    <a:pt x="3886" y="8329"/>
                    <a:pt x="3584" y="9306"/>
                  </a:cubicBezTo>
                  <a:cubicBezTo>
                    <a:pt x="4258" y="8631"/>
                    <a:pt x="4747" y="7654"/>
                    <a:pt x="4956" y="6700"/>
                  </a:cubicBezTo>
                  <a:cubicBezTo>
                    <a:pt x="5142" y="5630"/>
                    <a:pt x="5049" y="4560"/>
                    <a:pt x="4654" y="3583"/>
                  </a:cubicBezTo>
                  <a:cubicBezTo>
                    <a:pt x="4258" y="2629"/>
                    <a:pt x="3677" y="1745"/>
                    <a:pt x="2816" y="1070"/>
                  </a:cubicBezTo>
                  <a:cubicBezTo>
                    <a:pt x="2048" y="489"/>
                    <a:pt x="107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166350" y="3219250"/>
              <a:ext cx="137850" cy="184375"/>
            </a:xfrm>
            <a:custGeom>
              <a:avLst/>
              <a:gdLst/>
              <a:ahLst/>
              <a:cxnLst/>
              <a:rect l="l" t="t" r="r" b="b"/>
              <a:pathLst>
                <a:path w="5514" h="7375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38" y="1070"/>
                    <a:pt x="0" y="4071"/>
                    <a:pt x="186" y="6979"/>
                  </a:cubicBezTo>
                  <a:lnTo>
                    <a:pt x="861" y="7375"/>
                  </a:lnTo>
                  <a:cubicBezTo>
                    <a:pt x="3676" y="6398"/>
                    <a:pt x="5514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4"/>
          <p:cNvGrpSpPr/>
          <p:nvPr/>
        </p:nvGrpSpPr>
        <p:grpSpPr>
          <a:xfrm>
            <a:off x="6976911" y="80197"/>
            <a:ext cx="506497" cy="689871"/>
            <a:chOff x="5233207" y="1259125"/>
            <a:chExt cx="498668" cy="679208"/>
          </a:xfrm>
        </p:grpSpPr>
        <p:sp>
          <p:nvSpPr>
            <p:cNvPr id="369" name="Google Shape;369;p4"/>
            <p:cNvSpPr/>
            <p:nvPr/>
          </p:nvSpPr>
          <p:spPr>
            <a:xfrm>
              <a:off x="5233207" y="1451994"/>
              <a:ext cx="380054" cy="486339"/>
            </a:xfrm>
            <a:custGeom>
              <a:avLst/>
              <a:gdLst/>
              <a:ahLst/>
              <a:cxnLst/>
              <a:rect l="l" t="t" r="r" b="b"/>
              <a:pathLst>
                <a:path w="15122" h="19351" extrusionOk="0">
                  <a:moveTo>
                    <a:pt x="9084" y="0"/>
                  </a:moveTo>
                  <a:cubicBezTo>
                    <a:pt x="5176" y="0"/>
                    <a:pt x="1676" y="7257"/>
                    <a:pt x="768" y="10414"/>
                  </a:cubicBezTo>
                  <a:cubicBezTo>
                    <a:pt x="0" y="13228"/>
                    <a:pt x="186" y="16811"/>
                    <a:pt x="2606" y="18463"/>
                  </a:cubicBezTo>
                  <a:cubicBezTo>
                    <a:pt x="3489" y="19056"/>
                    <a:pt x="4558" y="19350"/>
                    <a:pt x="5637" y="19350"/>
                  </a:cubicBezTo>
                  <a:cubicBezTo>
                    <a:pt x="6462" y="19350"/>
                    <a:pt x="7293" y="19178"/>
                    <a:pt x="8049" y="18835"/>
                  </a:cubicBezTo>
                  <a:cubicBezTo>
                    <a:pt x="9794" y="18067"/>
                    <a:pt x="11143" y="16509"/>
                    <a:pt x="12004" y="14857"/>
                  </a:cubicBezTo>
                  <a:cubicBezTo>
                    <a:pt x="13958" y="11577"/>
                    <a:pt x="15122" y="1783"/>
                    <a:pt x="9980" y="131"/>
                  </a:cubicBezTo>
                  <a:cubicBezTo>
                    <a:pt x="9680" y="42"/>
                    <a:pt x="9381" y="0"/>
                    <a:pt x="9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473650" y="1259125"/>
              <a:ext cx="258225" cy="249950"/>
            </a:xfrm>
            <a:custGeom>
              <a:avLst/>
              <a:gdLst/>
              <a:ahLst/>
              <a:cxnLst/>
              <a:rect l="l" t="t" r="r" b="b"/>
              <a:pathLst>
                <a:path w="10329" h="9998" extrusionOk="0">
                  <a:moveTo>
                    <a:pt x="9365" y="0"/>
                  </a:moveTo>
                  <a:cubicBezTo>
                    <a:pt x="9331" y="0"/>
                    <a:pt x="9296" y="2"/>
                    <a:pt x="9259" y="6"/>
                  </a:cubicBezTo>
                  <a:cubicBezTo>
                    <a:pt x="4420" y="588"/>
                    <a:pt x="628" y="4356"/>
                    <a:pt x="47" y="9195"/>
                  </a:cubicBezTo>
                  <a:cubicBezTo>
                    <a:pt x="0" y="9730"/>
                    <a:pt x="390" y="9998"/>
                    <a:pt x="815" y="9998"/>
                  </a:cubicBezTo>
                  <a:cubicBezTo>
                    <a:pt x="1239" y="9998"/>
                    <a:pt x="1699" y="9730"/>
                    <a:pt x="1792" y="9195"/>
                  </a:cubicBezTo>
                  <a:cubicBezTo>
                    <a:pt x="2187" y="5333"/>
                    <a:pt x="5374" y="2123"/>
                    <a:pt x="9259" y="1634"/>
                  </a:cubicBezTo>
                  <a:cubicBezTo>
                    <a:pt x="10293" y="1545"/>
                    <a:pt x="10328" y="0"/>
                    <a:pt x="9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249725" y="1397100"/>
              <a:ext cx="273950" cy="171225"/>
            </a:xfrm>
            <a:custGeom>
              <a:avLst/>
              <a:gdLst/>
              <a:ahLst/>
              <a:cxnLst/>
              <a:rect l="l" t="t" r="r" b="b"/>
              <a:pathLst>
                <a:path w="10958" h="6849" extrusionOk="0">
                  <a:moveTo>
                    <a:pt x="10958" y="1"/>
                  </a:moveTo>
                  <a:cubicBezTo>
                    <a:pt x="6584" y="675"/>
                    <a:pt x="2606" y="3095"/>
                    <a:pt x="1" y="6584"/>
                  </a:cubicBezTo>
                  <a:cubicBezTo>
                    <a:pt x="686" y="6764"/>
                    <a:pt x="1385" y="6849"/>
                    <a:pt x="2084" y="6849"/>
                  </a:cubicBezTo>
                  <a:cubicBezTo>
                    <a:pt x="5916" y="6849"/>
                    <a:pt x="9718" y="4281"/>
                    <a:pt x="10958" y="582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424200" y="1433050"/>
              <a:ext cx="125650" cy="182175"/>
            </a:xfrm>
            <a:custGeom>
              <a:avLst/>
              <a:gdLst/>
              <a:ahLst/>
              <a:cxnLst/>
              <a:rect l="l" t="t" r="r" b="b"/>
              <a:pathLst>
                <a:path w="5026" h="7287" extrusionOk="0">
                  <a:moveTo>
                    <a:pt x="2867" y="0"/>
                  </a:moveTo>
                  <a:cubicBezTo>
                    <a:pt x="1280" y="0"/>
                    <a:pt x="88" y="2049"/>
                    <a:pt x="1" y="3401"/>
                  </a:cubicBezTo>
                  <a:cubicBezTo>
                    <a:pt x="1" y="4774"/>
                    <a:pt x="769" y="6123"/>
                    <a:pt x="280" y="7286"/>
                  </a:cubicBezTo>
                  <a:cubicBezTo>
                    <a:pt x="1746" y="6798"/>
                    <a:pt x="2909" y="5728"/>
                    <a:pt x="3583" y="4378"/>
                  </a:cubicBezTo>
                  <a:cubicBezTo>
                    <a:pt x="4165" y="3308"/>
                    <a:pt x="5026" y="307"/>
                    <a:pt x="3188" y="28"/>
                  </a:cubicBezTo>
                  <a:cubicBezTo>
                    <a:pt x="3080" y="9"/>
                    <a:pt x="2973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490950" y="1424600"/>
              <a:ext cx="129275" cy="217375"/>
            </a:xfrm>
            <a:custGeom>
              <a:avLst/>
              <a:gdLst/>
              <a:ahLst/>
              <a:cxnLst/>
              <a:rect l="l" t="t" r="r" b="b"/>
              <a:pathLst>
                <a:path w="5171" h="8695" extrusionOk="0">
                  <a:moveTo>
                    <a:pt x="997" y="0"/>
                  </a:moveTo>
                  <a:cubicBezTo>
                    <a:pt x="0" y="0"/>
                    <a:pt x="211" y="1812"/>
                    <a:pt x="611" y="2972"/>
                  </a:cubicBezTo>
                  <a:cubicBezTo>
                    <a:pt x="1100" y="4042"/>
                    <a:pt x="1891" y="4903"/>
                    <a:pt x="2658" y="5787"/>
                  </a:cubicBezTo>
                  <a:cubicBezTo>
                    <a:pt x="3426" y="6647"/>
                    <a:pt x="4217" y="7531"/>
                    <a:pt x="4589" y="8695"/>
                  </a:cubicBezTo>
                  <a:cubicBezTo>
                    <a:pt x="5171" y="7043"/>
                    <a:pt x="5078" y="5019"/>
                    <a:pt x="4310" y="3367"/>
                  </a:cubicBezTo>
                  <a:cubicBezTo>
                    <a:pt x="3821" y="2204"/>
                    <a:pt x="2751" y="645"/>
                    <a:pt x="1588" y="157"/>
                  </a:cubicBezTo>
                  <a:cubicBezTo>
                    <a:pt x="1356" y="49"/>
                    <a:pt x="1160" y="0"/>
                    <a:pt x="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4"/>
          <p:cNvSpPr txBox="1">
            <a:spLocks noGrp="1"/>
          </p:cNvSpPr>
          <p:nvPr>
            <p:ph type="body" idx="1"/>
          </p:nvPr>
        </p:nvSpPr>
        <p:spPr>
          <a:xfrm>
            <a:off x="715950" y="1430850"/>
            <a:ext cx="77121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4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59436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31"/>
          <p:cNvSpPr/>
          <p:nvPr/>
        </p:nvSpPr>
        <p:spPr>
          <a:xfrm rot="10800000" flipH="1">
            <a:off x="-202605" y="-104288"/>
            <a:ext cx="2483005" cy="199343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31"/>
          <p:cNvSpPr/>
          <p:nvPr/>
        </p:nvSpPr>
        <p:spPr>
          <a:xfrm rot="10800000" flipH="1">
            <a:off x="7032611" y="3794966"/>
            <a:ext cx="2588971" cy="1858134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3" name="Google Shape;2013;p31"/>
          <p:cNvGrpSpPr/>
          <p:nvPr/>
        </p:nvGrpSpPr>
        <p:grpSpPr>
          <a:xfrm rot="9958971" flipH="1">
            <a:off x="7580052" y="4182817"/>
            <a:ext cx="1339147" cy="887267"/>
            <a:chOff x="3495050" y="1152875"/>
            <a:chExt cx="1082275" cy="847800"/>
          </a:xfrm>
        </p:grpSpPr>
        <p:sp>
          <p:nvSpPr>
            <p:cNvPr id="2014" name="Google Shape;2014;p31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31"/>
          <p:cNvGrpSpPr/>
          <p:nvPr/>
        </p:nvGrpSpPr>
        <p:grpSpPr>
          <a:xfrm>
            <a:off x="-422626" y="-29854"/>
            <a:ext cx="2176640" cy="982692"/>
            <a:chOff x="2915775" y="2073500"/>
            <a:chExt cx="874750" cy="394925"/>
          </a:xfrm>
        </p:grpSpPr>
        <p:sp>
          <p:nvSpPr>
            <p:cNvPr id="2023" name="Google Shape;2023;p31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31"/>
          <p:cNvGrpSpPr/>
          <p:nvPr/>
        </p:nvGrpSpPr>
        <p:grpSpPr>
          <a:xfrm>
            <a:off x="8073836" y="4259059"/>
            <a:ext cx="506497" cy="689871"/>
            <a:chOff x="5233207" y="1259125"/>
            <a:chExt cx="498668" cy="679208"/>
          </a:xfrm>
        </p:grpSpPr>
        <p:sp>
          <p:nvSpPr>
            <p:cNvPr id="2044" name="Google Shape;2044;p31"/>
            <p:cNvSpPr/>
            <p:nvPr/>
          </p:nvSpPr>
          <p:spPr>
            <a:xfrm>
              <a:off x="5233207" y="1451994"/>
              <a:ext cx="380054" cy="486339"/>
            </a:xfrm>
            <a:custGeom>
              <a:avLst/>
              <a:gdLst/>
              <a:ahLst/>
              <a:cxnLst/>
              <a:rect l="l" t="t" r="r" b="b"/>
              <a:pathLst>
                <a:path w="15122" h="19351" extrusionOk="0">
                  <a:moveTo>
                    <a:pt x="9084" y="0"/>
                  </a:moveTo>
                  <a:cubicBezTo>
                    <a:pt x="5176" y="0"/>
                    <a:pt x="1676" y="7257"/>
                    <a:pt x="768" y="10414"/>
                  </a:cubicBezTo>
                  <a:cubicBezTo>
                    <a:pt x="0" y="13228"/>
                    <a:pt x="186" y="16811"/>
                    <a:pt x="2606" y="18463"/>
                  </a:cubicBezTo>
                  <a:cubicBezTo>
                    <a:pt x="3489" y="19056"/>
                    <a:pt x="4558" y="19350"/>
                    <a:pt x="5637" y="19350"/>
                  </a:cubicBezTo>
                  <a:cubicBezTo>
                    <a:pt x="6462" y="19350"/>
                    <a:pt x="7293" y="19178"/>
                    <a:pt x="8049" y="18835"/>
                  </a:cubicBezTo>
                  <a:cubicBezTo>
                    <a:pt x="9794" y="18067"/>
                    <a:pt x="11143" y="16509"/>
                    <a:pt x="12004" y="14857"/>
                  </a:cubicBezTo>
                  <a:cubicBezTo>
                    <a:pt x="13958" y="11577"/>
                    <a:pt x="15122" y="1783"/>
                    <a:pt x="9980" y="131"/>
                  </a:cubicBezTo>
                  <a:cubicBezTo>
                    <a:pt x="9680" y="42"/>
                    <a:pt x="9381" y="0"/>
                    <a:pt x="9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5473650" y="1259125"/>
              <a:ext cx="258225" cy="249950"/>
            </a:xfrm>
            <a:custGeom>
              <a:avLst/>
              <a:gdLst/>
              <a:ahLst/>
              <a:cxnLst/>
              <a:rect l="l" t="t" r="r" b="b"/>
              <a:pathLst>
                <a:path w="10329" h="9998" extrusionOk="0">
                  <a:moveTo>
                    <a:pt x="9365" y="0"/>
                  </a:moveTo>
                  <a:cubicBezTo>
                    <a:pt x="9331" y="0"/>
                    <a:pt x="9296" y="2"/>
                    <a:pt x="9259" y="6"/>
                  </a:cubicBezTo>
                  <a:cubicBezTo>
                    <a:pt x="4420" y="588"/>
                    <a:pt x="628" y="4356"/>
                    <a:pt x="47" y="9195"/>
                  </a:cubicBezTo>
                  <a:cubicBezTo>
                    <a:pt x="0" y="9730"/>
                    <a:pt x="390" y="9998"/>
                    <a:pt x="815" y="9998"/>
                  </a:cubicBezTo>
                  <a:cubicBezTo>
                    <a:pt x="1239" y="9998"/>
                    <a:pt x="1699" y="9730"/>
                    <a:pt x="1792" y="9195"/>
                  </a:cubicBezTo>
                  <a:cubicBezTo>
                    <a:pt x="2187" y="5333"/>
                    <a:pt x="5374" y="2123"/>
                    <a:pt x="9259" y="1634"/>
                  </a:cubicBezTo>
                  <a:cubicBezTo>
                    <a:pt x="10293" y="1545"/>
                    <a:pt x="10328" y="0"/>
                    <a:pt x="9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5249725" y="1397100"/>
              <a:ext cx="273950" cy="171225"/>
            </a:xfrm>
            <a:custGeom>
              <a:avLst/>
              <a:gdLst/>
              <a:ahLst/>
              <a:cxnLst/>
              <a:rect l="l" t="t" r="r" b="b"/>
              <a:pathLst>
                <a:path w="10958" h="6849" extrusionOk="0">
                  <a:moveTo>
                    <a:pt x="10958" y="1"/>
                  </a:moveTo>
                  <a:cubicBezTo>
                    <a:pt x="6584" y="675"/>
                    <a:pt x="2606" y="3095"/>
                    <a:pt x="1" y="6584"/>
                  </a:cubicBezTo>
                  <a:cubicBezTo>
                    <a:pt x="686" y="6764"/>
                    <a:pt x="1385" y="6849"/>
                    <a:pt x="2084" y="6849"/>
                  </a:cubicBezTo>
                  <a:cubicBezTo>
                    <a:pt x="5916" y="6849"/>
                    <a:pt x="9718" y="4281"/>
                    <a:pt x="10958" y="582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5424200" y="1433050"/>
              <a:ext cx="125650" cy="182175"/>
            </a:xfrm>
            <a:custGeom>
              <a:avLst/>
              <a:gdLst/>
              <a:ahLst/>
              <a:cxnLst/>
              <a:rect l="l" t="t" r="r" b="b"/>
              <a:pathLst>
                <a:path w="5026" h="7287" extrusionOk="0">
                  <a:moveTo>
                    <a:pt x="2867" y="0"/>
                  </a:moveTo>
                  <a:cubicBezTo>
                    <a:pt x="1280" y="0"/>
                    <a:pt x="88" y="2049"/>
                    <a:pt x="1" y="3401"/>
                  </a:cubicBezTo>
                  <a:cubicBezTo>
                    <a:pt x="1" y="4774"/>
                    <a:pt x="769" y="6123"/>
                    <a:pt x="280" y="7286"/>
                  </a:cubicBezTo>
                  <a:cubicBezTo>
                    <a:pt x="1746" y="6798"/>
                    <a:pt x="2909" y="5728"/>
                    <a:pt x="3583" y="4378"/>
                  </a:cubicBezTo>
                  <a:cubicBezTo>
                    <a:pt x="4165" y="3308"/>
                    <a:pt x="5026" y="307"/>
                    <a:pt x="3188" y="28"/>
                  </a:cubicBezTo>
                  <a:cubicBezTo>
                    <a:pt x="3080" y="9"/>
                    <a:pt x="2973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5490950" y="1424600"/>
              <a:ext cx="129275" cy="217375"/>
            </a:xfrm>
            <a:custGeom>
              <a:avLst/>
              <a:gdLst/>
              <a:ahLst/>
              <a:cxnLst/>
              <a:rect l="l" t="t" r="r" b="b"/>
              <a:pathLst>
                <a:path w="5171" h="8695" extrusionOk="0">
                  <a:moveTo>
                    <a:pt x="997" y="0"/>
                  </a:moveTo>
                  <a:cubicBezTo>
                    <a:pt x="0" y="0"/>
                    <a:pt x="211" y="1812"/>
                    <a:pt x="611" y="2972"/>
                  </a:cubicBezTo>
                  <a:cubicBezTo>
                    <a:pt x="1100" y="4042"/>
                    <a:pt x="1891" y="4903"/>
                    <a:pt x="2658" y="5787"/>
                  </a:cubicBezTo>
                  <a:cubicBezTo>
                    <a:pt x="3426" y="6647"/>
                    <a:pt x="4217" y="7531"/>
                    <a:pt x="4589" y="8695"/>
                  </a:cubicBezTo>
                  <a:cubicBezTo>
                    <a:pt x="5171" y="7043"/>
                    <a:pt x="5078" y="5019"/>
                    <a:pt x="4310" y="3367"/>
                  </a:cubicBezTo>
                  <a:cubicBezTo>
                    <a:pt x="3821" y="2204"/>
                    <a:pt x="2751" y="645"/>
                    <a:pt x="1588" y="157"/>
                  </a:cubicBezTo>
                  <a:cubicBezTo>
                    <a:pt x="1356" y="49"/>
                    <a:pt x="1160" y="0"/>
                    <a:pt x="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9" name="Google Shape;2049;p31"/>
          <p:cNvSpPr txBox="1">
            <a:spLocks noGrp="1"/>
          </p:cNvSpPr>
          <p:nvPr>
            <p:ph type="body" idx="1"/>
          </p:nvPr>
        </p:nvSpPr>
        <p:spPr>
          <a:xfrm>
            <a:off x="878000" y="2039375"/>
            <a:ext cx="42024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2pPr>
            <a:lvl3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3pPr>
            <a:lvl4pPr marL="1828800" lvl="3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4pPr>
            <a:lvl5pPr marL="2286000" lvl="4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5pPr>
            <a:lvl6pPr marL="2743200" lvl="5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6pPr>
            <a:lvl7pPr marL="3200400" lvl="6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7pPr>
            <a:lvl8pPr marL="3657600" lvl="7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8pPr>
            <a:lvl9pPr marL="4114800" lvl="8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0" name="Google Shape;2050;p31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4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2"/>
          <p:cNvSpPr/>
          <p:nvPr/>
        </p:nvSpPr>
        <p:spPr>
          <a:xfrm flipH="1">
            <a:off x="7411693" y="-215550"/>
            <a:ext cx="2494307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2"/>
          <p:cNvSpPr/>
          <p:nvPr/>
        </p:nvSpPr>
        <p:spPr>
          <a:xfrm flipH="1">
            <a:off x="-476090" y="3939066"/>
            <a:ext cx="2693542" cy="1656559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32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055" name="Google Shape;2055;p32"/>
          <p:cNvGrpSpPr/>
          <p:nvPr/>
        </p:nvGrpSpPr>
        <p:grpSpPr>
          <a:xfrm flipH="1">
            <a:off x="6857469" y="-309015"/>
            <a:ext cx="1765953" cy="1392514"/>
            <a:chOff x="2533100" y="1212175"/>
            <a:chExt cx="1066075" cy="839825"/>
          </a:xfrm>
        </p:grpSpPr>
        <p:sp>
          <p:nvSpPr>
            <p:cNvPr id="2056" name="Google Shape;2056;p32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32"/>
          <p:cNvGrpSpPr/>
          <p:nvPr/>
        </p:nvGrpSpPr>
        <p:grpSpPr>
          <a:xfrm flipH="1">
            <a:off x="330998" y="4402466"/>
            <a:ext cx="2263567" cy="1281440"/>
            <a:chOff x="3260100" y="4040200"/>
            <a:chExt cx="1579600" cy="893550"/>
          </a:xfrm>
        </p:grpSpPr>
        <p:sp>
          <p:nvSpPr>
            <p:cNvPr id="2078" name="Google Shape;2078;p32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5" name="Google Shape;2105;p32"/>
          <p:cNvSpPr txBox="1">
            <a:spLocks noGrp="1"/>
          </p:cNvSpPr>
          <p:nvPr>
            <p:ph type="subTitle" idx="1"/>
          </p:nvPr>
        </p:nvSpPr>
        <p:spPr>
          <a:xfrm>
            <a:off x="685750" y="2197175"/>
            <a:ext cx="24942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06" name="Google Shape;2106;p32"/>
          <p:cNvSpPr txBox="1">
            <a:spLocks noGrp="1"/>
          </p:cNvSpPr>
          <p:nvPr>
            <p:ph type="subTitle" idx="2"/>
          </p:nvPr>
        </p:nvSpPr>
        <p:spPr>
          <a:xfrm>
            <a:off x="3324950" y="2988968"/>
            <a:ext cx="24942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07" name="Google Shape;2107;p32"/>
          <p:cNvSpPr txBox="1">
            <a:spLocks noGrp="1"/>
          </p:cNvSpPr>
          <p:nvPr>
            <p:ph type="subTitle" idx="3"/>
          </p:nvPr>
        </p:nvSpPr>
        <p:spPr>
          <a:xfrm>
            <a:off x="5964125" y="3758276"/>
            <a:ext cx="24942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08" name="Google Shape;2108;p32"/>
          <p:cNvSpPr txBox="1">
            <a:spLocks noGrp="1"/>
          </p:cNvSpPr>
          <p:nvPr>
            <p:ph type="title" idx="4" hasCustomPrompt="1"/>
          </p:nvPr>
        </p:nvSpPr>
        <p:spPr>
          <a:xfrm>
            <a:off x="739744" y="1777775"/>
            <a:ext cx="2386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9" name="Google Shape;2109;p32"/>
          <p:cNvSpPr txBox="1">
            <a:spLocks noGrp="1"/>
          </p:cNvSpPr>
          <p:nvPr>
            <p:ph type="title" idx="5" hasCustomPrompt="1"/>
          </p:nvPr>
        </p:nvSpPr>
        <p:spPr>
          <a:xfrm>
            <a:off x="3378931" y="2569563"/>
            <a:ext cx="2386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0" name="Google Shape;2110;p32"/>
          <p:cNvSpPr txBox="1">
            <a:spLocks noGrp="1"/>
          </p:cNvSpPr>
          <p:nvPr>
            <p:ph type="title" idx="6" hasCustomPrompt="1"/>
          </p:nvPr>
        </p:nvSpPr>
        <p:spPr>
          <a:xfrm>
            <a:off x="6018121" y="3338876"/>
            <a:ext cx="2386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bg>
      <p:bgPr>
        <a:solidFill>
          <a:schemeClr val="accent6"/>
        </a:solidFill>
        <a:effectLst/>
      </p:bgPr>
    </p:bg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33"/>
          <p:cNvSpPr txBox="1">
            <a:spLocks noGrp="1"/>
          </p:cNvSpPr>
          <p:nvPr>
            <p:ph type="title"/>
          </p:nvPr>
        </p:nvSpPr>
        <p:spPr>
          <a:xfrm>
            <a:off x="5005963" y="3232375"/>
            <a:ext cx="24525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1"/>
          </p:nvPr>
        </p:nvSpPr>
        <p:spPr>
          <a:xfrm>
            <a:off x="5073313" y="3662156"/>
            <a:ext cx="2317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title" idx="2"/>
          </p:nvPr>
        </p:nvSpPr>
        <p:spPr>
          <a:xfrm>
            <a:off x="1685513" y="3232375"/>
            <a:ext cx="24525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3"/>
          </p:nvPr>
        </p:nvSpPr>
        <p:spPr>
          <a:xfrm>
            <a:off x="1752863" y="3662156"/>
            <a:ext cx="23178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6" name="Google Shape;2116;p33"/>
          <p:cNvSpPr/>
          <p:nvPr/>
        </p:nvSpPr>
        <p:spPr>
          <a:xfrm>
            <a:off x="-370325" y="-226732"/>
            <a:ext cx="2526678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7" name="Google Shape;2117;p33"/>
          <p:cNvGrpSpPr/>
          <p:nvPr/>
        </p:nvGrpSpPr>
        <p:grpSpPr>
          <a:xfrm>
            <a:off x="1120712" y="-282579"/>
            <a:ext cx="1767552" cy="1392514"/>
            <a:chOff x="2533100" y="1212175"/>
            <a:chExt cx="1066075" cy="839825"/>
          </a:xfrm>
        </p:grpSpPr>
        <p:sp>
          <p:nvSpPr>
            <p:cNvPr id="2118" name="Google Shape;2118;p33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33"/>
          <p:cNvGrpSpPr/>
          <p:nvPr/>
        </p:nvGrpSpPr>
        <p:grpSpPr>
          <a:xfrm>
            <a:off x="7245205" y="4280779"/>
            <a:ext cx="2265304" cy="1281440"/>
            <a:chOff x="3260100" y="4040200"/>
            <a:chExt cx="1579600" cy="893550"/>
          </a:xfrm>
        </p:grpSpPr>
        <p:sp>
          <p:nvSpPr>
            <p:cNvPr id="2140" name="Google Shape;2140;p33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33"/>
          <p:cNvGrpSpPr/>
          <p:nvPr/>
        </p:nvGrpSpPr>
        <p:grpSpPr>
          <a:xfrm rot="8219760">
            <a:off x="134810" y="50445"/>
            <a:ext cx="912246" cy="978105"/>
            <a:chOff x="1721175" y="2665325"/>
            <a:chExt cx="809625" cy="868075"/>
          </a:xfrm>
        </p:grpSpPr>
        <p:sp>
          <p:nvSpPr>
            <p:cNvPr id="2168" name="Google Shape;2168;p33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4" name="Google Shape;2174;p33"/>
          <p:cNvSpPr/>
          <p:nvPr/>
        </p:nvSpPr>
        <p:spPr>
          <a:xfrm>
            <a:off x="6284035" y="-342975"/>
            <a:ext cx="3120042" cy="2211245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5" name="Google Shape;2175;p33"/>
          <p:cNvGrpSpPr/>
          <p:nvPr/>
        </p:nvGrpSpPr>
        <p:grpSpPr>
          <a:xfrm rot="-4621886">
            <a:off x="-189708" y="4211880"/>
            <a:ext cx="1561275" cy="1708494"/>
            <a:chOff x="3095850" y="2740875"/>
            <a:chExt cx="1972838" cy="1216700"/>
          </a:xfrm>
        </p:grpSpPr>
        <p:sp>
          <p:nvSpPr>
            <p:cNvPr id="2176" name="Google Shape;2176;p33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1" name="Google Shape;2181;p33"/>
          <p:cNvGrpSpPr/>
          <p:nvPr/>
        </p:nvGrpSpPr>
        <p:grpSpPr>
          <a:xfrm rot="659021">
            <a:off x="6962465" y="287510"/>
            <a:ext cx="1763181" cy="1381188"/>
            <a:chOff x="3495050" y="1152875"/>
            <a:chExt cx="1082275" cy="847800"/>
          </a:xfrm>
        </p:grpSpPr>
        <p:sp>
          <p:nvSpPr>
            <p:cNvPr id="2182" name="Google Shape;2182;p33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33"/>
          <p:cNvGrpSpPr/>
          <p:nvPr/>
        </p:nvGrpSpPr>
        <p:grpSpPr>
          <a:xfrm rot="-7942932">
            <a:off x="8065591" y="78687"/>
            <a:ext cx="845641" cy="831543"/>
            <a:chOff x="4452350" y="1286250"/>
            <a:chExt cx="700275" cy="688600"/>
          </a:xfrm>
        </p:grpSpPr>
        <p:sp>
          <p:nvSpPr>
            <p:cNvPr id="2191" name="Google Shape;2191;p33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806900" y="1629600"/>
              <a:ext cx="151225" cy="48650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3"/>
          <p:cNvGrpSpPr/>
          <p:nvPr/>
        </p:nvGrpSpPr>
        <p:grpSpPr>
          <a:xfrm rot="-1947867">
            <a:off x="1470706" y="4252961"/>
            <a:ext cx="250127" cy="859688"/>
            <a:chOff x="4871700" y="1797250"/>
            <a:chExt cx="319900" cy="1099500"/>
          </a:xfrm>
        </p:grpSpPr>
        <p:sp>
          <p:nvSpPr>
            <p:cNvPr id="2205" name="Google Shape;2205;p33"/>
            <p:cNvSpPr/>
            <p:nvPr/>
          </p:nvSpPr>
          <p:spPr>
            <a:xfrm>
              <a:off x="4871700" y="2253700"/>
              <a:ext cx="271050" cy="643050"/>
            </a:xfrm>
            <a:custGeom>
              <a:avLst/>
              <a:gdLst/>
              <a:ahLst/>
              <a:cxnLst/>
              <a:rect l="l" t="t" r="r" b="b"/>
              <a:pathLst>
                <a:path w="10842" h="25722" extrusionOk="0">
                  <a:moveTo>
                    <a:pt x="3856" y="0"/>
                  </a:moveTo>
                  <a:cubicBezTo>
                    <a:pt x="2479" y="0"/>
                    <a:pt x="1198" y="397"/>
                    <a:pt x="489" y="1702"/>
                  </a:cubicBezTo>
                  <a:cubicBezTo>
                    <a:pt x="0" y="2679"/>
                    <a:pt x="93" y="3936"/>
                    <a:pt x="93" y="4890"/>
                  </a:cubicBezTo>
                  <a:cubicBezTo>
                    <a:pt x="0" y="8286"/>
                    <a:pt x="186" y="11683"/>
                    <a:pt x="489" y="15079"/>
                  </a:cubicBezTo>
                  <a:cubicBezTo>
                    <a:pt x="582" y="16731"/>
                    <a:pt x="675" y="18383"/>
                    <a:pt x="861" y="20011"/>
                  </a:cubicBezTo>
                  <a:cubicBezTo>
                    <a:pt x="1070" y="21570"/>
                    <a:pt x="1070" y="23035"/>
                    <a:pt x="1536" y="24571"/>
                  </a:cubicBezTo>
                  <a:cubicBezTo>
                    <a:pt x="1536" y="24873"/>
                    <a:pt x="1745" y="25245"/>
                    <a:pt x="1931" y="25455"/>
                  </a:cubicBezTo>
                  <a:cubicBezTo>
                    <a:pt x="2170" y="25640"/>
                    <a:pt x="2409" y="25721"/>
                    <a:pt x="2645" y="25721"/>
                  </a:cubicBezTo>
                  <a:cubicBezTo>
                    <a:pt x="4130" y="25721"/>
                    <a:pt x="5488" y="22493"/>
                    <a:pt x="5909" y="21570"/>
                  </a:cubicBezTo>
                  <a:cubicBezTo>
                    <a:pt x="6584" y="19732"/>
                    <a:pt x="6886" y="17801"/>
                    <a:pt x="7561" y="15847"/>
                  </a:cubicBezTo>
                  <a:cubicBezTo>
                    <a:pt x="8422" y="13241"/>
                    <a:pt x="9213" y="10612"/>
                    <a:pt x="9980" y="7914"/>
                  </a:cubicBezTo>
                  <a:cubicBezTo>
                    <a:pt x="10469" y="6541"/>
                    <a:pt x="10841" y="5099"/>
                    <a:pt x="10469" y="3726"/>
                  </a:cubicBezTo>
                  <a:cubicBezTo>
                    <a:pt x="9980" y="1982"/>
                    <a:pt x="8236" y="818"/>
                    <a:pt x="6491" y="353"/>
                  </a:cubicBezTo>
                  <a:cubicBezTo>
                    <a:pt x="5656" y="163"/>
                    <a:pt x="4736" y="0"/>
                    <a:pt x="3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4895550" y="2310800"/>
              <a:ext cx="225675" cy="78525"/>
            </a:xfrm>
            <a:custGeom>
              <a:avLst/>
              <a:gdLst/>
              <a:ahLst/>
              <a:cxnLst/>
              <a:rect l="l" t="t" r="r" b="b"/>
              <a:pathLst>
                <a:path w="9027" h="3141" extrusionOk="0">
                  <a:moveTo>
                    <a:pt x="116" y="0"/>
                  </a:moveTo>
                  <a:lnTo>
                    <a:pt x="116" y="0"/>
                  </a:lnTo>
                  <a:cubicBezTo>
                    <a:pt x="0" y="395"/>
                    <a:pt x="209" y="861"/>
                    <a:pt x="489" y="1256"/>
                  </a:cubicBezTo>
                  <a:cubicBezTo>
                    <a:pt x="698" y="1652"/>
                    <a:pt x="1070" y="1931"/>
                    <a:pt x="1466" y="2233"/>
                  </a:cubicBezTo>
                  <a:cubicBezTo>
                    <a:pt x="1861" y="2419"/>
                    <a:pt x="2326" y="2606"/>
                    <a:pt x="2722" y="2722"/>
                  </a:cubicBezTo>
                  <a:cubicBezTo>
                    <a:pt x="3117" y="2908"/>
                    <a:pt x="3606" y="3001"/>
                    <a:pt x="3978" y="3001"/>
                  </a:cubicBezTo>
                  <a:cubicBezTo>
                    <a:pt x="4420" y="3094"/>
                    <a:pt x="4856" y="3141"/>
                    <a:pt x="5293" y="3141"/>
                  </a:cubicBezTo>
                  <a:cubicBezTo>
                    <a:pt x="5729" y="3141"/>
                    <a:pt x="6165" y="3094"/>
                    <a:pt x="6607" y="3001"/>
                  </a:cubicBezTo>
                  <a:cubicBezTo>
                    <a:pt x="7468" y="2815"/>
                    <a:pt x="8352" y="2512"/>
                    <a:pt x="9026" y="2024"/>
                  </a:cubicBezTo>
                  <a:cubicBezTo>
                    <a:pt x="8142" y="2024"/>
                    <a:pt x="7375" y="2140"/>
                    <a:pt x="6514" y="2140"/>
                  </a:cubicBezTo>
                  <a:cubicBezTo>
                    <a:pt x="5723" y="2140"/>
                    <a:pt x="4955" y="2024"/>
                    <a:pt x="4187" y="1931"/>
                  </a:cubicBezTo>
                  <a:cubicBezTo>
                    <a:pt x="3792" y="1838"/>
                    <a:pt x="3397" y="1745"/>
                    <a:pt x="3024" y="1652"/>
                  </a:cubicBezTo>
                  <a:cubicBezTo>
                    <a:pt x="2629" y="1559"/>
                    <a:pt x="2233" y="1442"/>
                    <a:pt x="1861" y="1349"/>
                  </a:cubicBezTo>
                  <a:cubicBezTo>
                    <a:pt x="1559" y="1256"/>
                    <a:pt x="1163" y="1070"/>
                    <a:pt x="884" y="861"/>
                  </a:cubicBezTo>
                  <a:cubicBezTo>
                    <a:pt x="489" y="675"/>
                    <a:pt x="302" y="395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5004875" y="1797250"/>
              <a:ext cx="152400" cy="506000"/>
            </a:xfrm>
            <a:custGeom>
              <a:avLst/>
              <a:gdLst/>
              <a:ahLst/>
              <a:cxnLst/>
              <a:rect l="l" t="t" r="r" b="b"/>
              <a:pathLst>
                <a:path w="6096" h="20240" extrusionOk="0">
                  <a:moveTo>
                    <a:pt x="6096" y="0"/>
                  </a:moveTo>
                  <a:lnTo>
                    <a:pt x="6096" y="0"/>
                  </a:lnTo>
                  <a:cubicBezTo>
                    <a:pt x="5142" y="1442"/>
                    <a:pt x="4165" y="3001"/>
                    <a:pt x="3397" y="4653"/>
                  </a:cubicBezTo>
                  <a:cubicBezTo>
                    <a:pt x="2606" y="6188"/>
                    <a:pt x="2025" y="7933"/>
                    <a:pt x="1443" y="9585"/>
                  </a:cubicBezTo>
                  <a:cubicBezTo>
                    <a:pt x="489" y="13074"/>
                    <a:pt x="1" y="16657"/>
                    <a:pt x="187" y="20240"/>
                  </a:cubicBezTo>
                  <a:cubicBezTo>
                    <a:pt x="489" y="16657"/>
                    <a:pt x="1071" y="13167"/>
                    <a:pt x="2025" y="9771"/>
                  </a:cubicBezTo>
                  <a:cubicBezTo>
                    <a:pt x="2513" y="8142"/>
                    <a:pt x="3188" y="6398"/>
                    <a:pt x="3886" y="4839"/>
                  </a:cubicBezTo>
                  <a:cubicBezTo>
                    <a:pt x="4560" y="3187"/>
                    <a:pt x="5328" y="1535"/>
                    <a:pt x="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4932175" y="2489925"/>
              <a:ext cx="174500" cy="41300"/>
            </a:xfrm>
            <a:custGeom>
              <a:avLst/>
              <a:gdLst/>
              <a:ahLst/>
              <a:cxnLst/>
              <a:rect l="l" t="t" r="r" b="b"/>
              <a:pathLst>
                <a:path w="6980" h="1652" extrusionOk="0">
                  <a:moveTo>
                    <a:pt x="1" y="0"/>
                  </a:moveTo>
                  <a:cubicBezTo>
                    <a:pt x="489" y="489"/>
                    <a:pt x="1071" y="791"/>
                    <a:pt x="1559" y="1070"/>
                  </a:cubicBezTo>
                  <a:cubicBezTo>
                    <a:pt x="2141" y="1373"/>
                    <a:pt x="2816" y="1559"/>
                    <a:pt x="3490" y="1652"/>
                  </a:cubicBezTo>
                  <a:cubicBezTo>
                    <a:pt x="4072" y="1652"/>
                    <a:pt x="4746" y="1652"/>
                    <a:pt x="5421" y="1373"/>
                  </a:cubicBezTo>
                  <a:cubicBezTo>
                    <a:pt x="6003" y="1163"/>
                    <a:pt x="6584" y="791"/>
                    <a:pt x="6980" y="210"/>
                  </a:cubicBezTo>
                  <a:lnTo>
                    <a:pt x="6980" y="210"/>
                  </a:lnTo>
                  <a:cubicBezTo>
                    <a:pt x="6305" y="396"/>
                    <a:pt x="5817" y="489"/>
                    <a:pt x="5235" y="489"/>
                  </a:cubicBezTo>
                  <a:cubicBezTo>
                    <a:pt x="5041" y="520"/>
                    <a:pt x="4858" y="530"/>
                    <a:pt x="4678" y="530"/>
                  </a:cubicBezTo>
                  <a:cubicBezTo>
                    <a:pt x="4317" y="530"/>
                    <a:pt x="3971" y="489"/>
                    <a:pt x="3583" y="489"/>
                  </a:cubicBezTo>
                  <a:cubicBezTo>
                    <a:pt x="3002" y="396"/>
                    <a:pt x="2420" y="303"/>
                    <a:pt x="1838" y="210"/>
                  </a:cubicBezTo>
                  <a:cubicBezTo>
                    <a:pt x="1257" y="93"/>
                    <a:pt x="67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4949050" y="2599250"/>
              <a:ext cx="126225" cy="37000"/>
            </a:xfrm>
            <a:custGeom>
              <a:avLst/>
              <a:gdLst/>
              <a:ahLst/>
              <a:cxnLst/>
              <a:rect l="l" t="t" r="r" b="b"/>
              <a:pathLst>
                <a:path w="5049" h="1480" extrusionOk="0">
                  <a:moveTo>
                    <a:pt x="5049" y="1"/>
                  </a:moveTo>
                  <a:cubicBezTo>
                    <a:pt x="4560" y="94"/>
                    <a:pt x="4165" y="187"/>
                    <a:pt x="3792" y="187"/>
                  </a:cubicBezTo>
                  <a:cubicBezTo>
                    <a:pt x="3397" y="280"/>
                    <a:pt x="3001" y="280"/>
                    <a:pt x="2629" y="280"/>
                  </a:cubicBezTo>
                  <a:lnTo>
                    <a:pt x="1350" y="373"/>
                  </a:lnTo>
                  <a:cubicBezTo>
                    <a:pt x="977" y="373"/>
                    <a:pt x="489" y="373"/>
                    <a:pt x="0" y="582"/>
                  </a:cubicBezTo>
                  <a:cubicBezTo>
                    <a:pt x="396" y="862"/>
                    <a:pt x="768" y="1164"/>
                    <a:pt x="1257" y="1257"/>
                  </a:cubicBezTo>
                  <a:cubicBezTo>
                    <a:pt x="1546" y="1393"/>
                    <a:pt x="1885" y="1480"/>
                    <a:pt x="2238" y="1480"/>
                  </a:cubicBezTo>
                  <a:cubicBezTo>
                    <a:pt x="2367" y="1480"/>
                    <a:pt x="2498" y="1468"/>
                    <a:pt x="2629" y="1443"/>
                  </a:cubicBezTo>
                  <a:cubicBezTo>
                    <a:pt x="3094" y="1443"/>
                    <a:pt x="3583" y="1350"/>
                    <a:pt x="4071" y="1071"/>
                  </a:cubicBezTo>
                  <a:cubicBezTo>
                    <a:pt x="4467" y="862"/>
                    <a:pt x="4839" y="489"/>
                    <a:pt x="5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4953700" y="2737100"/>
              <a:ext cx="77950" cy="34325"/>
            </a:xfrm>
            <a:custGeom>
              <a:avLst/>
              <a:gdLst/>
              <a:ahLst/>
              <a:cxnLst/>
              <a:rect l="l" t="t" r="r" b="b"/>
              <a:pathLst>
                <a:path w="3118" h="1373" extrusionOk="0">
                  <a:moveTo>
                    <a:pt x="3118" y="0"/>
                  </a:moveTo>
                  <a:cubicBezTo>
                    <a:pt x="2815" y="0"/>
                    <a:pt x="2536" y="0"/>
                    <a:pt x="2234" y="93"/>
                  </a:cubicBezTo>
                  <a:cubicBezTo>
                    <a:pt x="1955" y="93"/>
                    <a:pt x="1745" y="93"/>
                    <a:pt x="1466" y="210"/>
                  </a:cubicBezTo>
                  <a:cubicBezTo>
                    <a:pt x="1280" y="210"/>
                    <a:pt x="1071" y="303"/>
                    <a:pt x="791" y="396"/>
                  </a:cubicBezTo>
                  <a:cubicBezTo>
                    <a:pt x="489" y="582"/>
                    <a:pt x="303" y="675"/>
                    <a:pt x="0" y="884"/>
                  </a:cubicBezTo>
                  <a:cubicBezTo>
                    <a:pt x="210" y="1164"/>
                    <a:pt x="582" y="1257"/>
                    <a:pt x="884" y="1373"/>
                  </a:cubicBezTo>
                  <a:lnTo>
                    <a:pt x="1745" y="1373"/>
                  </a:lnTo>
                  <a:cubicBezTo>
                    <a:pt x="2048" y="1257"/>
                    <a:pt x="2327" y="1071"/>
                    <a:pt x="2629" y="884"/>
                  </a:cubicBezTo>
                  <a:cubicBezTo>
                    <a:pt x="2815" y="675"/>
                    <a:pt x="3118" y="396"/>
                    <a:pt x="3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4992675" y="1974625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5019425" y="1904250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38" y="1"/>
                  </a:moveTo>
                  <a:cubicBezTo>
                    <a:pt x="262" y="1"/>
                    <a:pt x="186" y="24"/>
                    <a:pt x="93" y="70"/>
                  </a:cubicBezTo>
                  <a:cubicBezTo>
                    <a:pt x="0" y="163"/>
                    <a:pt x="0" y="373"/>
                    <a:pt x="0" y="466"/>
                  </a:cubicBezTo>
                  <a:cubicBezTo>
                    <a:pt x="93" y="1629"/>
                    <a:pt x="977" y="3071"/>
                    <a:pt x="1559" y="4048"/>
                  </a:cubicBezTo>
                  <a:cubicBezTo>
                    <a:pt x="2234" y="3071"/>
                    <a:pt x="1443" y="1141"/>
                    <a:pt x="861" y="373"/>
                  </a:cubicBezTo>
                  <a:cubicBezTo>
                    <a:pt x="768" y="256"/>
                    <a:pt x="675" y="70"/>
                    <a:pt x="582" y="70"/>
                  </a:cubicBezTo>
                  <a:cubicBezTo>
                    <a:pt x="489" y="24"/>
                    <a:pt x="41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5053150" y="1872850"/>
              <a:ext cx="41325" cy="76800"/>
            </a:xfrm>
            <a:custGeom>
              <a:avLst/>
              <a:gdLst/>
              <a:ahLst/>
              <a:cxnLst/>
              <a:rect l="l" t="t" r="r" b="b"/>
              <a:pathLst>
                <a:path w="1653" h="3072" extrusionOk="0">
                  <a:moveTo>
                    <a:pt x="198" y="0"/>
                  </a:moveTo>
                  <a:cubicBezTo>
                    <a:pt x="123" y="0"/>
                    <a:pt x="47" y="24"/>
                    <a:pt x="1" y="70"/>
                  </a:cubicBezTo>
                  <a:lnTo>
                    <a:pt x="1" y="349"/>
                  </a:lnTo>
                  <a:cubicBezTo>
                    <a:pt x="1" y="1326"/>
                    <a:pt x="675" y="2303"/>
                    <a:pt x="1071" y="3071"/>
                  </a:cubicBezTo>
                  <a:cubicBezTo>
                    <a:pt x="1652" y="2397"/>
                    <a:pt x="1071" y="931"/>
                    <a:pt x="582" y="256"/>
                  </a:cubicBezTo>
                  <a:cubicBezTo>
                    <a:pt x="489" y="163"/>
                    <a:pt x="489" y="70"/>
                    <a:pt x="396" y="70"/>
                  </a:cubicBezTo>
                  <a:cubicBezTo>
                    <a:pt x="349" y="24"/>
                    <a:pt x="274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5043850" y="1988300"/>
              <a:ext cx="96575" cy="73000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5077575" y="1920525"/>
              <a:ext cx="77375" cy="55875"/>
            </a:xfrm>
            <a:custGeom>
              <a:avLst/>
              <a:gdLst/>
              <a:ahLst/>
              <a:cxnLst/>
              <a:rect l="l" t="t" r="r" b="b"/>
              <a:pathLst>
                <a:path w="3095" h="2235" extrusionOk="0">
                  <a:moveTo>
                    <a:pt x="2513" y="1"/>
                  </a:moveTo>
                  <a:cubicBezTo>
                    <a:pt x="1838" y="1"/>
                    <a:pt x="1257" y="303"/>
                    <a:pt x="768" y="885"/>
                  </a:cubicBezTo>
                  <a:cubicBezTo>
                    <a:pt x="489" y="1257"/>
                    <a:pt x="94" y="1746"/>
                    <a:pt x="1" y="2234"/>
                  </a:cubicBezTo>
                  <a:cubicBezTo>
                    <a:pt x="582" y="1653"/>
                    <a:pt x="1559" y="1164"/>
                    <a:pt x="2420" y="885"/>
                  </a:cubicBezTo>
                  <a:cubicBezTo>
                    <a:pt x="2513" y="885"/>
                    <a:pt x="2722" y="769"/>
                    <a:pt x="2816" y="676"/>
                  </a:cubicBezTo>
                  <a:cubicBezTo>
                    <a:pt x="3002" y="583"/>
                    <a:pt x="3095" y="396"/>
                    <a:pt x="3002" y="187"/>
                  </a:cubicBezTo>
                  <a:cubicBezTo>
                    <a:pt x="2909" y="94"/>
                    <a:pt x="2722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5089800" y="1823400"/>
              <a:ext cx="26775" cy="58200"/>
            </a:xfrm>
            <a:custGeom>
              <a:avLst/>
              <a:gdLst/>
              <a:ahLst/>
              <a:cxnLst/>
              <a:rect l="l" t="t" r="r" b="b"/>
              <a:pathLst>
                <a:path w="1071" h="2328" extrusionOk="0">
                  <a:moveTo>
                    <a:pt x="372" y="1"/>
                  </a:moveTo>
                  <a:cubicBezTo>
                    <a:pt x="93" y="117"/>
                    <a:pt x="0" y="396"/>
                    <a:pt x="0" y="699"/>
                  </a:cubicBezTo>
                  <a:cubicBezTo>
                    <a:pt x="93" y="978"/>
                    <a:pt x="279" y="1164"/>
                    <a:pt x="372" y="1373"/>
                  </a:cubicBezTo>
                  <a:cubicBezTo>
                    <a:pt x="582" y="1653"/>
                    <a:pt x="582" y="2048"/>
                    <a:pt x="675" y="2327"/>
                  </a:cubicBezTo>
                  <a:cubicBezTo>
                    <a:pt x="1070" y="2141"/>
                    <a:pt x="954" y="1071"/>
                    <a:pt x="954" y="792"/>
                  </a:cubicBezTo>
                  <a:cubicBezTo>
                    <a:pt x="954" y="583"/>
                    <a:pt x="861" y="396"/>
                    <a:pt x="768" y="303"/>
                  </a:cubicBezTo>
                  <a:cubicBezTo>
                    <a:pt x="675" y="117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5121200" y="1812350"/>
              <a:ext cx="70400" cy="45400"/>
            </a:xfrm>
            <a:custGeom>
              <a:avLst/>
              <a:gdLst/>
              <a:ahLst/>
              <a:cxnLst/>
              <a:rect l="l" t="t" r="r" b="b"/>
              <a:pathLst>
                <a:path w="2816" h="1816" extrusionOk="0">
                  <a:moveTo>
                    <a:pt x="2359" y="1"/>
                  </a:moveTo>
                  <a:cubicBezTo>
                    <a:pt x="2251" y="1"/>
                    <a:pt x="2129" y="24"/>
                    <a:pt x="2024" y="71"/>
                  </a:cubicBezTo>
                  <a:cubicBezTo>
                    <a:pt x="1257" y="350"/>
                    <a:pt x="396" y="1025"/>
                    <a:pt x="0" y="1815"/>
                  </a:cubicBezTo>
                  <a:cubicBezTo>
                    <a:pt x="186" y="1606"/>
                    <a:pt x="396" y="1513"/>
                    <a:pt x="582" y="1420"/>
                  </a:cubicBezTo>
                  <a:lnTo>
                    <a:pt x="1350" y="1420"/>
                  </a:lnTo>
                  <a:cubicBezTo>
                    <a:pt x="1652" y="1420"/>
                    <a:pt x="1931" y="1420"/>
                    <a:pt x="2234" y="1327"/>
                  </a:cubicBezTo>
                  <a:cubicBezTo>
                    <a:pt x="2513" y="1234"/>
                    <a:pt x="2815" y="838"/>
                    <a:pt x="2815" y="559"/>
                  </a:cubicBezTo>
                  <a:cubicBezTo>
                    <a:pt x="2815" y="350"/>
                    <a:pt x="2815" y="164"/>
                    <a:pt x="2606" y="71"/>
                  </a:cubicBezTo>
                  <a:cubicBezTo>
                    <a:pt x="2559" y="24"/>
                    <a:pt x="2466" y="1"/>
                    <a:pt x="2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5099100" y="1862375"/>
              <a:ext cx="70400" cy="43650"/>
            </a:xfrm>
            <a:custGeom>
              <a:avLst/>
              <a:gdLst/>
              <a:ahLst/>
              <a:cxnLst/>
              <a:rect l="l" t="t" r="r" b="b"/>
              <a:pathLst>
                <a:path w="2816" h="1746" extrusionOk="0">
                  <a:moveTo>
                    <a:pt x="2048" y="1"/>
                  </a:moveTo>
                  <a:cubicBezTo>
                    <a:pt x="1745" y="1"/>
                    <a:pt x="1559" y="187"/>
                    <a:pt x="1280" y="396"/>
                  </a:cubicBezTo>
                  <a:cubicBezTo>
                    <a:pt x="977" y="582"/>
                    <a:pt x="0" y="1257"/>
                    <a:pt x="117" y="1745"/>
                  </a:cubicBezTo>
                  <a:cubicBezTo>
                    <a:pt x="791" y="1652"/>
                    <a:pt x="1955" y="1559"/>
                    <a:pt x="2443" y="1071"/>
                  </a:cubicBezTo>
                  <a:cubicBezTo>
                    <a:pt x="2722" y="885"/>
                    <a:pt x="2815" y="582"/>
                    <a:pt x="2722" y="303"/>
                  </a:cubicBezTo>
                  <a:cubicBezTo>
                    <a:pt x="2629" y="94"/>
                    <a:pt x="2234" y="1"/>
                    <a:pt x="2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33"/>
          <p:cNvSpPr txBox="1">
            <a:spLocks noGrp="1"/>
          </p:cNvSpPr>
          <p:nvPr>
            <p:ph type="title" idx="4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6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4"/>
          <p:cNvSpPr/>
          <p:nvPr/>
        </p:nvSpPr>
        <p:spPr>
          <a:xfrm flipH="1">
            <a:off x="5048223" y="3891375"/>
            <a:ext cx="5429276" cy="203326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22" name="Google Shape;2222;p34"/>
          <p:cNvSpPr/>
          <p:nvPr/>
        </p:nvSpPr>
        <p:spPr>
          <a:xfrm>
            <a:off x="4860050" y="-958750"/>
            <a:ext cx="4893609" cy="2423213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23" name="Google Shape;2223;p34"/>
          <p:cNvSpPr/>
          <p:nvPr/>
        </p:nvSpPr>
        <p:spPr>
          <a:xfrm flipH="1">
            <a:off x="-711757" y="-1068851"/>
            <a:ext cx="4769407" cy="2533328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24" name="Google Shape;2224;p34"/>
          <p:cNvSpPr/>
          <p:nvPr/>
        </p:nvSpPr>
        <p:spPr>
          <a:xfrm>
            <a:off x="-1371624" y="3166963"/>
            <a:ext cx="5429276" cy="2941283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225" name="Google Shape;2225;p34"/>
          <p:cNvGrpSpPr/>
          <p:nvPr/>
        </p:nvGrpSpPr>
        <p:grpSpPr>
          <a:xfrm>
            <a:off x="-585550" y="-251369"/>
            <a:ext cx="2197697" cy="1243196"/>
            <a:chOff x="3260100" y="4040200"/>
            <a:chExt cx="1579600" cy="893550"/>
          </a:xfrm>
        </p:grpSpPr>
        <p:sp>
          <p:nvSpPr>
            <p:cNvPr id="2226" name="Google Shape;2226;p34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34"/>
          <p:cNvGrpSpPr/>
          <p:nvPr/>
        </p:nvGrpSpPr>
        <p:grpSpPr>
          <a:xfrm>
            <a:off x="6848174" y="-456766"/>
            <a:ext cx="1505769" cy="1179544"/>
            <a:chOff x="3495050" y="1152875"/>
            <a:chExt cx="1082275" cy="847800"/>
          </a:xfrm>
        </p:grpSpPr>
        <p:sp>
          <p:nvSpPr>
            <p:cNvPr id="2254" name="Google Shape;2254;p34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2" name="Google Shape;2262;p34"/>
          <p:cNvGrpSpPr/>
          <p:nvPr/>
        </p:nvGrpSpPr>
        <p:grpSpPr>
          <a:xfrm>
            <a:off x="6485742" y="3891380"/>
            <a:ext cx="2744809" cy="1692795"/>
            <a:chOff x="3095850" y="2740875"/>
            <a:chExt cx="1972838" cy="1216700"/>
          </a:xfrm>
        </p:grpSpPr>
        <p:sp>
          <p:nvSpPr>
            <p:cNvPr id="2263" name="Google Shape;2263;p34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34"/>
          <p:cNvGrpSpPr/>
          <p:nvPr/>
        </p:nvGrpSpPr>
        <p:grpSpPr>
          <a:xfrm rot="2914635">
            <a:off x="-456242" y="4199874"/>
            <a:ext cx="1939071" cy="875466"/>
            <a:chOff x="2915775" y="2073500"/>
            <a:chExt cx="874750" cy="394925"/>
          </a:xfrm>
        </p:grpSpPr>
        <p:sp>
          <p:nvSpPr>
            <p:cNvPr id="2269" name="Google Shape;2269;p34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>
            <a:off x="264722" y="4213297"/>
            <a:ext cx="597216" cy="781424"/>
            <a:chOff x="5840625" y="3436675"/>
            <a:chExt cx="429250" cy="561650"/>
          </a:xfrm>
        </p:grpSpPr>
        <p:sp>
          <p:nvSpPr>
            <p:cNvPr id="2290" name="Google Shape;2290;p34"/>
            <p:cNvSpPr/>
            <p:nvPr/>
          </p:nvSpPr>
          <p:spPr>
            <a:xfrm>
              <a:off x="5928950" y="3436675"/>
              <a:ext cx="132725" cy="215600"/>
            </a:xfrm>
            <a:custGeom>
              <a:avLst/>
              <a:gdLst/>
              <a:ahLst/>
              <a:cxnLst/>
              <a:rect l="l" t="t" r="r" b="b"/>
              <a:pathLst>
                <a:path w="5309" h="8624" extrusionOk="0">
                  <a:moveTo>
                    <a:pt x="1033" y="0"/>
                  </a:moveTo>
                  <a:cubicBezTo>
                    <a:pt x="430" y="0"/>
                    <a:pt x="0" y="995"/>
                    <a:pt x="655" y="1400"/>
                  </a:cubicBezTo>
                  <a:cubicBezTo>
                    <a:pt x="2772" y="2935"/>
                    <a:pt x="3749" y="5378"/>
                    <a:pt x="3656" y="7890"/>
                  </a:cubicBezTo>
                  <a:cubicBezTo>
                    <a:pt x="3610" y="8379"/>
                    <a:pt x="3947" y="8623"/>
                    <a:pt x="4308" y="8623"/>
                  </a:cubicBezTo>
                  <a:cubicBezTo>
                    <a:pt x="4668" y="8623"/>
                    <a:pt x="5052" y="8379"/>
                    <a:pt x="5099" y="7890"/>
                  </a:cubicBezTo>
                  <a:cubicBezTo>
                    <a:pt x="5308" y="4796"/>
                    <a:pt x="3935" y="1981"/>
                    <a:pt x="1423" y="143"/>
                  </a:cubicBezTo>
                  <a:cubicBezTo>
                    <a:pt x="1291" y="43"/>
                    <a:pt x="1158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>
              <a:off x="5840625" y="3551400"/>
              <a:ext cx="429250" cy="446925"/>
            </a:xfrm>
            <a:custGeom>
              <a:avLst/>
              <a:gdLst/>
              <a:ahLst/>
              <a:cxnLst/>
              <a:rect l="l" t="t" r="r" b="b"/>
              <a:pathLst>
                <a:path w="17170" h="17877" extrusionOk="0">
                  <a:moveTo>
                    <a:pt x="12144" y="0"/>
                  </a:moveTo>
                  <a:cubicBezTo>
                    <a:pt x="11134" y="0"/>
                    <a:pt x="10165" y="631"/>
                    <a:pt x="9423" y="1649"/>
                  </a:cubicBezTo>
                  <a:cubicBezTo>
                    <a:pt x="8779" y="1179"/>
                    <a:pt x="8081" y="916"/>
                    <a:pt x="7403" y="916"/>
                  </a:cubicBezTo>
                  <a:cubicBezTo>
                    <a:pt x="6537" y="916"/>
                    <a:pt x="5701" y="1346"/>
                    <a:pt x="5049" y="2324"/>
                  </a:cubicBezTo>
                  <a:cubicBezTo>
                    <a:pt x="4444" y="1969"/>
                    <a:pt x="3816" y="1776"/>
                    <a:pt x="3221" y="1776"/>
                  </a:cubicBezTo>
                  <a:cubicBezTo>
                    <a:pt x="1712" y="1776"/>
                    <a:pt x="410" y="3020"/>
                    <a:pt x="210" y="6023"/>
                  </a:cubicBezTo>
                  <a:cubicBezTo>
                    <a:pt x="1" y="10094"/>
                    <a:pt x="1746" y="14258"/>
                    <a:pt x="4863" y="16864"/>
                  </a:cubicBezTo>
                  <a:cubicBezTo>
                    <a:pt x="5450" y="17370"/>
                    <a:pt x="6266" y="17876"/>
                    <a:pt x="7097" y="17876"/>
                  </a:cubicBezTo>
                  <a:cubicBezTo>
                    <a:pt x="7221" y="17876"/>
                    <a:pt x="7345" y="17865"/>
                    <a:pt x="7468" y="17841"/>
                  </a:cubicBezTo>
                  <a:cubicBezTo>
                    <a:pt x="7864" y="17748"/>
                    <a:pt x="8143" y="17539"/>
                    <a:pt x="8446" y="17260"/>
                  </a:cubicBezTo>
                  <a:cubicBezTo>
                    <a:pt x="8841" y="17446"/>
                    <a:pt x="9213" y="17539"/>
                    <a:pt x="9702" y="17539"/>
                  </a:cubicBezTo>
                  <a:cubicBezTo>
                    <a:pt x="10470" y="17446"/>
                    <a:pt x="11051" y="16957"/>
                    <a:pt x="11447" y="16282"/>
                  </a:cubicBezTo>
                  <a:cubicBezTo>
                    <a:pt x="11773" y="16532"/>
                    <a:pt x="12162" y="16702"/>
                    <a:pt x="12614" y="16702"/>
                  </a:cubicBezTo>
                  <a:cubicBezTo>
                    <a:pt x="12711" y="16702"/>
                    <a:pt x="12810" y="16694"/>
                    <a:pt x="12912" y="16678"/>
                  </a:cubicBezTo>
                  <a:cubicBezTo>
                    <a:pt x="13773" y="16585"/>
                    <a:pt x="14448" y="15701"/>
                    <a:pt x="14936" y="14840"/>
                  </a:cubicBezTo>
                  <a:cubicBezTo>
                    <a:pt x="16983" y="11351"/>
                    <a:pt x="17170" y="6884"/>
                    <a:pt x="15611" y="3115"/>
                  </a:cubicBezTo>
                  <a:cubicBezTo>
                    <a:pt x="14611" y="900"/>
                    <a:pt x="13349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5918575" y="3604850"/>
              <a:ext cx="82025" cy="324550"/>
            </a:xfrm>
            <a:custGeom>
              <a:avLst/>
              <a:gdLst/>
              <a:ahLst/>
              <a:cxnLst/>
              <a:rect l="l" t="t" r="r" b="b"/>
              <a:pathLst>
                <a:path w="3281" h="12982" extrusionOk="0">
                  <a:moveTo>
                    <a:pt x="1349" y="0"/>
                  </a:moveTo>
                  <a:lnTo>
                    <a:pt x="1349" y="0"/>
                  </a:lnTo>
                  <a:cubicBezTo>
                    <a:pt x="768" y="977"/>
                    <a:pt x="372" y="2140"/>
                    <a:pt x="186" y="3303"/>
                  </a:cubicBezTo>
                  <a:cubicBezTo>
                    <a:pt x="0" y="4467"/>
                    <a:pt x="0" y="5630"/>
                    <a:pt x="186" y="6793"/>
                  </a:cubicBezTo>
                  <a:cubicBezTo>
                    <a:pt x="372" y="7956"/>
                    <a:pt x="675" y="9119"/>
                    <a:pt x="1256" y="10166"/>
                  </a:cubicBezTo>
                  <a:cubicBezTo>
                    <a:pt x="1745" y="11236"/>
                    <a:pt x="2420" y="12214"/>
                    <a:pt x="3280" y="12981"/>
                  </a:cubicBezTo>
                  <a:cubicBezTo>
                    <a:pt x="2815" y="11911"/>
                    <a:pt x="2420" y="10864"/>
                    <a:pt x="2024" y="9887"/>
                  </a:cubicBezTo>
                  <a:cubicBezTo>
                    <a:pt x="1745" y="8817"/>
                    <a:pt x="1536" y="7747"/>
                    <a:pt x="1349" y="6677"/>
                  </a:cubicBezTo>
                  <a:cubicBezTo>
                    <a:pt x="1163" y="5514"/>
                    <a:pt x="1070" y="4467"/>
                    <a:pt x="1163" y="3397"/>
                  </a:cubicBezTo>
                  <a:cubicBezTo>
                    <a:pt x="1163" y="2233"/>
                    <a:pt x="1256" y="1163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6124450" y="3711275"/>
              <a:ext cx="36075" cy="244875"/>
            </a:xfrm>
            <a:custGeom>
              <a:avLst/>
              <a:gdLst/>
              <a:ahLst/>
              <a:cxnLst/>
              <a:rect l="l" t="t" r="r" b="b"/>
              <a:pathLst>
                <a:path w="1443" h="9795" extrusionOk="0">
                  <a:moveTo>
                    <a:pt x="582" y="0"/>
                  </a:moveTo>
                  <a:cubicBezTo>
                    <a:pt x="489" y="884"/>
                    <a:pt x="489" y="1745"/>
                    <a:pt x="396" y="2536"/>
                  </a:cubicBezTo>
                  <a:lnTo>
                    <a:pt x="187" y="4956"/>
                  </a:lnTo>
                  <a:lnTo>
                    <a:pt x="94" y="7375"/>
                  </a:lnTo>
                  <a:cubicBezTo>
                    <a:pt x="94" y="8143"/>
                    <a:pt x="1" y="9027"/>
                    <a:pt x="1" y="9794"/>
                  </a:cubicBezTo>
                  <a:cubicBezTo>
                    <a:pt x="489" y="9120"/>
                    <a:pt x="768" y="8352"/>
                    <a:pt x="978" y="7468"/>
                  </a:cubicBezTo>
                  <a:cubicBezTo>
                    <a:pt x="1257" y="6700"/>
                    <a:pt x="1350" y="5816"/>
                    <a:pt x="1350" y="5049"/>
                  </a:cubicBezTo>
                  <a:cubicBezTo>
                    <a:pt x="1443" y="4165"/>
                    <a:pt x="1443" y="3304"/>
                    <a:pt x="1257" y="2536"/>
                  </a:cubicBezTo>
                  <a:cubicBezTo>
                    <a:pt x="1164" y="1652"/>
                    <a:pt x="978" y="884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34"/>
          <p:cNvGrpSpPr/>
          <p:nvPr/>
        </p:nvGrpSpPr>
        <p:grpSpPr>
          <a:xfrm rot="2700000">
            <a:off x="8335364" y="4541610"/>
            <a:ext cx="745230" cy="732805"/>
            <a:chOff x="4452350" y="1286250"/>
            <a:chExt cx="700275" cy="688600"/>
          </a:xfrm>
        </p:grpSpPr>
        <p:sp>
          <p:nvSpPr>
            <p:cNvPr id="2295" name="Google Shape;2295;p34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4816486" y="1639672"/>
              <a:ext cx="151225" cy="52829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34"/>
          <p:cNvGrpSpPr/>
          <p:nvPr/>
        </p:nvGrpSpPr>
        <p:grpSpPr>
          <a:xfrm>
            <a:off x="8052630" y="4399994"/>
            <a:ext cx="463129" cy="743511"/>
            <a:chOff x="1054675" y="3219250"/>
            <a:chExt cx="332875" cy="534400"/>
          </a:xfrm>
        </p:grpSpPr>
        <p:sp>
          <p:nvSpPr>
            <p:cNvPr id="2309" name="Google Shape;2309;p34"/>
            <p:cNvSpPr/>
            <p:nvPr/>
          </p:nvSpPr>
          <p:spPr>
            <a:xfrm>
              <a:off x="1054675" y="3415400"/>
              <a:ext cx="332875" cy="338250"/>
            </a:xfrm>
            <a:custGeom>
              <a:avLst/>
              <a:gdLst/>
              <a:ahLst/>
              <a:cxnLst/>
              <a:rect l="l" t="t" r="r" b="b"/>
              <a:pathLst>
                <a:path w="13315" h="13530" extrusionOk="0">
                  <a:moveTo>
                    <a:pt x="6870" y="1"/>
                  </a:moveTo>
                  <a:cubicBezTo>
                    <a:pt x="4550" y="1"/>
                    <a:pt x="2224" y="1302"/>
                    <a:pt x="1164" y="4182"/>
                  </a:cubicBezTo>
                  <a:cubicBezTo>
                    <a:pt x="0" y="7392"/>
                    <a:pt x="1652" y="11161"/>
                    <a:pt x="4560" y="12719"/>
                  </a:cubicBezTo>
                  <a:cubicBezTo>
                    <a:pt x="5497" y="13232"/>
                    <a:pt x="6575" y="13529"/>
                    <a:pt x="7642" y="13529"/>
                  </a:cubicBezTo>
                  <a:cubicBezTo>
                    <a:pt x="8563" y="13529"/>
                    <a:pt x="9475" y="13308"/>
                    <a:pt x="10283" y="12812"/>
                  </a:cubicBezTo>
                  <a:cubicBezTo>
                    <a:pt x="12214" y="11556"/>
                    <a:pt x="13005" y="9137"/>
                    <a:pt x="13098" y="6810"/>
                  </a:cubicBezTo>
                  <a:cubicBezTo>
                    <a:pt x="13315" y="2520"/>
                    <a:pt x="10098" y="1"/>
                    <a:pt x="6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1212275" y="3418150"/>
              <a:ext cx="128575" cy="232650"/>
            </a:xfrm>
            <a:custGeom>
              <a:avLst/>
              <a:gdLst/>
              <a:ahLst/>
              <a:cxnLst/>
              <a:rect l="l" t="t" r="r" b="b"/>
              <a:pathLst>
                <a:path w="5143" h="9306" extrusionOk="0">
                  <a:moveTo>
                    <a:pt x="1" y="0"/>
                  </a:moveTo>
                  <a:cubicBezTo>
                    <a:pt x="885" y="489"/>
                    <a:pt x="1653" y="1070"/>
                    <a:pt x="2234" y="1745"/>
                  </a:cubicBezTo>
                  <a:cubicBezTo>
                    <a:pt x="2816" y="2420"/>
                    <a:pt x="3304" y="3211"/>
                    <a:pt x="3584" y="3978"/>
                  </a:cubicBezTo>
                  <a:cubicBezTo>
                    <a:pt x="3886" y="4746"/>
                    <a:pt x="4072" y="5630"/>
                    <a:pt x="4072" y="6584"/>
                  </a:cubicBezTo>
                  <a:cubicBezTo>
                    <a:pt x="4072" y="7468"/>
                    <a:pt x="3886" y="8329"/>
                    <a:pt x="3584" y="9306"/>
                  </a:cubicBezTo>
                  <a:cubicBezTo>
                    <a:pt x="4258" y="8631"/>
                    <a:pt x="4747" y="7654"/>
                    <a:pt x="4956" y="6700"/>
                  </a:cubicBezTo>
                  <a:cubicBezTo>
                    <a:pt x="5142" y="5630"/>
                    <a:pt x="5049" y="4560"/>
                    <a:pt x="4654" y="3583"/>
                  </a:cubicBezTo>
                  <a:cubicBezTo>
                    <a:pt x="4258" y="2629"/>
                    <a:pt x="3677" y="1745"/>
                    <a:pt x="2816" y="1070"/>
                  </a:cubicBezTo>
                  <a:cubicBezTo>
                    <a:pt x="2048" y="489"/>
                    <a:pt x="107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1166350" y="3219250"/>
              <a:ext cx="137850" cy="184375"/>
            </a:xfrm>
            <a:custGeom>
              <a:avLst/>
              <a:gdLst/>
              <a:ahLst/>
              <a:cxnLst/>
              <a:rect l="l" t="t" r="r" b="b"/>
              <a:pathLst>
                <a:path w="5514" h="7375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38" y="1070"/>
                    <a:pt x="0" y="4071"/>
                    <a:pt x="186" y="6979"/>
                  </a:cubicBezTo>
                  <a:lnTo>
                    <a:pt x="861" y="7375"/>
                  </a:lnTo>
                  <a:cubicBezTo>
                    <a:pt x="3676" y="6398"/>
                    <a:pt x="5514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34"/>
          <p:cNvSpPr txBox="1">
            <a:spLocks noGrp="1"/>
          </p:cNvSpPr>
          <p:nvPr>
            <p:ph type="ctrTitle"/>
          </p:nvPr>
        </p:nvSpPr>
        <p:spPr>
          <a:xfrm>
            <a:off x="2535450" y="756725"/>
            <a:ext cx="4073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13" name="Google Shape;2313;p34"/>
          <p:cNvSpPr txBox="1">
            <a:spLocks noGrp="1"/>
          </p:cNvSpPr>
          <p:nvPr>
            <p:ph type="subTitle" idx="1"/>
          </p:nvPr>
        </p:nvSpPr>
        <p:spPr>
          <a:xfrm>
            <a:off x="2535450" y="2146275"/>
            <a:ext cx="40731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14" name="Google Shape;2314;p34"/>
          <p:cNvSpPr txBox="1">
            <a:spLocks noGrp="1"/>
          </p:cNvSpPr>
          <p:nvPr>
            <p:ph type="subTitle" idx="2"/>
          </p:nvPr>
        </p:nvSpPr>
        <p:spPr>
          <a:xfrm>
            <a:off x="2535450" y="1659400"/>
            <a:ext cx="40731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newave"/>
              <a:buNone/>
              <a:defRPr sz="1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9pPr>
          </a:lstStyle>
          <a:p>
            <a:endParaRPr/>
          </a:p>
        </p:txBody>
      </p:sp>
      <p:sp>
        <p:nvSpPr>
          <p:cNvPr id="2315" name="Google Shape;2315;p34"/>
          <p:cNvSpPr txBox="1"/>
          <p:nvPr/>
        </p:nvSpPr>
        <p:spPr>
          <a:xfrm>
            <a:off x="3076200" y="3669875"/>
            <a:ext cx="29916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7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35"/>
          <p:cNvSpPr/>
          <p:nvPr/>
        </p:nvSpPr>
        <p:spPr>
          <a:xfrm>
            <a:off x="-425374" y="-380075"/>
            <a:ext cx="2246707" cy="1839315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35"/>
          <p:cNvSpPr/>
          <p:nvPr/>
        </p:nvSpPr>
        <p:spPr>
          <a:xfrm>
            <a:off x="7599302" y="-248585"/>
            <a:ext cx="2059089" cy="1459324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35"/>
          <p:cNvSpPr/>
          <p:nvPr/>
        </p:nvSpPr>
        <p:spPr>
          <a:xfrm rot="10800000">
            <a:off x="7827875" y="3625814"/>
            <a:ext cx="1939567" cy="1714944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0" name="Google Shape;2320;p35"/>
          <p:cNvGrpSpPr/>
          <p:nvPr/>
        </p:nvGrpSpPr>
        <p:grpSpPr>
          <a:xfrm rot="10800000">
            <a:off x="7592164" y="4391164"/>
            <a:ext cx="1205304" cy="949590"/>
            <a:chOff x="2533100" y="1212175"/>
            <a:chExt cx="1066075" cy="839825"/>
          </a:xfrm>
        </p:grpSpPr>
        <p:sp>
          <p:nvSpPr>
            <p:cNvPr id="2321" name="Google Shape;2321;p35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2" name="Google Shape;2342;p35"/>
          <p:cNvSpPr/>
          <p:nvPr/>
        </p:nvSpPr>
        <p:spPr>
          <a:xfrm rot="10800000">
            <a:off x="-316323" y="3874333"/>
            <a:ext cx="2059089" cy="1459324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3" name="Google Shape;2343;p35"/>
          <p:cNvGrpSpPr/>
          <p:nvPr/>
        </p:nvGrpSpPr>
        <p:grpSpPr>
          <a:xfrm rot="2857198">
            <a:off x="153950" y="4305964"/>
            <a:ext cx="710617" cy="698770"/>
            <a:chOff x="4452350" y="1286250"/>
            <a:chExt cx="700275" cy="688600"/>
          </a:xfrm>
        </p:grpSpPr>
        <p:sp>
          <p:nvSpPr>
            <p:cNvPr id="2344" name="Google Shape;2344;p35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4806900" y="1629600"/>
              <a:ext cx="151225" cy="48650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7" name="Google Shape;2357;p35"/>
          <p:cNvGrpSpPr/>
          <p:nvPr/>
        </p:nvGrpSpPr>
        <p:grpSpPr>
          <a:xfrm rot="10800000">
            <a:off x="-425374" y="-127856"/>
            <a:ext cx="2366221" cy="1459310"/>
            <a:chOff x="3095850" y="2740875"/>
            <a:chExt cx="1972838" cy="1216700"/>
          </a:xfrm>
        </p:grpSpPr>
        <p:sp>
          <p:nvSpPr>
            <p:cNvPr id="2358" name="Google Shape;2358;p35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8"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36"/>
          <p:cNvSpPr/>
          <p:nvPr/>
        </p:nvSpPr>
        <p:spPr>
          <a:xfrm>
            <a:off x="-425375" y="-255675"/>
            <a:ext cx="2650575" cy="2343610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6" name="Google Shape;2366;p36"/>
          <p:cNvGrpSpPr/>
          <p:nvPr/>
        </p:nvGrpSpPr>
        <p:grpSpPr>
          <a:xfrm>
            <a:off x="900089" y="-255613"/>
            <a:ext cx="1647086" cy="1297698"/>
            <a:chOff x="2533100" y="1212175"/>
            <a:chExt cx="1066075" cy="839825"/>
          </a:xfrm>
        </p:grpSpPr>
        <p:sp>
          <p:nvSpPr>
            <p:cNvPr id="2367" name="Google Shape;2367;p36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36"/>
          <p:cNvSpPr/>
          <p:nvPr/>
        </p:nvSpPr>
        <p:spPr>
          <a:xfrm>
            <a:off x="6951302" y="-127875"/>
            <a:ext cx="2509025" cy="1778203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9" name="Google Shape;2389;p36"/>
          <p:cNvGrpSpPr/>
          <p:nvPr/>
        </p:nvGrpSpPr>
        <p:grpSpPr>
          <a:xfrm rot="-7942873">
            <a:off x="8262569" y="125746"/>
            <a:ext cx="865915" cy="851479"/>
            <a:chOff x="4452350" y="1286250"/>
            <a:chExt cx="700275" cy="688600"/>
          </a:xfrm>
        </p:grpSpPr>
        <p:sp>
          <p:nvSpPr>
            <p:cNvPr id="2390" name="Google Shape;2390;p36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4806900" y="1629600"/>
              <a:ext cx="151225" cy="48650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3" name="Google Shape;2403;p36"/>
          <p:cNvSpPr/>
          <p:nvPr/>
        </p:nvSpPr>
        <p:spPr>
          <a:xfrm rot="10800000">
            <a:off x="7036556" y="3532599"/>
            <a:ext cx="2293144" cy="2027403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36"/>
          <p:cNvSpPr/>
          <p:nvPr/>
        </p:nvSpPr>
        <p:spPr>
          <a:xfrm rot="10800000">
            <a:off x="-316346" y="3455138"/>
            <a:ext cx="2650596" cy="1878538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06" name="Google Shape;2406;p36"/>
          <p:cNvSpPr txBox="1">
            <a:spLocks noGrp="1"/>
          </p:cNvSpPr>
          <p:nvPr>
            <p:ph type="body" idx="1"/>
          </p:nvPr>
        </p:nvSpPr>
        <p:spPr>
          <a:xfrm>
            <a:off x="1428750" y="1766775"/>
            <a:ext cx="30087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07" name="Google Shape;2407;p36"/>
          <p:cNvSpPr txBox="1">
            <a:spLocks noGrp="1"/>
          </p:cNvSpPr>
          <p:nvPr>
            <p:ph type="body" idx="2"/>
          </p:nvPr>
        </p:nvSpPr>
        <p:spPr>
          <a:xfrm>
            <a:off x="4828336" y="1766775"/>
            <a:ext cx="30087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408" name="Google Shape;2408;p36"/>
          <p:cNvGrpSpPr/>
          <p:nvPr/>
        </p:nvGrpSpPr>
        <p:grpSpPr>
          <a:xfrm>
            <a:off x="485625" y="3903075"/>
            <a:ext cx="612057" cy="982601"/>
            <a:chOff x="1054675" y="3219250"/>
            <a:chExt cx="332875" cy="534400"/>
          </a:xfrm>
        </p:grpSpPr>
        <p:sp>
          <p:nvSpPr>
            <p:cNvPr id="2409" name="Google Shape;2409;p36"/>
            <p:cNvSpPr/>
            <p:nvPr/>
          </p:nvSpPr>
          <p:spPr>
            <a:xfrm>
              <a:off x="1054675" y="3415400"/>
              <a:ext cx="332875" cy="338250"/>
            </a:xfrm>
            <a:custGeom>
              <a:avLst/>
              <a:gdLst/>
              <a:ahLst/>
              <a:cxnLst/>
              <a:rect l="l" t="t" r="r" b="b"/>
              <a:pathLst>
                <a:path w="13315" h="13530" extrusionOk="0">
                  <a:moveTo>
                    <a:pt x="6870" y="1"/>
                  </a:moveTo>
                  <a:cubicBezTo>
                    <a:pt x="4550" y="1"/>
                    <a:pt x="2224" y="1302"/>
                    <a:pt x="1164" y="4182"/>
                  </a:cubicBezTo>
                  <a:cubicBezTo>
                    <a:pt x="0" y="7392"/>
                    <a:pt x="1652" y="11161"/>
                    <a:pt x="4560" y="12719"/>
                  </a:cubicBezTo>
                  <a:cubicBezTo>
                    <a:pt x="5497" y="13232"/>
                    <a:pt x="6575" y="13529"/>
                    <a:pt x="7642" y="13529"/>
                  </a:cubicBezTo>
                  <a:cubicBezTo>
                    <a:pt x="8563" y="13529"/>
                    <a:pt x="9475" y="13308"/>
                    <a:pt x="10283" y="12812"/>
                  </a:cubicBezTo>
                  <a:cubicBezTo>
                    <a:pt x="12214" y="11556"/>
                    <a:pt x="13005" y="9137"/>
                    <a:pt x="13098" y="6810"/>
                  </a:cubicBezTo>
                  <a:cubicBezTo>
                    <a:pt x="13315" y="2520"/>
                    <a:pt x="10098" y="1"/>
                    <a:pt x="6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1212275" y="3418150"/>
              <a:ext cx="128575" cy="232650"/>
            </a:xfrm>
            <a:custGeom>
              <a:avLst/>
              <a:gdLst/>
              <a:ahLst/>
              <a:cxnLst/>
              <a:rect l="l" t="t" r="r" b="b"/>
              <a:pathLst>
                <a:path w="5143" h="9306" extrusionOk="0">
                  <a:moveTo>
                    <a:pt x="1" y="0"/>
                  </a:moveTo>
                  <a:cubicBezTo>
                    <a:pt x="885" y="489"/>
                    <a:pt x="1653" y="1070"/>
                    <a:pt x="2234" y="1745"/>
                  </a:cubicBezTo>
                  <a:cubicBezTo>
                    <a:pt x="2816" y="2420"/>
                    <a:pt x="3304" y="3211"/>
                    <a:pt x="3584" y="3978"/>
                  </a:cubicBezTo>
                  <a:cubicBezTo>
                    <a:pt x="3886" y="4746"/>
                    <a:pt x="4072" y="5630"/>
                    <a:pt x="4072" y="6584"/>
                  </a:cubicBezTo>
                  <a:cubicBezTo>
                    <a:pt x="4072" y="7468"/>
                    <a:pt x="3886" y="8329"/>
                    <a:pt x="3584" y="9306"/>
                  </a:cubicBezTo>
                  <a:cubicBezTo>
                    <a:pt x="4258" y="8631"/>
                    <a:pt x="4747" y="7654"/>
                    <a:pt x="4956" y="6700"/>
                  </a:cubicBezTo>
                  <a:cubicBezTo>
                    <a:pt x="5142" y="5630"/>
                    <a:pt x="5049" y="4560"/>
                    <a:pt x="4654" y="3583"/>
                  </a:cubicBezTo>
                  <a:cubicBezTo>
                    <a:pt x="4258" y="2629"/>
                    <a:pt x="3677" y="1745"/>
                    <a:pt x="2816" y="1070"/>
                  </a:cubicBezTo>
                  <a:cubicBezTo>
                    <a:pt x="2048" y="489"/>
                    <a:pt x="107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1166350" y="3219250"/>
              <a:ext cx="137850" cy="184375"/>
            </a:xfrm>
            <a:custGeom>
              <a:avLst/>
              <a:gdLst/>
              <a:ahLst/>
              <a:cxnLst/>
              <a:rect l="l" t="t" r="r" b="b"/>
              <a:pathLst>
                <a:path w="5514" h="7375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38" y="1070"/>
                    <a:pt x="0" y="4071"/>
                    <a:pt x="186" y="6979"/>
                  </a:cubicBezTo>
                  <a:lnTo>
                    <a:pt x="861" y="7375"/>
                  </a:lnTo>
                  <a:cubicBezTo>
                    <a:pt x="3676" y="6398"/>
                    <a:pt x="5514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36"/>
          <p:cNvGrpSpPr/>
          <p:nvPr/>
        </p:nvGrpSpPr>
        <p:grpSpPr>
          <a:xfrm>
            <a:off x="6895340" y="3683697"/>
            <a:ext cx="2797484" cy="1725281"/>
            <a:chOff x="3095850" y="2740875"/>
            <a:chExt cx="1972838" cy="1216700"/>
          </a:xfrm>
        </p:grpSpPr>
        <p:sp>
          <p:nvSpPr>
            <p:cNvPr id="2413" name="Google Shape;2413;p36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0" name="Google Shape;2420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21" name="Google Shape;242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"/>
          <p:cNvSpPr/>
          <p:nvPr/>
        </p:nvSpPr>
        <p:spPr>
          <a:xfrm>
            <a:off x="-407500" y="3486050"/>
            <a:ext cx="3074676" cy="199343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28825" y="3919000"/>
            <a:ext cx="1972838" cy="1216700"/>
            <a:chOff x="3095850" y="2740875"/>
            <a:chExt cx="1972838" cy="1216700"/>
          </a:xfrm>
        </p:grpSpPr>
        <p:sp>
          <p:nvSpPr>
            <p:cNvPr id="379" name="Google Shape;379;p5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5"/>
          <p:cNvGrpSpPr/>
          <p:nvPr/>
        </p:nvGrpSpPr>
        <p:grpSpPr>
          <a:xfrm rot="-1930960">
            <a:off x="211268" y="4030819"/>
            <a:ext cx="661639" cy="993060"/>
            <a:chOff x="3463650" y="2615600"/>
            <a:chExt cx="467625" cy="701900"/>
          </a:xfrm>
        </p:grpSpPr>
        <p:sp>
          <p:nvSpPr>
            <p:cNvPr id="385" name="Google Shape;385;p5"/>
            <p:cNvSpPr/>
            <p:nvPr/>
          </p:nvSpPr>
          <p:spPr>
            <a:xfrm>
              <a:off x="3463650" y="2615600"/>
              <a:ext cx="467625" cy="536200"/>
            </a:xfrm>
            <a:custGeom>
              <a:avLst/>
              <a:gdLst/>
              <a:ahLst/>
              <a:cxnLst/>
              <a:rect l="l" t="t" r="r" b="b"/>
              <a:pathLst>
                <a:path w="18705" h="21448" extrusionOk="0">
                  <a:moveTo>
                    <a:pt x="6293" y="0"/>
                  </a:moveTo>
                  <a:cubicBezTo>
                    <a:pt x="6099" y="0"/>
                    <a:pt x="5908" y="8"/>
                    <a:pt x="5723" y="22"/>
                  </a:cubicBezTo>
                  <a:cubicBezTo>
                    <a:pt x="4746" y="208"/>
                    <a:pt x="3676" y="510"/>
                    <a:pt x="3188" y="1371"/>
                  </a:cubicBezTo>
                  <a:cubicBezTo>
                    <a:pt x="2722" y="2348"/>
                    <a:pt x="3188" y="3511"/>
                    <a:pt x="3676" y="4488"/>
                  </a:cubicBezTo>
                  <a:cubicBezTo>
                    <a:pt x="4165" y="5349"/>
                    <a:pt x="4746" y="6326"/>
                    <a:pt x="4653" y="7396"/>
                  </a:cubicBezTo>
                  <a:cubicBezTo>
                    <a:pt x="4524" y="7464"/>
                    <a:pt x="4395" y="7493"/>
                    <a:pt x="4266" y="7493"/>
                  </a:cubicBezTo>
                  <a:cubicBezTo>
                    <a:pt x="3515" y="7493"/>
                    <a:pt x="2765" y="6499"/>
                    <a:pt x="1931" y="6419"/>
                  </a:cubicBezTo>
                  <a:cubicBezTo>
                    <a:pt x="1863" y="6404"/>
                    <a:pt x="1796" y="6397"/>
                    <a:pt x="1729" y="6397"/>
                  </a:cubicBezTo>
                  <a:cubicBezTo>
                    <a:pt x="951" y="6397"/>
                    <a:pt x="289" y="7350"/>
                    <a:pt x="396" y="8164"/>
                  </a:cubicBezTo>
                  <a:cubicBezTo>
                    <a:pt x="489" y="9025"/>
                    <a:pt x="1164" y="9816"/>
                    <a:pt x="1931" y="10397"/>
                  </a:cubicBezTo>
                  <a:cubicBezTo>
                    <a:pt x="2606" y="10886"/>
                    <a:pt x="3490" y="11351"/>
                    <a:pt x="4072" y="12049"/>
                  </a:cubicBezTo>
                  <a:cubicBezTo>
                    <a:pt x="4467" y="12421"/>
                    <a:pt x="4746" y="13212"/>
                    <a:pt x="4351" y="13491"/>
                  </a:cubicBezTo>
                  <a:cubicBezTo>
                    <a:pt x="4186" y="13625"/>
                    <a:pt x="3998" y="13677"/>
                    <a:pt x="3814" y="13677"/>
                  </a:cubicBezTo>
                  <a:cubicBezTo>
                    <a:pt x="3582" y="13677"/>
                    <a:pt x="3356" y="13595"/>
                    <a:pt x="3188" y="13491"/>
                  </a:cubicBezTo>
                  <a:cubicBezTo>
                    <a:pt x="2815" y="13212"/>
                    <a:pt x="2513" y="12910"/>
                    <a:pt x="2141" y="12817"/>
                  </a:cubicBezTo>
                  <a:cubicBezTo>
                    <a:pt x="1978" y="12746"/>
                    <a:pt x="1812" y="12714"/>
                    <a:pt x="1649" y="12714"/>
                  </a:cubicBezTo>
                  <a:cubicBezTo>
                    <a:pt x="1112" y="12714"/>
                    <a:pt x="610" y="13067"/>
                    <a:pt x="396" y="13584"/>
                  </a:cubicBezTo>
                  <a:cubicBezTo>
                    <a:pt x="0" y="14259"/>
                    <a:pt x="93" y="15050"/>
                    <a:pt x="396" y="15725"/>
                  </a:cubicBezTo>
                  <a:cubicBezTo>
                    <a:pt x="977" y="17283"/>
                    <a:pt x="2513" y="18330"/>
                    <a:pt x="4072" y="19121"/>
                  </a:cubicBezTo>
                  <a:cubicBezTo>
                    <a:pt x="5142" y="19703"/>
                    <a:pt x="6398" y="20563"/>
                    <a:pt x="7654" y="21052"/>
                  </a:cubicBezTo>
                  <a:cubicBezTo>
                    <a:pt x="7957" y="21238"/>
                    <a:pt x="8329" y="21354"/>
                    <a:pt x="8631" y="21448"/>
                  </a:cubicBezTo>
                  <a:lnTo>
                    <a:pt x="9213" y="21448"/>
                  </a:lnTo>
                  <a:cubicBezTo>
                    <a:pt x="10562" y="21448"/>
                    <a:pt x="12121" y="20563"/>
                    <a:pt x="13284" y="20191"/>
                  </a:cubicBezTo>
                  <a:cubicBezTo>
                    <a:pt x="14633" y="19703"/>
                    <a:pt x="16099" y="19214"/>
                    <a:pt x="17146" y="18144"/>
                  </a:cubicBezTo>
                  <a:cubicBezTo>
                    <a:pt x="18216" y="17074"/>
                    <a:pt x="18705" y="15422"/>
                    <a:pt x="18030" y="14166"/>
                  </a:cubicBezTo>
                  <a:cubicBezTo>
                    <a:pt x="17637" y="13379"/>
                    <a:pt x="16745" y="12917"/>
                    <a:pt x="15900" y="12917"/>
                  </a:cubicBezTo>
                  <a:cubicBezTo>
                    <a:pt x="15295" y="12917"/>
                    <a:pt x="14713" y="13153"/>
                    <a:pt x="14354" y="13677"/>
                  </a:cubicBezTo>
                  <a:cubicBezTo>
                    <a:pt x="14145" y="14073"/>
                    <a:pt x="13959" y="14561"/>
                    <a:pt x="13470" y="14748"/>
                  </a:cubicBezTo>
                  <a:cubicBezTo>
                    <a:pt x="13416" y="14764"/>
                    <a:pt x="13363" y="14772"/>
                    <a:pt x="13311" y="14772"/>
                  </a:cubicBezTo>
                  <a:cubicBezTo>
                    <a:pt x="12722" y="14772"/>
                    <a:pt x="12339" y="13737"/>
                    <a:pt x="12702" y="13096"/>
                  </a:cubicBezTo>
                  <a:cubicBezTo>
                    <a:pt x="13075" y="12514"/>
                    <a:pt x="13866" y="12235"/>
                    <a:pt x="14540" y="11840"/>
                  </a:cubicBezTo>
                  <a:cubicBezTo>
                    <a:pt x="16099" y="10886"/>
                    <a:pt x="16960" y="8932"/>
                    <a:pt x="16285" y="7280"/>
                  </a:cubicBezTo>
                  <a:cubicBezTo>
                    <a:pt x="15887" y="6164"/>
                    <a:pt x="14669" y="5441"/>
                    <a:pt x="13507" y="5441"/>
                  </a:cubicBezTo>
                  <a:cubicBezTo>
                    <a:pt x="12974" y="5441"/>
                    <a:pt x="12452" y="5594"/>
                    <a:pt x="12028" y="5931"/>
                  </a:cubicBezTo>
                  <a:cubicBezTo>
                    <a:pt x="11632" y="6326"/>
                    <a:pt x="11237" y="6815"/>
                    <a:pt x="10865" y="7094"/>
                  </a:cubicBezTo>
                  <a:cubicBezTo>
                    <a:pt x="10592" y="7314"/>
                    <a:pt x="10261" y="7441"/>
                    <a:pt x="9954" y="7441"/>
                  </a:cubicBezTo>
                  <a:cubicBezTo>
                    <a:pt x="9710" y="7441"/>
                    <a:pt x="9481" y="7362"/>
                    <a:pt x="9306" y="7187"/>
                  </a:cubicBezTo>
                  <a:cubicBezTo>
                    <a:pt x="9701" y="6233"/>
                    <a:pt x="10074" y="5163"/>
                    <a:pt x="10283" y="4093"/>
                  </a:cubicBezTo>
                  <a:cubicBezTo>
                    <a:pt x="10376" y="3023"/>
                    <a:pt x="10074" y="1952"/>
                    <a:pt x="9399" y="1092"/>
                  </a:cubicBezTo>
                  <a:cubicBezTo>
                    <a:pt x="8665" y="258"/>
                    <a:pt x="7422" y="0"/>
                    <a:pt x="6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655000" y="3141900"/>
              <a:ext cx="91350" cy="175600"/>
            </a:xfrm>
            <a:custGeom>
              <a:avLst/>
              <a:gdLst/>
              <a:ahLst/>
              <a:cxnLst/>
              <a:rect l="l" t="t" r="r" b="b"/>
              <a:pathLst>
                <a:path w="3654" h="7024" extrusionOk="0">
                  <a:moveTo>
                    <a:pt x="0" y="0"/>
                  </a:moveTo>
                  <a:lnTo>
                    <a:pt x="0" y="0"/>
                  </a:lnTo>
                  <a:cubicBezTo>
                    <a:pt x="489" y="2233"/>
                    <a:pt x="1163" y="4467"/>
                    <a:pt x="2047" y="6584"/>
                  </a:cubicBezTo>
                  <a:cubicBezTo>
                    <a:pt x="2178" y="6893"/>
                    <a:pt x="2431" y="7023"/>
                    <a:pt x="2688" y="7023"/>
                  </a:cubicBezTo>
                  <a:cubicBezTo>
                    <a:pt x="3164" y="7023"/>
                    <a:pt x="3654" y="6576"/>
                    <a:pt x="3397" y="6002"/>
                  </a:cubicBezTo>
                  <a:cubicBezTo>
                    <a:pt x="2722" y="4164"/>
                    <a:pt x="2047" y="2326"/>
                    <a:pt x="1559" y="396"/>
                  </a:cubicBezTo>
                  <a:lnTo>
                    <a:pt x="977" y="396"/>
                  </a:lnTo>
                  <a:cubicBezTo>
                    <a:pt x="675" y="302"/>
                    <a:pt x="303" y="1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611375" y="2701525"/>
              <a:ext cx="82600" cy="450275"/>
            </a:xfrm>
            <a:custGeom>
              <a:avLst/>
              <a:gdLst/>
              <a:ahLst/>
              <a:cxnLst/>
              <a:rect l="l" t="t" r="r" b="b"/>
              <a:pathLst>
                <a:path w="3304" h="18011" extrusionOk="0">
                  <a:moveTo>
                    <a:pt x="1436" y="1"/>
                  </a:moveTo>
                  <a:cubicBezTo>
                    <a:pt x="1119" y="1"/>
                    <a:pt x="819" y="179"/>
                    <a:pt x="768" y="563"/>
                  </a:cubicBezTo>
                  <a:cubicBezTo>
                    <a:pt x="0" y="6286"/>
                    <a:pt x="396" y="12101"/>
                    <a:pt x="1745" y="17615"/>
                  </a:cubicBezTo>
                  <a:cubicBezTo>
                    <a:pt x="2048" y="17801"/>
                    <a:pt x="2420" y="17917"/>
                    <a:pt x="2722" y="18011"/>
                  </a:cubicBezTo>
                  <a:lnTo>
                    <a:pt x="3304" y="18011"/>
                  </a:lnTo>
                  <a:cubicBezTo>
                    <a:pt x="1838" y="12381"/>
                    <a:pt x="1466" y="6565"/>
                    <a:pt x="2234" y="842"/>
                  </a:cubicBezTo>
                  <a:cubicBezTo>
                    <a:pt x="2286" y="302"/>
                    <a:pt x="1848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5"/>
          <p:cNvSpPr txBox="1">
            <a:spLocks noGrp="1"/>
          </p:cNvSpPr>
          <p:nvPr>
            <p:ph type="subTitle" idx="1"/>
          </p:nvPr>
        </p:nvSpPr>
        <p:spPr>
          <a:xfrm>
            <a:off x="1531200" y="2894763"/>
            <a:ext cx="22740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/>
          </p:nvPr>
        </p:nvSpPr>
        <p:spPr>
          <a:xfrm>
            <a:off x="1574450" y="2460852"/>
            <a:ext cx="22308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2"/>
          </p:nvPr>
        </p:nvSpPr>
        <p:spPr>
          <a:xfrm>
            <a:off x="5338800" y="2894763"/>
            <a:ext cx="22740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5338800" y="2460852"/>
            <a:ext cx="22308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5"/>
          <p:cNvSpPr/>
          <p:nvPr/>
        </p:nvSpPr>
        <p:spPr>
          <a:xfrm rot="10800000" flipH="1">
            <a:off x="7180824" y="-318340"/>
            <a:ext cx="2402422" cy="1893966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5"/>
          <p:cNvGrpSpPr/>
          <p:nvPr/>
        </p:nvGrpSpPr>
        <p:grpSpPr>
          <a:xfrm rot="10800000" flipH="1">
            <a:off x="6648267" y="-417635"/>
            <a:ext cx="2265304" cy="1362306"/>
            <a:chOff x="3260100" y="4040200"/>
            <a:chExt cx="1579600" cy="893550"/>
          </a:xfrm>
        </p:grpSpPr>
        <p:sp>
          <p:nvSpPr>
            <p:cNvPr id="394" name="Google Shape;394;p5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5"/>
          <p:cNvGrpSpPr/>
          <p:nvPr/>
        </p:nvGrpSpPr>
        <p:grpSpPr>
          <a:xfrm rot="-1591136">
            <a:off x="707052" y="4247557"/>
            <a:ext cx="845662" cy="713085"/>
            <a:chOff x="2385375" y="4063625"/>
            <a:chExt cx="845650" cy="713075"/>
          </a:xfrm>
        </p:grpSpPr>
        <p:sp>
          <p:nvSpPr>
            <p:cNvPr id="422" name="Google Shape;422;p5"/>
            <p:cNvSpPr/>
            <p:nvPr/>
          </p:nvSpPr>
          <p:spPr>
            <a:xfrm>
              <a:off x="2385375" y="4063625"/>
              <a:ext cx="411775" cy="713075"/>
            </a:xfrm>
            <a:custGeom>
              <a:avLst/>
              <a:gdLst/>
              <a:ahLst/>
              <a:cxnLst/>
              <a:rect l="l" t="t" r="r" b="b"/>
              <a:pathLst>
                <a:path w="16471" h="28523" extrusionOk="0">
                  <a:moveTo>
                    <a:pt x="11473" y="1"/>
                  </a:moveTo>
                  <a:cubicBezTo>
                    <a:pt x="10441" y="1"/>
                    <a:pt x="9269" y="518"/>
                    <a:pt x="8236" y="1028"/>
                  </a:cubicBezTo>
                  <a:cubicBezTo>
                    <a:pt x="2699" y="4145"/>
                    <a:pt x="0" y="12287"/>
                    <a:pt x="954" y="18196"/>
                  </a:cubicBezTo>
                  <a:cubicBezTo>
                    <a:pt x="1443" y="21198"/>
                    <a:pt x="2815" y="24012"/>
                    <a:pt x="5025" y="26036"/>
                  </a:cubicBezTo>
                  <a:cubicBezTo>
                    <a:pt x="6758" y="27553"/>
                    <a:pt x="9079" y="28523"/>
                    <a:pt x="11391" y="28523"/>
                  </a:cubicBezTo>
                  <a:cubicBezTo>
                    <a:pt x="12058" y="28523"/>
                    <a:pt x="12725" y="28442"/>
                    <a:pt x="13377" y="28270"/>
                  </a:cubicBezTo>
                  <a:cubicBezTo>
                    <a:pt x="14238" y="27991"/>
                    <a:pt x="15215" y="27502"/>
                    <a:pt x="15796" y="26711"/>
                  </a:cubicBezTo>
                  <a:cubicBezTo>
                    <a:pt x="16285" y="25943"/>
                    <a:pt x="16471" y="24780"/>
                    <a:pt x="15796" y="24012"/>
                  </a:cubicBezTo>
                  <a:cubicBezTo>
                    <a:pt x="15308" y="23338"/>
                    <a:pt x="14540" y="23128"/>
                    <a:pt x="13749" y="22849"/>
                  </a:cubicBezTo>
                  <a:cubicBezTo>
                    <a:pt x="11237" y="21872"/>
                    <a:pt x="9213" y="19732"/>
                    <a:pt x="8329" y="17126"/>
                  </a:cubicBezTo>
                  <a:cubicBezTo>
                    <a:pt x="7468" y="14614"/>
                    <a:pt x="7840" y="11590"/>
                    <a:pt x="9306" y="9380"/>
                  </a:cubicBezTo>
                  <a:cubicBezTo>
                    <a:pt x="10469" y="7425"/>
                    <a:pt x="14726" y="4238"/>
                    <a:pt x="13656" y="1516"/>
                  </a:cubicBezTo>
                  <a:cubicBezTo>
                    <a:pt x="13158" y="391"/>
                    <a:pt x="12369" y="1"/>
                    <a:pt x="11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2472600" y="4225400"/>
              <a:ext cx="280950" cy="503675"/>
            </a:xfrm>
            <a:custGeom>
              <a:avLst/>
              <a:gdLst/>
              <a:ahLst/>
              <a:cxnLst/>
              <a:rect l="l" t="t" r="r" b="b"/>
              <a:pathLst>
                <a:path w="11238" h="20147" extrusionOk="0">
                  <a:moveTo>
                    <a:pt x="2513" y="1"/>
                  </a:moveTo>
                  <a:lnTo>
                    <a:pt x="2513" y="1"/>
                  </a:lnTo>
                  <a:cubicBezTo>
                    <a:pt x="1164" y="1745"/>
                    <a:pt x="373" y="3862"/>
                    <a:pt x="94" y="6096"/>
                  </a:cubicBezTo>
                  <a:cubicBezTo>
                    <a:pt x="1" y="7166"/>
                    <a:pt x="1" y="8329"/>
                    <a:pt x="187" y="9399"/>
                  </a:cubicBezTo>
                  <a:cubicBezTo>
                    <a:pt x="280" y="10469"/>
                    <a:pt x="675" y="11632"/>
                    <a:pt x="1071" y="12586"/>
                  </a:cubicBezTo>
                  <a:cubicBezTo>
                    <a:pt x="1536" y="13656"/>
                    <a:pt x="2118" y="14633"/>
                    <a:pt x="2816" y="15494"/>
                  </a:cubicBezTo>
                  <a:cubicBezTo>
                    <a:pt x="3490" y="16378"/>
                    <a:pt x="4258" y="17146"/>
                    <a:pt x="5235" y="17821"/>
                  </a:cubicBezTo>
                  <a:cubicBezTo>
                    <a:pt x="6980" y="19193"/>
                    <a:pt x="9097" y="20054"/>
                    <a:pt x="11237" y="20147"/>
                  </a:cubicBezTo>
                  <a:cubicBezTo>
                    <a:pt x="9213" y="19565"/>
                    <a:pt x="7352" y="18495"/>
                    <a:pt x="5817" y="17053"/>
                  </a:cubicBezTo>
                  <a:cubicBezTo>
                    <a:pt x="5026" y="16378"/>
                    <a:pt x="4258" y="15704"/>
                    <a:pt x="3676" y="14820"/>
                  </a:cubicBezTo>
                  <a:cubicBezTo>
                    <a:pt x="3095" y="13959"/>
                    <a:pt x="2513" y="13075"/>
                    <a:pt x="2118" y="12098"/>
                  </a:cubicBezTo>
                  <a:cubicBezTo>
                    <a:pt x="1746" y="11237"/>
                    <a:pt x="1443" y="10260"/>
                    <a:pt x="1257" y="9190"/>
                  </a:cubicBezTo>
                  <a:cubicBezTo>
                    <a:pt x="1071" y="8236"/>
                    <a:pt x="955" y="7166"/>
                    <a:pt x="1071" y="6096"/>
                  </a:cubicBezTo>
                  <a:cubicBezTo>
                    <a:pt x="1071" y="4072"/>
                    <a:pt x="1536" y="193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2598225" y="4066700"/>
              <a:ext cx="632800" cy="590350"/>
            </a:xfrm>
            <a:custGeom>
              <a:avLst/>
              <a:gdLst/>
              <a:ahLst/>
              <a:cxnLst/>
              <a:rect l="l" t="t" r="r" b="b"/>
              <a:pathLst>
                <a:path w="25312" h="23614" extrusionOk="0">
                  <a:moveTo>
                    <a:pt x="4745" y="1"/>
                  </a:moveTo>
                  <a:cubicBezTo>
                    <a:pt x="3064" y="1"/>
                    <a:pt x="2233" y="1926"/>
                    <a:pt x="1746" y="3720"/>
                  </a:cubicBezTo>
                  <a:cubicBezTo>
                    <a:pt x="1" y="9722"/>
                    <a:pt x="3793" y="17492"/>
                    <a:pt x="8725" y="20981"/>
                  </a:cubicBezTo>
                  <a:cubicBezTo>
                    <a:pt x="10964" y="22581"/>
                    <a:pt x="13593" y="23613"/>
                    <a:pt x="16327" y="23613"/>
                  </a:cubicBezTo>
                  <a:cubicBezTo>
                    <a:pt x="16576" y="23613"/>
                    <a:pt x="16826" y="23605"/>
                    <a:pt x="17076" y="23587"/>
                  </a:cubicBezTo>
                  <a:cubicBezTo>
                    <a:pt x="20077" y="23494"/>
                    <a:pt x="22985" y="21935"/>
                    <a:pt x="24544" y="19330"/>
                  </a:cubicBezTo>
                  <a:cubicBezTo>
                    <a:pt x="25009" y="18446"/>
                    <a:pt x="25312" y="17492"/>
                    <a:pt x="25126" y="16515"/>
                  </a:cubicBezTo>
                  <a:cubicBezTo>
                    <a:pt x="25009" y="15538"/>
                    <a:pt x="24242" y="14677"/>
                    <a:pt x="23265" y="14584"/>
                  </a:cubicBezTo>
                  <a:cubicBezTo>
                    <a:pt x="23184" y="14574"/>
                    <a:pt x="23103" y="14569"/>
                    <a:pt x="23022" y="14569"/>
                  </a:cubicBezTo>
                  <a:cubicBezTo>
                    <a:pt x="22336" y="14569"/>
                    <a:pt x="21658" y="14905"/>
                    <a:pt x="21055" y="15259"/>
                  </a:cubicBezTo>
                  <a:cubicBezTo>
                    <a:pt x="19893" y="15749"/>
                    <a:pt x="18635" y="15995"/>
                    <a:pt x="17379" y="15995"/>
                  </a:cubicBezTo>
                  <a:cubicBezTo>
                    <a:pt x="15892" y="15995"/>
                    <a:pt x="14410" y="15650"/>
                    <a:pt x="13098" y="14956"/>
                  </a:cubicBezTo>
                  <a:cubicBezTo>
                    <a:pt x="10679" y="13793"/>
                    <a:pt x="8934" y="11467"/>
                    <a:pt x="8259" y="8768"/>
                  </a:cubicBezTo>
                  <a:cubicBezTo>
                    <a:pt x="7771" y="6628"/>
                    <a:pt x="8539" y="1300"/>
                    <a:pt x="5817" y="230"/>
                  </a:cubicBezTo>
                  <a:cubicBezTo>
                    <a:pt x="5425" y="72"/>
                    <a:pt x="5070" y="1"/>
                    <a:pt x="4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2695350" y="4295200"/>
              <a:ext cx="513575" cy="270450"/>
            </a:xfrm>
            <a:custGeom>
              <a:avLst/>
              <a:gdLst/>
              <a:ahLst/>
              <a:cxnLst/>
              <a:rect l="l" t="t" r="r" b="b"/>
              <a:pathLst>
                <a:path w="20543" h="10818" extrusionOk="0">
                  <a:moveTo>
                    <a:pt x="1" y="0"/>
                  </a:moveTo>
                  <a:lnTo>
                    <a:pt x="1" y="0"/>
                  </a:lnTo>
                  <a:cubicBezTo>
                    <a:pt x="303" y="2140"/>
                    <a:pt x="1257" y="4188"/>
                    <a:pt x="2630" y="5932"/>
                  </a:cubicBezTo>
                  <a:cubicBezTo>
                    <a:pt x="3304" y="6793"/>
                    <a:pt x="4165" y="7561"/>
                    <a:pt x="5049" y="8259"/>
                  </a:cubicBezTo>
                  <a:cubicBezTo>
                    <a:pt x="5910" y="8933"/>
                    <a:pt x="6887" y="9515"/>
                    <a:pt x="7957" y="9887"/>
                  </a:cubicBezTo>
                  <a:cubicBezTo>
                    <a:pt x="9027" y="10283"/>
                    <a:pt x="10074" y="10585"/>
                    <a:pt x="11237" y="10678"/>
                  </a:cubicBezTo>
                  <a:cubicBezTo>
                    <a:pt x="11772" y="10771"/>
                    <a:pt x="12331" y="10818"/>
                    <a:pt x="12889" y="10818"/>
                  </a:cubicBezTo>
                  <a:cubicBezTo>
                    <a:pt x="13447" y="10818"/>
                    <a:pt x="14006" y="10771"/>
                    <a:pt x="14541" y="10678"/>
                  </a:cubicBezTo>
                  <a:cubicBezTo>
                    <a:pt x="16774" y="10376"/>
                    <a:pt x="18798" y="9422"/>
                    <a:pt x="20543" y="8049"/>
                  </a:cubicBezTo>
                  <a:lnTo>
                    <a:pt x="20543" y="8049"/>
                  </a:lnTo>
                  <a:cubicBezTo>
                    <a:pt x="18612" y="9027"/>
                    <a:pt x="16472" y="9608"/>
                    <a:pt x="14448" y="9701"/>
                  </a:cubicBezTo>
                  <a:cubicBezTo>
                    <a:pt x="14004" y="9740"/>
                    <a:pt x="13577" y="9762"/>
                    <a:pt x="13154" y="9762"/>
                  </a:cubicBezTo>
                  <a:cubicBezTo>
                    <a:pt x="12556" y="9762"/>
                    <a:pt x="11967" y="9717"/>
                    <a:pt x="11354" y="9608"/>
                  </a:cubicBezTo>
                  <a:cubicBezTo>
                    <a:pt x="10376" y="9422"/>
                    <a:pt x="9306" y="9213"/>
                    <a:pt x="8329" y="8840"/>
                  </a:cubicBezTo>
                  <a:cubicBezTo>
                    <a:pt x="7469" y="8445"/>
                    <a:pt x="6491" y="7956"/>
                    <a:pt x="5724" y="7375"/>
                  </a:cubicBezTo>
                  <a:cubicBezTo>
                    <a:pt x="4840" y="6793"/>
                    <a:pt x="4072" y="6119"/>
                    <a:pt x="3304" y="5351"/>
                  </a:cubicBezTo>
                  <a:cubicBezTo>
                    <a:pt x="1932" y="3792"/>
                    <a:pt x="769" y="20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5"/>
          <p:cNvSpPr txBox="1">
            <a:spLocks noGrp="1"/>
          </p:cNvSpPr>
          <p:nvPr>
            <p:ph type="title" idx="4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"/>
          <p:cNvSpPr/>
          <p:nvPr/>
        </p:nvSpPr>
        <p:spPr>
          <a:xfrm flipH="1">
            <a:off x="7132951" y="-226722"/>
            <a:ext cx="2524752" cy="2234062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"/>
          <p:cNvSpPr/>
          <p:nvPr/>
        </p:nvSpPr>
        <p:spPr>
          <a:xfrm flipH="1">
            <a:off x="-828842" y="3398503"/>
            <a:ext cx="3585011" cy="2038711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6"/>
          <p:cNvGrpSpPr/>
          <p:nvPr/>
        </p:nvGrpSpPr>
        <p:grpSpPr>
          <a:xfrm flipH="1">
            <a:off x="6402369" y="-282565"/>
            <a:ext cx="1765953" cy="1392514"/>
            <a:chOff x="2533100" y="1212175"/>
            <a:chExt cx="1066075" cy="839825"/>
          </a:xfrm>
        </p:grpSpPr>
        <p:sp>
          <p:nvSpPr>
            <p:cNvPr id="431" name="Google Shape;431;p6"/>
            <p:cNvSpPr/>
            <p:nvPr/>
          </p:nvSpPr>
          <p:spPr>
            <a:xfrm>
              <a:off x="2981500" y="1242700"/>
              <a:ext cx="93025" cy="139875"/>
            </a:xfrm>
            <a:custGeom>
              <a:avLst/>
              <a:gdLst/>
              <a:ahLst/>
              <a:cxnLst/>
              <a:rect l="l" t="t" r="r" b="b"/>
              <a:pathLst>
                <a:path w="3721" h="5595" extrusionOk="0">
                  <a:moveTo>
                    <a:pt x="2415" y="1"/>
                  </a:moveTo>
                  <a:cubicBezTo>
                    <a:pt x="2208" y="1"/>
                    <a:pt x="2003" y="80"/>
                    <a:pt x="1838" y="268"/>
                  </a:cubicBezTo>
                  <a:cubicBezTo>
                    <a:pt x="768" y="1617"/>
                    <a:pt x="1" y="4036"/>
                    <a:pt x="1443" y="5316"/>
                  </a:cubicBezTo>
                  <a:cubicBezTo>
                    <a:pt x="1636" y="5509"/>
                    <a:pt x="1872" y="5594"/>
                    <a:pt x="2102" y="5594"/>
                  </a:cubicBezTo>
                  <a:cubicBezTo>
                    <a:pt x="2565" y="5594"/>
                    <a:pt x="3002" y="5247"/>
                    <a:pt x="3002" y="4734"/>
                  </a:cubicBezTo>
                  <a:cubicBezTo>
                    <a:pt x="3002" y="3455"/>
                    <a:pt x="2606" y="2501"/>
                    <a:pt x="3281" y="1431"/>
                  </a:cubicBezTo>
                  <a:cubicBezTo>
                    <a:pt x="3721" y="762"/>
                    <a:pt x="305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008250" y="1488625"/>
              <a:ext cx="56925" cy="134075"/>
            </a:xfrm>
            <a:custGeom>
              <a:avLst/>
              <a:gdLst/>
              <a:ahLst/>
              <a:cxnLst/>
              <a:rect l="l" t="t" r="r" b="b"/>
              <a:pathLst>
                <a:path w="2277" h="5363" extrusionOk="0">
                  <a:moveTo>
                    <a:pt x="1354" y="0"/>
                  </a:moveTo>
                  <a:cubicBezTo>
                    <a:pt x="1004" y="0"/>
                    <a:pt x="663" y="182"/>
                    <a:pt x="582" y="597"/>
                  </a:cubicBezTo>
                  <a:cubicBezTo>
                    <a:pt x="373" y="1969"/>
                    <a:pt x="1" y="3412"/>
                    <a:pt x="280" y="4784"/>
                  </a:cubicBezTo>
                  <a:cubicBezTo>
                    <a:pt x="367" y="5189"/>
                    <a:pt x="650" y="5362"/>
                    <a:pt x="947" y="5362"/>
                  </a:cubicBezTo>
                  <a:cubicBezTo>
                    <a:pt x="1282" y="5362"/>
                    <a:pt x="1635" y="5142"/>
                    <a:pt x="1746" y="4784"/>
                  </a:cubicBezTo>
                  <a:cubicBezTo>
                    <a:pt x="2211" y="3621"/>
                    <a:pt x="2118" y="2155"/>
                    <a:pt x="2211" y="806"/>
                  </a:cubicBezTo>
                  <a:cubicBezTo>
                    <a:pt x="2277" y="307"/>
                    <a:pt x="1808" y="0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2913925" y="1708150"/>
              <a:ext cx="120050" cy="96675"/>
            </a:xfrm>
            <a:custGeom>
              <a:avLst/>
              <a:gdLst/>
              <a:ahLst/>
              <a:cxnLst/>
              <a:rect l="l" t="t" r="r" b="b"/>
              <a:pathLst>
                <a:path w="4802" h="3867" extrusionOk="0">
                  <a:moveTo>
                    <a:pt x="3339" y="1"/>
                  </a:moveTo>
                  <a:cubicBezTo>
                    <a:pt x="3164" y="1"/>
                    <a:pt x="2980" y="52"/>
                    <a:pt x="2797" y="168"/>
                  </a:cubicBezTo>
                  <a:cubicBezTo>
                    <a:pt x="2308" y="540"/>
                    <a:pt x="1913" y="842"/>
                    <a:pt x="1540" y="1238"/>
                  </a:cubicBezTo>
                  <a:cubicBezTo>
                    <a:pt x="1238" y="1610"/>
                    <a:pt x="866" y="2005"/>
                    <a:pt x="563" y="2401"/>
                  </a:cubicBezTo>
                  <a:cubicBezTo>
                    <a:pt x="0" y="2964"/>
                    <a:pt x="442" y="3867"/>
                    <a:pt x="1117" y="3867"/>
                  </a:cubicBezTo>
                  <a:cubicBezTo>
                    <a:pt x="1251" y="3867"/>
                    <a:pt x="1394" y="3831"/>
                    <a:pt x="1540" y="3750"/>
                  </a:cubicBezTo>
                  <a:cubicBezTo>
                    <a:pt x="2401" y="3169"/>
                    <a:pt x="3378" y="2680"/>
                    <a:pt x="4146" y="1912"/>
                  </a:cubicBezTo>
                  <a:cubicBezTo>
                    <a:pt x="4801" y="1180"/>
                    <a:pt x="4179" y="1"/>
                    <a:pt x="3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2994100" y="1789400"/>
              <a:ext cx="95600" cy="80850"/>
            </a:xfrm>
            <a:custGeom>
              <a:avLst/>
              <a:gdLst/>
              <a:ahLst/>
              <a:cxnLst/>
              <a:rect l="l" t="t" r="r" b="b"/>
              <a:pathLst>
                <a:path w="3824" h="3234" extrusionOk="0">
                  <a:moveTo>
                    <a:pt x="2644" y="0"/>
                  </a:moveTo>
                  <a:cubicBezTo>
                    <a:pt x="2595" y="0"/>
                    <a:pt x="2546" y="4"/>
                    <a:pt x="2498" y="12"/>
                  </a:cubicBezTo>
                  <a:cubicBezTo>
                    <a:pt x="1916" y="105"/>
                    <a:pt x="1428" y="593"/>
                    <a:pt x="1032" y="1175"/>
                  </a:cubicBezTo>
                  <a:cubicBezTo>
                    <a:pt x="660" y="1570"/>
                    <a:pt x="357" y="1943"/>
                    <a:pt x="171" y="2524"/>
                  </a:cubicBezTo>
                  <a:cubicBezTo>
                    <a:pt x="1" y="2801"/>
                    <a:pt x="220" y="3234"/>
                    <a:pt x="562" y="3234"/>
                  </a:cubicBezTo>
                  <a:cubicBezTo>
                    <a:pt x="594" y="3234"/>
                    <a:pt x="626" y="3230"/>
                    <a:pt x="660" y="3222"/>
                  </a:cubicBezTo>
                  <a:cubicBezTo>
                    <a:pt x="1730" y="2827"/>
                    <a:pt x="3172" y="2245"/>
                    <a:pt x="3568" y="1082"/>
                  </a:cubicBezTo>
                  <a:cubicBezTo>
                    <a:pt x="3824" y="463"/>
                    <a:pt x="3199" y="0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3067075" y="1594650"/>
              <a:ext cx="99100" cy="131950"/>
            </a:xfrm>
            <a:custGeom>
              <a:avLst/>
              <a:gdLst/>
              <a:ahLst/>
              <a:cxnLst/>
              <a:rect l="l" t="t" r="r" b="b"/>
              <a:pathLst>
                <a:path w="3964" h="5278" extrusionOk="0">
                  <a:moveTo>
                    <a:pt x="2543" y="0"/>
                  </a:moveTo>
                  <a:cubicBezTo>
                    <a:pt x="2281" y="0"/>
                    <a:pt x="2021" y="100"/>
                    <a:pt x="1812" y="334"/>
                  </a:cubicBezTo>
                  <a:cubicBezTo>
                    <a:pt x="835" y="1497"/>
                    <a:pt x="346" y="2963"/>
                    <a:pt x="67" y="4405"/>
                  </a:cubicBezTo>
                  <a:cubicBezTo>
                    <a:pt x="0" y="4889"/>
                    <a:pt x="377" y="5278"/>
                    <a:pt x="776" y="5278"/>
                  </a:cubicBezTo>
                  <a:cubicBezTo>
                    <a:pt x="932" y="5278"/>
                    <a:pt x="1093" y="5218"/>
                    <a:pt x="1230" y="5080"/>
                  </a:cubicBezTo>
                  <a:cubicBezTo>
                    <a:pt x="2301" y="4033"/>
                    <a:pt x="3254" y="2963"/>
                    <a:pt x="3743" y="1497"/>
                  </a:cubicBezTo>
                  <a:cubicBezTo>
                    <a:pt x="3963" y="718"/>
                    <a:pt x="3246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097825" y="1386450"/>
              <a:ext cx="62825" cy="142025"/>
            </a:xfrm>
            <a:custGeom>
              <a:avLst/>
              <a:gdLst/>
              <a:ahLst/>
              <a:cxnLst/>
              <a:rect l="l" t="t" r="r" b="b"/>
              <a:pathLst>
                <a:path w="2513" h="5681" extrusionOk="0">
                  <a:moveTo>
                    <a:pt x="1059" y="0"/>
                  </a:moveTo>
                  <a:cubicBezTo>
                    <a:pt x="875" y="0"/>
                    <a:pt x="684" y="75"/>
                    <a:pt x="582" y="240"/>
                  </a:cubicBezTo>
                  <a:cubicBezTo>
                    <a:pt x="0" y="915"/>
                    <a:pt x="93" y="1683"/>
                    <a:pt x="280" y="2474"/>
                  </a:cubicBezTo>
                  <a:cubicBezTo>
                    <a:pt x="373" y="3428"/>
                    <a:pt x="675" y="4219"/>
                    <a:pt x="954" y="5079"/>
                  </a:cubicBezTo>
                  <a:cubicBezTo>
                    <a:pt x="1093" y="5485"/>
                    <a:pt x="1413" y="5680"/>
                    <a:pt x="1728" y="5680"/>
                  </a:cubicBezTo>
                  <a:cubicBezTo>
                    <a:pt x="2099" y="5680"/>
                    <a:pt x="2463" y="5409"/>
                    <a:pt x="2513" y="4893"/>
                  </a:cubicBezTo>
                  <a:cubicBezTo>
                    <a:pt x="2513" y="4009"/>
                    <a:pt x="2513" y="3148"/>
                    <a:pt x="2420" y="2171"/>
                  </a:cubicBezTo>
                  <a:cubicBezTo>
                    <a:pt x="2327" y="1404"/>
                    <a:pt x="2234" y="613"/>
                    <a:pt x="1443" y="147"/>
                  </a:cubicBezTo>
                  <a:cubicBezTo>
                    <a:pt x="1358" y="52"/>
                    <a:pt x="1211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141450" y="1243125"/>
              <a:ext cx="75050" cy="76925"/>
            </a:xfrm>
            <a:custGeom>
              <a:avLst/>
              <a:gdLst/>
              <a:ahLst/>
              <a:cxnLst/>
              <a:rect l="l" t="t" r="r" b="b"/>
              <a:pathLst>
                <a:path w="3002" h="3077" extrusionOk="0">
                  <a:moveTo>
                    <a:pt x="2114" y="0"/>
                  </a:moveTo>
                  <a:cubicBezTo>
                    <a:pt x="1931" y="0"/>
                    <a:pt x="1733" y="53"/>
                    <a:pt x="1536" y="157"/>
                  </a:cubicBezTo>
                  <a:cubicBezTo>
                    <a:pt x="1163" y="344"/>
                    <a:pt x="768" y="530"/>
                    <a:pt x="489" y="925"/>
                  </a:cubicBezTo>
                  <a:cubicBezTo>
                    <a:pt x="186" y="1321"/>
                    <a:pt x="0" y="1809"/>
                    <a:pt x="0" y="2274"/>
                  </a:cubicBezTo>
                  <a:cubicBezTo>
                    <a:pt x="85" y="2637"/>
                    <a:pt x="327" y="3077"/>
                    <a:pt x="671" y="3077"/>
                  </a:cubicBezTo>
                  <a:cubicBezTo>
                    <a:pt x="702" y="3077"/>
                    <a:pt x="735" y="3073"/>
                    <a:pt x="768" y="3065"/>
                  </a:cubicBezTo>
                  <a:cubicBezTo>
                    <a:pt x="1350" y="3065"/>
                    <a:pt x="1838" y="2856"/>
                    <a:pt x="2234" y="2484"/>
                  </a:cubicBezTo>
                  <a:cubicBezTo>
                    <a:pt x="2606" y="2088"/>
                    <a:pt x="2815" y="1600"/>
                    <a:pt x="2908" y="1111"/>
                  </a:cubicBezTo>
                  <a:cubicBezTo>
                    <a:pt x="3001" y="832"/>
                    <a:pt x="2908" y="437"/>
                    <a:pt x="2606" y="157"/>
                  </a:cubicBezTo>
                  <a:cubicBezTo>
                    <a:pt x="2466" y="53"/>
                    <a:pt x="2298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127325" y="1715875"/>
              <a:ext cx="108350" cy="116725"/>
            </a:xfrm>
            <a:custGeom>
              <a:avLst/>
              <a:gdLst/>
              <a:ahLst/>
              <a:cxnLst/>
              <a:rect l="l" t="t" r="r" b="b"/>
              <a:pathLst>
                <a:path w="4334" h="4669" extrusionOk="0">
                  <a:moveTo>
                    <a:pt x="2998" y="1"/>
                  </a:moveTo>
                  <a:cubicBezTo>
                    <a:pt x="2703" y="1"/>
                    <a:pt x="2406" y="99"/>
                    <a:pt x="2217" y="347"/>
                  </a:cubicBezTo>
                  <a:cubicBezTo>
                    <a:pt x="1426" y="1301"/>
                    <a:pt x="751" y="2371"/>
                    <a:pt x="263" y="3534"/>
                  </a:cubicBezTo>
                  <a:cubicBezTo>
                    <a:pt x="1" y="4223"/>
                    <a:pt x="593" y="4668"/>
                    <a:pt x="1169" y="4668"/>
                  </a:cubicBezTo>
                  <a:cubicBezTo>
                    <a:pt x="1411" y="4668"/>
                    <a:pt x="1650" y="4590"/>
                    <a:pt x="1821" y="4418"/>
                  </a:cubicBezTo>
                  <a:cubicBezTo>
                    <a:pt x="2682" y="3627"/>
                    <a:pt x="3473" y="2767"/>
                    <a:pt x="4055" y="1696"/>
                  </a:cubicBezTo>
                  <a:cubicBezTo>
                    <a:pt x="4334" y="1208"/>
                    <a:pt x="4241" y="533"/>
                    <a:pt x="3752" y="231"/>
                  </a:cubicBezTo>
                  <a:cubicBezTo>
                    <a:pt x="3569" y="93"/>
                    <a:pt x="3284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208900" y="1508450"/>
              <a:ext cx="61100" cy="141575"/>
            </a:xfrm>
            <a:custGeom>
              <a:avLst/>
              <a:gdLst/>
              <a:ahLst/>
              <a:cxnLst/>
              <a:rect l="l" t="t" r="r" b="b"/>
              <a:pathLst>
                <a:path w="2444" h="5663" extrusionOk="0">
                  <a:moveTo>
                    <a:pt x="1209" y="0"/>
                  </a:moveTo>
                  <a:cubicBezTo>
                    <a:pt x="951" y="0"/>
                    <a:pt x="704" y="113"/>
                    <a:pt x="582" y="385"/>
                  </a:cubicBezTo>
                  <a:cubicBezTo>
                    <a:pt x="1" y="1851"/>
                    <a:pt x="1" y="3596"/>
                    <a:pt x="210" y="5154"/>
                  </a:cubicBezTo>
                  <a:cubicBezTo>
                    <a:pt x="254" y="5512"/>
                    <a:pt x="529" y="5663"/>
                    <a:pt x="830" y="5663"/>
                  </a:cubicBezTo>
                  <a:cubicBezTo>
                    <a:pt x="1175" y="5663"/>
                    <a:pt x="1553" y="5465"/>
                    <a:pt x="1653" y="5154"/>
                  </a:cubicBezTo>
                  <a:cubicBezTo>
                    <a:pt x="2141" y="3782"/>
                    <a:pt x="2444" y="2037"/>
                    <a:pt x="2048" y="595"/>
                  </a:cubicBezTo>
                  <a:cubicBezTo>
                    <a:pt x="1993" y="248"/>
                    <a:pt x="1589" y="0"/>
                    <a:pt x="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201925" y="1328500"/>
              <a:ext cx="79700" cy="99925"/>
            </a:xfrm>
            <a:custGeom>
              <a:avLst/>
              <a:gdLst/>
              <a:ahLst/>
              <a:cxnLst/>
              <a:rect l="l" t="t" r="r" b="b"/>
              <a:pathLst>
                <a:path w="3188" h="3997" extrusionOk="0">
                  <a:moveTo>
                    <a:pt x="1744" y="0"/>
                  </a:moveTo>
                  <a:cubicBezTo>
                    <a:pt x="1682" y="0"/>
                    <a:pt x="1620" y="7"/>
                    <a:pt x="1559" y="23"/>
                  </a:cubicBezTo>
                  <a:cubicBezTo>
                    <a:pt x="396" y="418"/>
                    <a:pt x="280" y="1767"/>
                    <a:pt x="94" y="2838"/>
                  </a:cubicBezTo>
                  <a:cubicBezTo>
                    <a:pt x="1" y="3326"/>
                    <a:pt x="187" y="3722"/>
                    <a:pt x="675" y="3908"/>
                  </a:cubicBezTo>
                  <a:cubicBezTo>
                    <a:pt x="799" y="3966"/>
                    <a:pt x="932" y="3997"/>
                    <a:pt x="1065" y="3997"/>
                  </a:cubicBezTo>
                  <a:cubicBezTo>
                    <a:pt x="1356" y="3997"/>
                    <a:pt x="1647" y="3848"/>
                    <a:pt x="1838" y="3512"/>
                  </a:cubicBezTo>
                  <a:cubicBezTo>
                    <a:pt x="2327" y="2651"/>
                    <a:pt x="3188" y="1395"/>
                    <a:pt x="2513" y="418"/>
                  </a:cubicBezTo>
                  <a:cubicBezTo>
                    <a:pt x="2358" y="185"/>
                    <a:pt x="2056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299050" y="1212175"/>
              <a:ext cx="69825" cy="58750"/>
            </a:xfrm>
            <a:custGeom>
              <a:avLst/>
              <a:gdLst/>
              <a:ahLst/>
              <a:cxnLst/>
              <a:rect l="l" t="t" r="r" b="b"/>
              <a:pathLst>
                <a:path w="2793" h="2350" extrusionOk="0">
                  <a:moveTo>
                    <a:pt x="1062" y="1"/>
                  </a:moveTo>
                  <a:cubicBezTo>
                    <a:pt x="711" y="1"/>
                    <a:pt x="328" y="199"/>
                    <a:pt x="94" y="511"/>
                  </a:cubicBezTo>
                  <a:cubicBezTo>
                    <a:pt x="94" y="604"/>
                    <a:pt x="1" y="814"/>
                    <a:pt x="1" y="1000"/>
                  </a:cubicBezTo>
                  <a:cubicBezTo>
                    <a:pt x="1" y="1186"/>
                    <a:pt x="94" y="1582"/>
                    <a:pt x="280" y="1768"/>
                  </a:cubicBezTo>
                  <a:cubicBezTo>
                    <a:pt x="373" y="1884"/>
                    <a:pt x="582" y="1977"/>
                    <a:pt x="675" y="1977"/>
                  </a:cubicBezTo>
                  <a:cubicBezTo>
                    <a:pt x="768" y="2070"/>
                    <a:pt x="955" y="2163"/>
                    <a:pt x="1048" y="2163"/>
                  </a:cubicBezTo>
                  <a:cubicBezTo>
                    <a:pt x="1350" y="2256"/>
                    <a:pt x="1536" y="2349"/>
                    <a:pt x="1745" y="2349"/>
                  </a:cubicBezTo>
                  <a:cubicBezTo>
                    <a:pt x="2118" y="2349"/>
                    <a:pt x="2420" y="2163"/>
                    <a:pt x="2606" y="1884"/>
                  </a:cubicBezTo>
                  <a:cubicBezTo>
                    <a:pt x="2699" y="1582"/>
                    <a:pt x="2792" y="1186"/>
                    <a:pt x="2606" y="907"/>
                  </a:cubicBezTo>
                  <a:cubicBezTo>
                    <a:pt x="2513" y="907"/>
                    <a:pt x="2513" y="907"/>
                    <a:pt x="2513" y="814"/>
                  </a:cubicBezTo>
                  <a:cubicBezTo>
                    <a:pt x="2420" y="721"/>
                    <a:pt x="2327" y="604"/>
                    <a:pt x="2118" y="418"/>
                  </a:cubicBezTo>
                  <a:cubicBezTo>
                    <a:pt x="2025" y="418"/>
                    <a:pt x="2025" y="325"/>
                    <a:pt x="1932" y="325"/>
                  </a:cubicBezTo>
                  <a:cubicBezTo>
                    <a:pt x="1745" y="232"/>
                    <a:pt x="1536" y="139"/>
                    <a:pt x="1257" y="23"/>
                  </a:cubicBezTo>
                  <a:cubicBezTo>
                    <a:pt x="1194" y="8"/>
                    <a:pt x="1128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2706825" y="1804225"/>
              <a:ext cx="158375" cy="68400"/>
            </a:xfrm>
            <a:custGeom>
              <a:avLst/>
              <a:gdLst/>
              <a:ahLst/>
              <a:cxnLst/>
              <a:rect l="l" t="t" r="r" b="b"/>
              <a:pathLst>
                <a:path w="6335" h="2736" extrusionOk="0">
                  <a:moveTo>
                    <a:pt x="4869" y="0"/>
                  </a:moveTo>
                  <a:cubicBezTo>
                    <a:pt x="3613" y="0"/>
                    <a:pt x="2450" y="396"/>
                    <a:pt x="1194" y="768"/>
                  </a:cubicBezTo>
                  <a:cubicBezTo>
                    <a:pt x="1" y="1143"/>
                    <a:pt x="465" y="2736"/>
                    <a:pt x="1591" y="2736"/>
                  </a:cubicBezTo>
                  <a:cubicBezTo>
                    <a:pt x="1650" y="2736"/>
                    <a:pt x="1712" y="2731"/>
                    <a:pt x="1775" y="2722"/>
                  </a:cubicBezTo>
                  <a:cubicBezTo>
                    <a:pt x="3031" y="2513"/>
                    <a:pt x="4195" y="2420"/>
                    <a:pt x="5358" y="1838"/>
                  </a:cubicBezTo>
                  <a:cubicBezTo>
                    <a:pt x="6335" y="1466"/>
                    <a:pt x="5846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2741300" y="1735625"/>
              <a:ext cx="63425" cy="48925"/>
            </a:xfrm>
            <a:custGeom>
              <a:avLst/>
              <a:gdLst/>
              <a:ahLst/>
              <a:cxnLst/>
              <a:rect l="l" t="t" r="r" b="b"/>
              <a:pathLst>
                <a:path w="2537" h="1957" extrusionOk="0">
                  <a:moveTo>
                    <a:pt x="1614" y="0"/>
                  </a:moveTo>
                  <a:cubicBezTo>
                    <a:pt x="1561" y="0"/>
                    <a:pt x="1511" y="7"/>
                    <a:pt x="1466" y="22"/>
                  </a:cubicBezTo>
                  <a:cubicBezTo>
                    <a:pt x="1164" y="139"/>
                    <a:pt x="885" y="232"/>
                    <a:pt x="675" y="325"/>
                  </a:cubicBezTo>
                  <a:cubicBezTo>
                    <a:pt x="489" y="418"/>
                    <a:pt x="303" y="511"/>
                    <a:pt x="210" y="720"/>
                  </a:cubicBezTo>
                  <a:cubicBezTo>
                    <a:pt x="1" y="906"/>
                    <a:pt x="1" y="1186"/>
                    <a:pt x="94" y="1488"/>
                  </a:cubicBezTo>
                  <a:cubicBezTo>
                    <a:pt x="248" y="1778"/>
                    <a:pt x="602" y="1956"/>
                    <a:pt x="927" y="1956"/>
                  </a:cubicBezTo>
                  <a:cubicBezTo>
                    <a:pt x="1045" y="1956"/>
                    <a:pt x="1158" y="1933"/>
                    <a:pt x="1257" y="1883"/>
                  </a:cubicBezTo>
                  <a:cubicBezTo>
                    <a:pt x="1559" y="1674"/>
                    <a:pt x="1745" y="1581"/>
                    <a:pt x="2048" y="1488"/>
                  </a:cubicBezTo>
                  <a:cubicBezTo>
                    <a:pt x="2420" y="1302"/>
                    <a:pt x="2536" y="813"/>
                    <a:pt x="2327" y="511"/>
                  </a:cubicBezTo>
                  <a:cubicBezTo>
                    <a:pt x="2249" y="198"/>
                    <a:pt x="1891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2533100" y="1876325"/>
              <a:ext cx="75050" cy="59800"/>
            </a:xfrm>
            <a:custGeom>
              <a:avLst/>
              <a:gdLst/>
              <a:ahLst/>
              <a:cxnLst/>
              <a:rect l="l" t="t" r="r" b="b"/>
              <a:pathLst>
                <a:path w="3002" h="2392" extrusionOk="0">
                  <a:moveTo>
                    <a:pt x="2096" y="0"/>
                  </a:moveTo>
                  <a:cubicBezTo>
                    <a:pt x="2040" y="0"/>
                    <a:pt x="1984" y="8"/>
                    <a:pt x="1931" y="24"/>
                  </a:cubicBezTo>
                  <a:cubicBezTo>
                    <a:pt x="1443" y="210"/>
                    <a:pt x="1070" y="513"/>
                    <a:pt x="582" y="792"/>
                  </a:cubicBezTo>
                  <a:cubicBezTo>
                    <a:pt x="186" y="1094"/>
                    <a:pt x="0" y="1583"/>
                    <a:pt x="279" y="1955"/>
                  </a:cubicBezTo>
                  <a:cubicBezTo>
                    <a:pt x="420" y="2220"/>
                    <a:pt x="727" y="2391"/>
                    <a:pt x="1027" y="2391"/>
                  </a:cubicBezTo>
                  <a:cubicBezTo>
                    <a:pt x="1174" y="2391"/>
                    <a:pt x="1320" y="2350"/>
                    <a:pt x="1443" y="2258"/>
                  </a:cubicBezTo>
                  <a:cubicBezTo>
                    <a:pt x="1838" y="1955"/>
                    <a:pt x="2327" y="1676"/>
                    <a:pt x="2722" y="1373"/>
                  </a:cubicBezTo>
                  <a:cubicBezTo>
                    <a:pt x="2908" y="1094"/>
                    <a:pt x="3001" y="699"/>
                    <a:pt x="2815" y="420"/>
                  </a:cubicBezTo>
                  <a:cubicBezTo>
                    <a:pt x="2643" y="170"/>
                    <a:pt x="2359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540075" y="1968275"/>
              <a:ext cx="46550" cy="83725"/>
            </a:xfrm>
            <a:custGeom>
              <a:avLst/>
              <a:gdLst/>
              <a:ahLst/>
              <a:cxnLst/>
              <a:rect l="l" t="t" r="r" b="b"/>
              <a:pathLst>
                <a:path w="1862" h="3349" extrusionOk="0">
                  <a:moveTo>
                    <a:pt x="1096" y="0"/>
                  </a:moveTo>
                  <a:cubicBezTo>
                    <a:pt x="769" y="0"/>
                    <a:pt x="474" y="211"/>
                    <a:pt x="396" y="603"/>
                  </a:cubicBezTo>
                  <a:cubicBezTo>
                    <a:pt x="210" y="1185"/>
                    <a:pt x="117" y="1767"/>
                    <a:pt x="0" y="2465"/>
                  </a:cubicBezTo>
                  <a:cubicBezTo>
                    <a:pt x="0" y="2837"/>
                    <a:pt x="117" y="3232"/>
                    <a:pt x="489" y="3325"/>
                  </a:cubicBezTo>
                  <a:cubicBezTo>
                    <a:pt x="556" y="3341"/>
                    <a:pt x="624" y="3349"/>
                    <a:pt x="689" y="3349"/>
                  </a:cubicBezTo>
                  <a:cubicBezTo>
                    <a:pt x="1010" y="3349"/>
                    <a:pt x="1296" y="3165"/>
                    <a:pt x="1373" y="2837"/>
                  </a:cubicBezTo>
                  <a:cubicBezTo>
                    <a:pt x="1559" y="2162"/>
                    <a:pt x="1745" y="1581"/>
                    <a:pt x="1861" y="999"/>
                  </a:cubicBezTo>
                  <a:cubicBezTo>
                    <a:pt x="1861" y="603"/>
                    <a:pt x="1745" y="138"/>
                    <a:pt x="1280" y="22"/>
                  </a:cubicBezTo>
                  <a:cubicBezTo>
                    <a:pt x="1218" y="7"/>
                    <a:pt x="1157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2652450" y="1932650"/>
              <a:ext cx="91200" cy="63375"/>
            </a:xfrm>
            <a:custGeom>
              <a:avLst/>
              <a:gdLst/>
              <a:ahLst/>
              <a:cxnLst/>
              <a:rect l="l" t="t" r="r" b="b"/>
              <a:pathLst>
                <a:path w="3648" h="2535" extrusionOk="0">
                  <a:moveTo>
                    <a:pt x="2904" y="1"/>
                  </a:moveTo>
                  <a:cubicBezTo>
                    <a:pt x="2802" y="1"/>
                    <a:pt x="2700" y="32"/>
                    <a:pt x="2601" y="98"/>
                  </a:cubicBezTo>
                  <a:cubicBezTo>
                    <a:pt x="1903" y="400"/>
                    <a:pt x="1228" y="772"/>
                    <a:pt x="647" y="1168"/>
                  </a:cubicBezTo>
                  <a:cubicBezTo>
                    <a:pt x="0" y="1579"/>
                    <a:pt x="376" y="2535"/>
                    <a:pt x="1039" y="2535"/>
                  </a:cubicBezTo>
                  <a:cubicBezTo>
                    <a:pt x="1164" y="2535"/>
                    <a:pt x="1298" y="2501"/>
                    <a:pt x="1438" y="2424"/>
                  </a:cubicBezTo>
                  <a:cubicBezTo>
                    <a:pt x="2112" y="2028"/>
                    <a:pt x="2787" y="1656"/>
                    <a:pt x="3369" y="1168"/>
                  </a:cubicBezTo>
                  <a:cubicBezTo>
                    <a:pt x="3648" y="982"/>
                    <a:pt x="3648" y="493"/>
                    <a:pt x="3462" y="284"/>
                  </a:cubicBezTo>
                  <a:cubicBezTo>
                    <a:pt x="3281" y="103"/>
                    <a:pt x="3091" y="1"/>
                    <a:pt x="2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833775" y="1862025"/>
              <a:ext cx="131750" cy="60875"/>
            </a:xfrm>
            <a:custGeom>
              <a:avLst/>
              <a:gdLst/>
              <a:ahLst/>
              <a:cxnLst/>
              <a:rect l="l" t="t" r="r" b="b"/>
              <a:pathLst>
                <a:path w="5270" h="2435" extrusionOk="0">
                  <a:moveTo>
                    <a:pt x="3847" y="1"/>
                  </a:moveTo>
                  <a:cubicBezTo>
                    <a:pt x="3792" y="1"/>
                    <a:pt x="3735" y="5"/>
                    <a:pt x="3676" y="15"/>
                  </a:cubicBezTo>
                  <a:cubicBezTo>
                    <a:pt x="2606" y="317"/>
                    <a:pt x="1536" y="689"/>
                    <a:pt x="582" y="1178"/>
                  </a:cubicBezTo>
                  <a:cubicBezTo>
                    <a:pt x="1" y="1480"/>
                    <a:pt x="280" y="2434"/>
                    <a:pt x="954" y="2434"/>
                  </a:cubicBezTo>
                  <a:cubicBezTo>
                    <a:pt x="2025" y="2341"/>
                    <a:pt x="3095" y="2155"/>
                    <a:pt x="4165" y="1852"/>
                  </a:cubicBezTo>
                  <a:cubicBezTo>
                    <a:pt x="5269" y="1587"/>
                    <a:pt x="4885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303700" y="1632075"/>
              <a:ext cx="39000" cy="63400"/>
            </a:xfrm>
            <a:custGeom>
              <a:avLst/>
              <a:gdLst/>
              <a:ahLst/>
              <a:cxnLst/>
              <a:rect l="l" t="t" r="r" b="b"/>
              <a:pathLst>
                <a:path w="1560" h="2536" extrusionOk="0">
                  <a:moveTo>
                    <a:pt x="769" y="0"/>
                  </a:moveTo>
                  <a:cubicBezTo>
                    <a:pt x="396" y="0"/>
                    <a:pt x="187" y="303"/>
                    <a:pt x="94" y="675"/>
                  </a:cubicBezTo>
                  <a:cubicBezTo>
                    <a:pt x="94" y="884"/>
                    <a:pt x="1" y="1163"/>
                    <a:pt x="1" y="1373"/>
                  </a:cubicBezTo>
                  <a:cubicBezTo>
                    <a:pt x="1" y="1559"/>
                    <a:pt x="94" y="1838"/>
                    <a:pt x="94" y="2047"/>
                  </a:cubicBezTo>
                  <a:cubicBezTo>
                    <a:pt x="187" y="2327"/>
                    <a:pt x="582" y="2536"/>
                    <a:pt x="769" y="2536"/>
                  </a:cubicBezTo>
                  <a:cubicBezTo>
                    <a:pt x="1071" y="2536"/>
                    <a:pt x="1443" y="2327"/>
                    <a:pt x="1443" y="2047"/>
                  </a:cubicBezTo>
                  <a:cubicBezTo>
                    <a:pt x="1559" y="1838"/>
                    <a:pt x="1559" y="1559"/>
                    <a:pt x="1559" y="1373"/>
                  </a:cubicBezTo>
                  <a:lnTo>
                    <a:pt x="1559" y="675"/>
                  </a:lnTo>
                  <a:cubicBezTo>
                    <a:pt x="1443" y="396"/>
                    <a:pt x="125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322900" y="1424900"/>
              <a:ext cx="58175" cy="131875"/>
            </a:xfrm>
            <a:custGeom>
              <a:avLst/>
              <a:gdLst/>
              <a:ahLst/>
              <a:cxnLst/>
              <a:rect l="l" t="t" r="r" b="b"/>
              <a:pathLst>
                <a:path w="2327" h="5275" extrusionOk="0">
                  <a:moveTo>
                    <a:pt x="1201" y="0"/>
                  </a:moveTo>
                  <a:cubicBezTo>
                    <a:pt x="953" y="0"/>
                    <a:pt x="710" y="109"/>
                    <a:pt x="582" y="354"/>
                  </a:cubicBezTo>
                  <a:cubicBezTo>
                    <a:pt x="1" y="1703"/>
                    <a:pt x="94" y="3146"/>
                    <a:pt x="94" y="4518"/>
                  </a:cubicBezTo>
                  <a:cubicBezTo>
                    <a:pt x="94" y="4997"/>
                    <a:pt x="489" y="5274"/>
                    <a:pt x="872" y="5274"/>
                  </a:cubicBezTo>
                  <a:cubicBezTo>
                    <a:pt x="1178" y="5274"/>
                    <a:pt x="1477" y="5097"/>
                    <a:pt x="1559" y="4704"/>
                  </a:cubicBezTo>
                  <a:cubicBezTo>
                    <a:pt x="1955" y="3355"/>
                    <a:pt x="2327" y="1890"/>
                    <a:pt x="1955" y="540"/>
                  </a:cubicBezTo>
                  <a:cubicBezTo>
                    <a:pt x="1887" y="204"/>
                    <a:pt x="154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3370950" y="1270275"/>
              <a:ext cx="99850" cy="114875"/>
            </a:xfrm>
            <a:custGeom>
              <a:avLst/>
              <a:gdLst/>
              <a:ahLst/>
              <a:cxnLst/>
              <a:rect l="l" t="t" r="r" b="b"/>
              <a:pathLst>
                <a:path w="3994" h="4595" extrusionOk="0">
                  <a:moveTo>
                    <a:pt x="2843" y="0"/>
                  </a:moveTo>
                  <a:cubicBezTo>
                    <a:pt x="2623" y="0"/>
                    <a:pt x="2405" y="72"/>
                    <a:pt x="2243" y="235"/>
                  </a:cubicBezTo>
                  <a:cubicBezTo>
                    <a:pt x="1289" y="1188"/>
                    <a:pt x="707" y="2352"/>
                    <a:pt x="219" y="3631"/>
                  </a:cubicBezTo>
                  <a:cubicBezTo>
                    <a:pt x="0" y="4186"/>
                    <a:pt x="498" y="4595"/>
                    <a:pt x="976" y="4595"/>
                  </a:cubicBezTo>
                  <a:cubicBezTo>
                    <a:pt x="1159" y="4595"/>
                    <a:pt x="1339" y="4534"/>
                    <a:pt x="1475" y="4399"/>
                  </a:cubicBezTo>
                  <a:cubicBezTo>
                    <a:pt x="2452" y="3422"/>
                    <a:pt x="3220" y="2352"/>
                    <a:pt x="3708" y="1095"/>
                  </a:cubicBezTo>
                  <a:cubicBezTo>
                    <a:pt x="3993" y="475"/>
                    <a:pt x="3409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5850" y="1219725"/>
              <a:ext cx="123325" cy="56425"/>
            </a:xfrm>
            <a:custGeom>
              <a:avLst/>
              <a:gdLst/>
              <a:ahLst/>
              <a:cxnLst/>
              <a:rect l="l" t="t" r="r" b="b"/>
              <a:pathLst>
                <a:path w="4933" h="2257" extrusionOk="0">
                  <a:moveTo>
                    <a:pt x="2711" y="0"/>
                  </a:moveTo>
                  <a:cubicBezTo>
                    <a:pt x="2298" y="0"/>
                    <a:pt x="1885" y="23"/>
                    <a:pt x="1443" y="23"/>
                  </a:cubicBezTo>
                  <a:cubicBezTo>
                    <a:pt x="1" y="23"/>
                    <a:pt x="1" y="2164"/>
                    <a:pt x="1443" y="2257"/>
                  </a:cubicBezTo>
                  <a:cubicBezTo>
                    <a:pt x="2327" y="2257"/>
                    <a:pt x="3095" y="2257"/>
                    <a:pt x="3979" y="2047"/>
                  </a:cubicBezTo>
                  <a:cubicBezTo>
                    <a:pt x="4933" y="1954"/>
                    <a:pt x="4933" y="302"/>
                    <a:pt x="3979" y="116"/>
                  </a:cubicBezTo>
                  <a:cubicBezTo>
                    <a:pt x="3537" y="23"/>
                    <a:pt x="312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6"/>
          <p:cNvGrpSpPr/>
          <p:nvPr/>
        </p:nvGrpSpPr>
        <p:grpSpPr>
          <a:xfrm flipH="1">
            <a:off x="727873" y="4386591"/>
            <a:ext cx="2263567" cy="1281440"/>
            <a:chOff x="3260100" y="4040200"/>
            <a:chExt cx="1579600" cy="893550"/>
          </a:xfrm>
        </p:grpSpPr>
        <p:sp>
          <p:nvSpPr>
            <p:cNvPr id="453" name="Google Shape;453;p6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6"/>
          <p:cNvGrpSpPr/>
          <p:nvPr/>
        </p:nvGrpSpPr>
        <p:grpSpPr>
          <a:xfrm rot="-8218719" flipH="1">
            <a:off x="8559373" y="-187214"/>
            <a:ext cx="911950" cy="977787"/>
            <a:chOff x="1721175" y="2665325"/>
            <a:chExt cx="809625" cy="868075"/>
          </a:xfrm>
        </p:grpSpPr>
        <p:sp>
          <p:nvSpPr>
            <p:cNvPr id="481" name="Google Shape;481;p6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6"/>
          <p:cNvGrpSpPr/>
          <p:nvPr/>
        </p:nvGrpSpPr>
        <p:grpSpPr>
          <a:xfrm rot="-1556019" flipH="1">
            <a:off x="445076" y="4030645"/>
            <a:ext cx="304348" cy="774463"/>
            <a:chOff x="4992675" y="1797250"/>
            <a:chExt cx="198925" cy="506000"/>
          </a:xfrm>
        </p:grpSpPr>
        <p:sp>
          <p:nvSpPr>
            <p:cNvPr id="488" name="Google Shape;488;p6"/>
            <p:cNvSpPr/>
            <p:nvPr/>
          </p:nvSpPr>
          <p:spPr>
            <a:xfrm>
              <a:off x="5004875" y="1797250"/>
              <a:ext cx="152400" cy="506000"/>
            </a:xfrm>
            <a:custGeom>
              <a:avLst/>
              <a:gdLst/>
              <a:ahLst/>
              <a:cxnLst/>
              <a:rect l="l" t="t" r="r" b="b"/>
              <a:pathLst>
                <a:path w="6096" h="20240" extrusionOk="0">
                  <a:moveTo>
                    <a:pt x="6096" y="0"/>
                  </a:moveTo>
                  <a:lnTo>
                    <a:pt x="6096" y="0"/>
                  </a:lnTo>
                  <a:cubicBezTo>
                    <a:pt x="5142" y="1442"/>
                    <a:pt x="4165" y="3001"/>
                    <a:pt x="3397" y="4653"/>
                  </a:cubicBezTo>
                  <a:cubicBezTo>
                    <a:pt x="2606" y="6188"/>
                    <a:pt x="2025" y="7933"/>
                    <a:pt x="1443" y="9585"/>
                  </a:cubicBezTo>
                  <a:cubicBezTo>
                    <a:pt x="489" y="13074"/>
                    <a:pt x="1" y="16657"/>
                    <a:pt x="187" y="20240"/>
                  </a:cubicBezTo>
                  <a:cubicBezTo>
                    <a:pt x="489" y="16657"/>
                    <a:pt x="1071" y="13167"/>
                    <a:pt x="2025" y="9771"/>
                  </a:cubicBezTo>
                  <a:cubicBezTo>
                    <a:pt x="2513" y="8142"/>
                    <a:pt x="3188" y="6398"/>
                    <a:pt x="3886" y="4839"/>
                  </a:cubicBezTo>
                  <a:cubicBezTo>
                    <a:pt x="4560" y="3187"/>
                    <a:pt x="5328" y="1535"/>
                    <a:pt x="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4992675" y="1974625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019425" y="1904250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38" y="1"/>
                  </a:moveTo>
                  <a:cubicBezTo>
                    <a:pt x="262" y="1"/>
                    <a:pt x="186" y="24"/>
                    <a:pt x="93" y="70"/>
                  </a:cubicBezTo>
                  <a:cubicBezTo>
                    <a:pt x="0" y="163"/>
                    <a:pt x="0" y="373"/>
                    <a:pt x="0" y="466"/>
                  </a:cubicBezTo>
                  <a:cubicBezTo>
                    <a:pt x="93" y="1629"/>
                    <a:pt x="977" y="3071"/>
                    <a:pt x="1559" y="4048"/>
                  </a:cubicBezTo>
                  <a:cubicBezTo>
                    <a:pt x="2234" y="3071"/>
                    <a:pt x="1443" y="1141"/>
                    <a:pt x="861" y="373"/>
                  </a:cubicBezTo>
                  <a:cubicBezTo>
                    <a:pt x="768" y="256"/>
                    <a:pt x="675" y="70"/>
                    <a:pt x="582" y="70"/>
                  </a:cubicBezTo>
                  <a:cubicBezTo>
                    <a:pt x="489" y="24"/>
                    <a:pt x="41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053150" y="1872850"/>
              <a:ext cx="41325" cy="76800"/>
            </a:xfrm>
            <a:custGeom>
              <a:avLst/>
              <a:gdLst/>
              <a:ahLst/>
              <a:cxnLst/>
              <a:rect l="l" t="t" r="r" b="b"/>
              <a:pathLst>
                <a:path w="1653" h="3072" extrusionOk="0">
                  <a:moveTo>
                    <a:pt x="198" y="0"/>
                  </a:moveTo>
                  <a:cubicBezTo>
                    <a:pt x="123" y="0"/>
                    <a:pt x="47" y="24"/>
                    <a:pt x="1" y="70"/>
                  </a:cubicBezTo>
                  <a:lnTo>
                    <a:pt x="1" y="349"/>
                  </a:lnTo>
                  <a:cubicBezTo>
                    <a:pt x="1" y="1326"/>
                    <a:pt x="675" y="2303"/>
                    <a:pt x="1071" y="3071"/>
                  </a:cubicBezTo>
                  <a:cubicBezTo>
                    <a:pt x="1652" y="2397"/>
                    <a:pt x="1071" y="931"/>
                    <a:pt x="582" y="256"/>
                  </a:cubicBezTo>
                  <a:cubicBezTo>
                    <a:pt x="489" y="163"/>
                    <a:pt x="489" y="70"/>
                    <a:pt x="396" y="70"/>
                  </a:cubicBezTo>
                  <a:cubicBezTo>
                    <a:pt x="349" y="24"/>
                    <a:pt x="274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5043850" y="1988300"/>
              <a:ext cx="96575" cy="73000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077575" y="1920525"/>
              <a:ext cx="77375" cy="55875"/>
            </a:xfrm>
            <a:custGeom>
              <a:avLst/>
              <a:gdLst/>
              <a:ahLst/>
              <a:cxnLst/>
              <a:rect l="l" t="t" r="r" b="b"/>
              <a:pathLst>
                <a:path w="3095" h="2235" extrusionOk="0">
                  <a:moveTo>
                    <a:pt x="2513" y="1"/>
                  </a:moveTo>
                  <a:cubicBezTo>
                    <a:pt x="1838" y="1"/>
                    <a:pt x="1257" y="303"/>
                    <a:pt x="768" y="885"/>
                  </a:cubicBezTo>
                  <a:cubicBezTo>
                    <a:pt x="489" y="1257"/>
                    <a:pt x="94" y="1746"/>
                    <a:pt x="1" y="2234"/>
                  </a:cubicBezTo>
                  <a:cubicBezTo>
                    <a:pt x="582" y="1653"/>
                    <a:pt x="1559" y="1164"/>
                    <a:pt x="2420" y="885"/>
                  </a:cubicBezTo>
                  <a:cubicBezTo>
                    <a:pt x="2513" y="885"/>
                    <a:pt x="2722" y="769"/>
                    <a:pt x="2816" y="676"/>
                  </a:cubicBezTo>
                  <a:cubicBezTo>
                    <a:pt x="3002" y="583"/>
                    <a:pt x="3095" y="396"/>
                    <a:pt x="3002" y="187"/>
                  </a:cubicBezTo>
                  <a:cubicBezTo>
                    <a:pt x="2909" y="94"/>
                    <a:pt x="2722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5089800" y="1823400"/>
              <a:ext cx="26775" cy="58200"/>
            </a:xfrm>
            <a:custGeom>
              <a:avLst/>
              <a:gdLst/>
              <a:ahLst/>
              <a:cxnLst/>
              <a:rect l="l" t="t" r="r" b="b"/>
              <a:pathLst>
                <a:path w="1071" h="2328" extrusionOk="0">
                  <a:moveTo>
                    <a:pt x="372" y="1"/>
                  </a:moveTo>
                  <a:cubicBezTo>
                    <a:pt x="93" y="117"/>
                    <a:pt x="0" y="396"/>
                    <a:pt x="0" y="699"/>
                  </a:cubicBezTo>
                  <a:cubicBezTo>
                    <a:pt x="93" y="978"/>
                    <a:pt x="279" y="1164"/>
                    <a:pt x="372" y="1373"/>
                  </a:cubicBezTo>
                  <a:cubicBezTo>
                    <a:pt x="582" y="1653"/>
                    <a:pt x="582" y="2048"/>
                    <a:pt x="675" y="2327"/>
                  </a:cubicBezTo>
                  <a:cubicBezTo>
                    <a:pt x="1070" y="2141"/>
                    <a:pt x="954" y="1071"/>
                    <a:pt x="954" y="792"/>
                  </a:cubicBezTo>
                  <a:cubicBezTo>
                    <a:pt x="954" y="583"/>
                    <a:pt x="861" y="396"/>
                    <a:pt x="768" y="303"/>
                  </a:cubicBezTo>
                  <a:cubicBezTo>
                    <a:pt x="675" y="117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121200" y="1812350"/>
              <a:ext cx="70400" cy="45400"/>
            </a:xfrm>
            <a:custGeom>
              <a:avLst/>
              <a:gdLst/>
              <a:ahLst/>
              <a:cxnLst/>
              <a:rect l="l" t="t" r="r" b="b"/>
              <a:pathLst>
                <a:path w="2816" h="1816" extrusionOk="0">
                  <a:moveTo>
                    <a:pt x="2359" y="1"/>
                  </a:moveTo>
                  <a:cubicBezTo>
                    <a:pt x="2251" y="1"/>
                    <a:pt x="2129" y="24"/>
                    <a:pt x="2024" y="71"/>
                  </a:cubicBezTo>
                  <a:cubicBezTo>
                    <a:pt x="1257" y="350"/>
                    <a:pt x="396" y="1025"/>
                    <a:pt x="0" y="1815"/>
                  </a:cubicBezTo>
                  <a:cubicBezTo>
                    <a:pt x="186" y="1606"/>
                    <a:pt x="396" y="1513"/>
                    <a:pt x="582" y="1420"/>
                  </a:cubicBezTo>
                  <a:lnTo>
                    <a:pt x="1350" y="1420"/>
                  </a:lnTo>
                  <a:cubicBezTo>
                    <a:pt x="1652" y="1420"/>
                    <a:pt x="1931" y="1420"/>
                    <a:pt x="2234" y="1327"/>
                  </a:cubicBezTo>
                  <a:cubicBezTo>
                    <a:pt x="2513" y="1234"/>
                    <a:pt x="2815" y="838"/>
                    <a:pt x="2815" y="559"/>
                  </a:cubicBezTo>
                  <a:cubicBezTo>
                    <a:pt x="2815" y="350"/>
                    <a:pt x="2815" y="164"/>
                    <a:pt x="2606" y="71"/>
                  </a:cubicBezTo>
                  <a:cubicBezTo>
                    <a:pt x="2559" y="24"/>
                    <a:pt x="2466" y="1"/>
                    <a:pt x="2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5099100" y="1862375"/>
              <a:ext cx="70400" cy="43650"/>
            </a:xfrm>
            <a:custGeom>
              <a:avLst/>
              <a:gdLst/>
              <a:ahLst/>
              <a:cxnLst/>
              <a:rect l="l" t="t" r="r" b="b"/>
              <a:pathLst>
                <a:path w="2816" h="1746" extrusionOk="0">
                  <a:moveTo>
                    <a:pt x="2048" y="1"/>
                  </a:moveTo>
                  <a:cubicBezTo>
                    <a:pt x="1745" y="1"/>
                    <a:pt x="1559" y="187"/>
                    <a:pt x="1280" y="396"/>
                  </a:cubicBezTo>
                  <a:cubicBezTo>
                    <a:pt x="977" y="582"/>
                    <a:pt x="0" y="1257"/>
                    <a:pt x="117" y="1745"/>
                  </a:cubicBezTo>
                  <a:cubicBezTo>
                    <a:pt x="791" y="1652"/>
                    <a:pt x="1955" y="1559"/>
                    <a:pt x="2443" y="1071"/>
                  </a:cubicBezTo>
                  <a:cubicBezTo>
                    <a:pt x="2722" y="885"/>
                    <a:pt x="2815" y="582"/>
                    <a:pt x="2722" y="303"/>
                  </a:cubicBezTo>
                  <a:cubicBezTo>
                    <a:pt x="2629" y="94"/>
                    <a:pt x="2234" y="1"/>
                    <a:pt x="2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6"/>
          <p:cNvGrpSpPr/>
          <p:nvPr/>
        </p:nvGrpSpPr>
        <p:grpSpPr>
          <a:xfrm flipH="1">
            <a:off x="643256" y="3914071"/>
            <a:ext cx="491910" cy="1007595"/>
            <a:chOff x="5291025" y="2315450"/>
            <a:chExt cx="319900" cy="654750"/>
          </a:xfrm>
        </p:grpSpPr>
        <p:sp>
          <p:nvSpPr>
            <p:cNvPr id="498" name="Google Shape;498;p6"/>
            <p:cNvSpPr/>
            <p:nvPr/>
          </p:nvSpPr>
          <p:spPr>
            <a:xfrm>
              <a:off x="5382925" y="2317775"/>
              <a:ext cx="193675" cy="348975"/>
            </a:xfrm>
            <a:custGeom>
              <a:avLst/>
              <a:gdLst/>
              <a:ahLst/>
              <a:cxnLst/>
              <a:rect l="l" t="t" r="r" b="b"/>
              <a:pathLst>
                <a:path w="7747" h="13959" extrusionOk="0">
                  <a:moveTo>
                    <a:pt x="7747" y="0"/>
                  </a:moveTo>
                  <a:lnTo>
                    <a:pt x="7747" y="0"/>
                  </a:lnTo>
                  <a:cubicBezTo>
                    <a:pt x="4560" y="2536"/>
                    <a:pt x="0" y="9794"/>
                    <a:pt x="2420" y="13958"/>
                  </a:cubicBezTo>
                  <a:cubicBezTo>
                    <a:pt x="4560" y="13586"/>
                    <a:pt x="6095" y="9608"/>
                    <a:pt x="6793" y="7770"/>
                  </a:cubicBezTo>
                  <a:cubicBezTo>
                    <a:pt x="7165" y="6514"/>
                    <a:pt x="7561" y="5235"/>
                    <a:pt x="7654" y="3885"/>
                  </a:cubicBezTo>
                  <a:cubicBezTo>
                    <a:pt x="7747" y="3397"/>
                    <a:pt x="7561" y="210"/>
                    <a:pt x="7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5322425" y="2315450"/>
              <a:ext cx="196025" cy="342000"/>
            </a:xfrm>
            <a:custGeom>
              <a:avLst/>
              <a:gdLst/>
              <a:ahLst/>
              <a:cxnLst/>
              <a:rect l="l" t="t" r="r" b="b"/>
              <a:pathLst>
                <a:path w="7841" h="13680" extrusionOk="0">
                  <a:moveTo>
                    <a:pt x="489" y="0"/>
                  </a:moveTo>
                  <a:cubicBezTo>
                    <a:pt x="1" y="4071"/>
                    <a:pt x="2025" y="12423"/>
                    <a:pt x="6677" y="13679"/>
                  </a:cubicBezTo>
                  <a:cubicBezTo>
                    <a:pt x="7841" y="11934"/>
                    <a:pt x="6096" y="7956"/>
                    <a:pt x="5328" y="6212"/>
                  </a:cubicBezTo>
                  <a:cubicBezTo>
                    <a:pt x="4747" y="5048"/>
                    <a:pt x="4072" y="3885"/>
                    <a:pt x="3188" y="2815"/>
                  </a:cubicBezTo>
                  <a:cubicBezTo>
                    <a:pt x="2909" y="2420"/>
                    <a:pt x="489" y="303"/>
                    <a:pt x="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5291025" y="2579050"/>
              <a:ext cx="319900" cy="391150"/>
            </a:xfrm>
            <a:custGeom>
              <a:avLst/>
              <a:gdLst/>
              <a:ahLst/>
              <a:cxnLst/>
              <a:rect l="l" t="t" r="r" b="b"/>
              <a:pathLst>
                <a:path w="12796" h="15646" extrusionOk="0">
                  <a:moveTo>
                    <a:pt x="5544" y="1"/>
                  </a:moveTo>
                  <a:cubicBezTo>
                    <a:pt x="5472" y="1"/>
                    <a:pt x="5400" y="6"/>
                    <a:pt x="5328" y="18"/>
                  </a:cubicBezTo>
                  <a:cubicBezTo>
                    <a:pt x="4537" y="134"/>
                    <a:pt x="3955" y="809"/>
                    <a:pt x="3862" y="1484"/>
                  </a:cubicBezTo>
                  <a:cubicBezTo>
                    <a:pt x="1536" y="3042"/>
                    <a:pt x="0" y="6322"/>
                    <a:pt x="768" y="9905"/>
                  </a:cubicBezTo>
                  <a:cubicBezTo>
                    <a:pt x="1164" y="11766"/>
                    <a:pt x="2327" y="13604"/>
                    <a:pt x="4072" y="14465"/>
                  </a:cubicBezTo>
                  <a:cubicBezTo>
                    <a:pt x="4704" y="14714"/>
                    <a:pt x="5337" y="14884"/>
                    <a:pt x="5983" y="14884"/>
                  </a:cubicBezTo>
                  <a:cubicBezTo>
                    <a:pt x="6121" y="14884"/>
                    <a:pt x="6259" y="14877"/>
                    <a:pt x="6398" y="14860"/>
                  </a:cubicBezTo>
                  <a:cubicBezTo>
                    <a:pt x="6804" y="15368"/>
                    <a:pt x="7459" y="15646"/>
                    <a:pt x="8068" y="15646"/>
                  </a:cubicBezTo>
                  <a:cubicBezTo>
                    <a:pt x="8156" y="15646"/>
                    <a:pt x="8244" y="15640"/>
                    <a:pt x="8329" y="15628"/>
                  </a:cubicBezTo>
                  <a:cubicBezTo>
                    <a:pt x="9190" y="15349"/>
                    <a:pt x="9678" y="14465"/>
                    <a:pt x="9678" y="13790"/>
                  </a:cubicBezTo>
                  <a:cubicBezTo>
                    <a:pt x="10167" y="13395"/>
                    <a:pt x="10655" y="13022"/>
                    <a:pt x="11051" y="12441"/>
                  </a:cubicBezTo>
                  <a:cubicBezTo>
                    <a:pt x="12586" y="10301"/>
                    <a:pt x="12796" y="7393"/>
                    <a:pt x="11725" y="4973"/>
                  </a:cubicBezTo>
                  <a:cubicBezTo>
                    <a:pt x="10469" y="2065"/>
                    <a:pt x="8724" y="809"/>
                    <a:pt x="6980" y="599"/>
                  </a:cubicBezTo>
                  <a:cubicBezTo>
                    <a:pt x="6552" y="273"/>
                    <a:pt x="6052" y="1"/>
                    <a:pt x="5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6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"/>
          <p:cNvSpPr txBox="1">
            <a:spLocks noGrp="1"/>
          </p:cNvSpPr>
          <p:nvPr>
            <p:ph type="title"/>
          </p:nvPr>
        </p:nvSpPr>
        <p:spPr>
          <a:xfrm>
            <a:off x="713225" y="1385575"/>
            <a:ext cx="40452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7"/>
          <p:cNvSpPr txBox="1">
            <a:spLocks noGrp="1"/>
          </p:cNvSpPr>
          <p:nvPr>
            <p:ph type="subTitle" idx="1"/>
          </p:nvPr>
        </p:nvSpPr>
        <p:spPr>
          <a:xfrm>
            <a:off x="713225" y="2753750"/>
            <a:ext cx="3993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7"/>
          <p:cNvSpPr/>
          <p:nvPr/>
        </p:nvSpPr>
        <p:spPr>
          <a:xfrm>
            <a:off x="-527663" y="3338900"/>
            <a:ext cx="3395186" cy="1919709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7"/>
          <p:cNvGrpSpPr/>
          <p:nvPr/>
        </p:nvGrpSpPr>
        <p:grpSpPr>
          <a:xfrm>
            <a:off x="183500" y="3690400"/>
            <a:ext cx="1972838" cy="1216700"/>
            <a:chOff x="3095850" y="2740875"/>
            <a:chExt cx="1972838" cy="1216700"/>
          </a:xfrm>
        </p:grpSpPr>
        <p:sp>
          <p:nvSpPr>
            <p:cNvPr id="507" name="Google Shape;507;p7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7"/>
          <p:cNvGrpSpPr/>
          <p:nvPr/>
        </p:nvGrpSpPr>
        <p:grpSpPr>
          <a:xfrm rot="5100183">
            <a:off x="440516" y="4050590"/>
            <a:ext cx="657160" cy="704603"/>
            <a:chOff x="1721175" y="2665325"/>
            <a:chExt cx="809625" cy="868075"/>
          </a:xfrm>
        </p:grpSpPr>
        <p:sp>
          <p:nvSpPr>
            <p:cNvPr id="513" name="Google Shape;513;p7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8"/>
          <p:cNvGrpSpPr/>
          <p:nvPr/>
        </p:nvGrpSpPr>
        <p:grpSpPr>
          <a:xfrm>
            <a:off x="-585550" y="-251369"/>
            <a:ext cx="2197697" cy="1243196"/>
            <a:chOff x="3260100" y="4040200"/>
            <a:chExt cx="1579600" cy="893550"/>
          </a:xfrm>
        </p:grpSpPr>
        <p:sp>
          <p:nvSpPr>
            <p:cNvPr id="521" name="Google Shape;521;p8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8"/>
          <p:cNvGrpSpPr/>
          <p:nvPr/>
        </p:nvGrpSpPr>
        <p:grpSpPr>
          <a:xfrm>
            <a:off x="7892711" y="-37929"/>
            <a:ext cx="1505769" cy="1179544"/>
            <a:chOff x="3495050" y="1152875"/>
            <a:chExt cx="1082275" cy="847800"/>
          </a:xfrm>
        </p:grpSpPr>
        <p:sp>
          <p:nvSpPr>
            <p:cNvPr id="549" name="Google Shape;549;p8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8"/>
          <p:cNvGrpSpPr/>
          <p:nvPr/>
        </p:nvGrpSpPr>
        <p:grpSpPr>
          <a:xfrm>
            <a:off x="799786" y="362581"/>
            <a:ext cx="415164" cy="629250"/>
            <a:chOff x="2525525" y="689125"/>
            <a:chExt cx="298400" cy="452275"/>
          </a:xfrm>
        </p:grpSpPr>
        <p:sp>
          <p:nvSpPr>
            <p:cNvPr id="558" name="Google Shape;558;p8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8"/>
          <p:cNvGrpSpPr/>
          <p:nvPr/>
        </p:nvGrpSpPr>
        <p:grpSpPr>
          <a:xfrm>
            <a:off x="8330408" y="2006571"/>
            <a:ext cx="630363" cy="1130362"/>
            <a:chOff x="6608925" y="2056050"/>
            <a:chExt cx="453075" cy="812450"/>
          </a:xfrm>
        </p:grpSpPr>
        <p:sp>
          <p:nvSpPr>
            <p:cNvPr id="582" name="Google Shape;582;p8"/>
            <p:cNvSpPr/>
            <p:nvPr/>
          </p:nvSpPr>
          <p:spPr>
            <a:xfrm>
              <a:off x="6766525" y="2277050"/>
              <a:ext cx="230350" cy="544975"/>
            </a:xfrm>
            <a:custGeom>
              <a:avLst/>
              <a:gdLst/>
              <a:ahLst/>
              <a:cxnLst/>
              <a:rect l="l" t="t" r="r" b="b"/>
              <a:pathLst>
                <a:path w="9214" h="21799" extrusionOk="0">
                  <a:moveTo>
                    <a:pt x="2816" y="1"/>
                  </a:moveTo>
                  <a:lnTo>
                    <a:pt x="2420" y="1536"/>
                  </a:lnTo>
                  <a:cubicBezTo>
                    <a:pt x="1932" y="3188"/>
                    <a:pt x="1560" y="4933"/>
                    <a:pt x="1164" y="6584"/>
                  </a:cubicBezTo>
                  <a:cubicBezTo>
                    <a:pt x="885" y="8236"/>
                    <a:pt x="582" y="9888"/>
                    <a:pt x="396" y="11633"/>
                  </a:cubicBezTo>
                  <a:lnTo>
                    <a:pt x="303" y="12889"/>
                  </a:lnTo>
                  <a:lnTo>
                    <a:pt x="187" y="14145"/>
                  </a:lnTo>
                  <a:lnTo>
                    <a:pt x="94" y="15401"/>
                  </a:lnTo>
                  <a:lnTo>
                    <a:pt x="1" y="16751"/>
                  </a:lnTo>
                  <a:cubicBezTo>
                    <a:pt x="1" y="18402"/>
                    <a:pt x="1" y="20147"/>
                    <a:pt x="187" y="21799"/>
                  </a:cubicBezTo>
                  <a:cubicBezTo>
                    <a:pt x="303" y="20147"/>
                    <a:pt x="489" y="18402"/>
                    <a:pt x="676" y="16751"/>
                  </a:cubicBezTo>
                  <a:lnTo>
                    <a:pt x="769" y="15494"/>
                  </a:lnTo>
                  <a:lnTo>
                    <a:pt x="978" y="14238"/>
                  </a:lnTo>
                  <a:lnTo>
                    <a:pt x="1164" y="12982"/>
                  </a:lnTo>
                  <a:lnTo>
                    <a:pt x="1350" y="11726"/>
                  </a:lnTo>
                  <a:cubicBezTo>
                    <a:pt x="1653" y="10074"/>
                    <a:pt x="1932" y="8422"/>
                    <a:pt x="2327" y="6770"/>
                  </a:cubicBezTo>
                  <a:cubicBezTo>
                    <a:pt x="2528" y="5674"/>
                    <a:pt x="2800" y="4589"/>
                    <a:pt x="3076" y="3527"/>
                  </a:cubicBezTo>
                  <a:lnTo>
                    <a:pt x="3076" y="3527"/>
                  </a:lnTo>
                  <a:cubicBezTo>
                    <a:pt x="3384" y="4251"/>
                    <a:pt x="3697" y="4976"/>
                    <a:pt x="3979" y="5700"/>
                  </a:cubicBezTo>
                  <a:lnTo>
                    <a:pt x="4840" y="7655"/>
                  </a:lnTo>
                  <a:lnTo>
                    <a:pt x="5724" y="9492"/>
                  </a:lnTo>
                  <a:cubicBezTo>
                    <a:pt x="6212" y="10749"/>
                    <a:pt x="6794" y="12005"/>
                    <a:pt x="7375" y="13168"/>
                  </a:cubicBezTo>
                  <a:cubicBezTo>
                    <a:pt x="7957" y="14424"/>
                    <a:pt x="8632" y="15704"/>
                    <a:pt x="9213" y="16867"/>
                  </a:cubicBezTo>
                  <a:cubicBezTo>
                    <a:pt x="8818" y="15587"/>
                    <a:pt x="8329" y="14238"/>
                    <a:pt x="7864" y="12982"/>
                  </a:cubicBezTo>
                  <a:cubicBezTo>
                    <a:pt x="7469" y="11726"/>
                    <a:pt x="6980" y="10469"/>
                    <a:pt x="6491" y="9097"/>
                  </a:cubicBezTo>
                  <a:lnTo>
                    <a:pt x="5724" y="7259"/>
                  </a:lnTo>
                  <a:lnTo>
                    <a:pt x="5049" y="5328"/>
                  </a:lnTo>
                  <a:cubicBezTo>
                    <a:pt x="4468" y="4072"/>
                    <a:pt x="3979" y="2792"/>
                    <a:pt x="3490" y="1536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6694575" y="2713450"/>
              <a:ext cx="171425" cy="155050"/>
            </a:xfrm>
            <a:custGeom>
              <a:avLst/>
              <a:gdLst/>
              <a:ahLst/>
              <a:cxnLst/>
              <a:rect l="l" t="t" r="r" b="b"/>
              <a:pathLst>
                <a:path w="6857" h="6202" extrusionOk="0">
                  <a:moveTo>
                    <a:pt x="3476" y="0"/>
                  </a:moveTo>
                  <a:cubicBezTo>
                    <a:pt x="1752" y="0"/>
                    <a:pt x="0" y="1571"/>
                    <a:pt x="157" y="3273"/>
                  </a:cubicBezTo>
                  <a:cubicBezTo>
                    <a:pt x="248" y="4952"/>
                    <a:pt x="1929" y="6201"/>
                    <a:pt x="3536" y="6201"/>
                  </a:cubicBezTo>
                  <a:cubicBezTo>
                    <a:pt x="3978" y="6201"/>
                    <a:pt x="4414" y="6107"/>
                    <a:pt x="4810" y="5902"/>
                  </a:cubicBezTo>
                  <a:cubicBezTo>
                    <a:pt x="6671" y="4925"/>
                    <a:pt x="6857" y="1830"/>
                    <a:pt x="5205" y="574"/>
                  </a:cubicBezTo>
                  <a:lnTo>
                    <a:pt x="4438" y="179"/>
                  </a:lnTo>
                  <a:cubicBezTo>
                    <a:pt x="4127" y="57"/>
                    <a:pt x="3802" y="0"/>
                    <a:pt x="3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6890800" y="2558000"/>
              <a:ext cx="171200" cy="155450"/>
            </a:xfrm>
            <a:custGeom>
              <a:avLst/>
              <a:gdLst/>
              <a:ahLst/>
              <a:cxnLst/>
              <a:rect l="l" t="t" r="r" b="b"/>
              <a:pathLst>
                <a:path w="6848" h="6218" extrusionOk="0">
                  <a:moveTo>
                    <a:pt x="3358" y="1"/>
                  </a:moveTo>
                  <a:cubicBezTo>
                    <a:pt x="1678" y="1"/>
                    <a:pt x="0" y="1514"/>
                    <a:pt x="78" y="3303"/>
                  </a:cubicBezTo>
                  <a:cubicBezTo>
                    <a:pt x="224" y="4960"/>
                    <a:pt x="1866" y="6217"/>
                    <a:pt x="3454" y="6217"/>
                  </a:cubicBezTo>
                  <a:cubicBezTo>
                    <a:pt x="3895" y="6217"/>
                    <a:pt x="4331" y="6120"/>
                    <a:pt x="4731" y="5908"/>
                  </a:cubicBezTo>
                  <a:cubicBezTo>
                    <a:pt x="6569" y="4838"/>
                    <a:pt x="6848" y="1837"/>
                    <a:pt x="5103" y="581"/>
                  </a:cubicBezTo>
                  <a:lnTo>
                    <a:pt x="4335" y="185"/>
                  </a:lnTo>
                  <a:cubicBezTo>
                    <a:pt x="4018" y="59"/>
                    <a:pt x="3688" y="1"/>
                    <a:pt x="3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6608925" y="2056050"/>
              <a:ext cx="257075" cy="273950"/>
            </a:xfrm>
            <a:custGeom>
              <a:avLst/>
              <a:gdLst/>
              <a:ahLst/>
              <a:cxnLst/>
              <a:rect l="l" t="t" r="r" b="b"/>
              <a:pathLst>
                <a:path w="10283" h="10958" extrusionOk="0">
                  <a:moveTo>
                    <a:pt x="0" y="0"/>
                  </a:moveTo>
                  <a:cubicBezTo>
                    <a:pt x="1373" y="4374"/>
                    <a:pt x="5235" y="9795"/>
                    <a:pt x="9794" y="10958"/>
                  </a:cubicBezTo>
                  <a:cubicBezTo>
                    <a:pt x="10283" y="8841"/>
                    <a:pt x="8050" y="5816"/>
                    <a:pt x="6491" y="4188"/>
                  </a:cubicBezTo>
                  <a:cubicBezTo>
                    <a:pt x="5630" y="3211"/>
                    <a:pt x="210" y="58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6829350" y="2146200"/>
              <a:ext cx="138450" cy="183800"/>
            </a:xfrm>
            <a:custGeom>
              <a:avLst/>
              <a:gdLst/>
              <a:ahLst/>
              <a:cxnLst/>
              <a:rect l="l" t="t" r="r" b="b"/>
              <a:pathLst>
                <a:path w="5538" h="7352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61" y="1047"/>
                    <a:pt x="0" y="4072"/>
                    <a:pt x="303" y="6979"/>
                  </a:cubicBezTo>
                  <a:lnTo>
                    <a:pt x="884" y="7352"/>
                  </a:lnTo>
                  <a:cubicBezTo>
                    <a:pt x="3792" y="6398"/>
                    <a:pt x="5537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8"/>
          <p:cNvGrpSpPr/>
          <p:nvPr/>
        </p:nvGrpSpPr>
        <p:grpSpPr>
          <a:xfrm>
            <a:off x="313249" y="4001885"/>
            <a:ext cx="877030" cy="883664"/>
            <a:chOff x="1474000" y="3672875"/>
            <a:chExt cx="492050" cy="495800"/>
          </a:xfrm>
        </p:grpSpPr>
        <p:sp>
          <p:nvSpPr>
            <p:cNvPr id="588" name="Google Shape;588;p8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8"/>
          <p:cNvGrpSpPr/>
          <p:nvPr/>
        </p:nvGrpSpPr>
        <p:grpSpPr>
          <a:xfrm>
            <a:off x="3851012" y="4192581"/>
            <a:ext cx="681354" cy="678363"/>
            <a:chOff x="2302775" y="3407725"/>
            <a:chExt cx="489725" cy="487575"/>
          </a:xfrm>
        </p:grpSpPr>
        <p:sp>
          <p:nvSpPr>
            <p:cNvPr id="598" name="Google Shape;598;p8"/>
            <p:cNvSpPr/>
            <p:nvPr/>
          </p:nvSpPr>
          <p:spPr>
            <a:xfrm>
              <a:off x="2499350" y="3580400"/>
              <a:ext cx="293150" cy="314900"/>
            </a:xfrm>
            <a:custGeom>
              <a:avLst/>
              <a:gdLst/>
              <a:ahLst/>
              <a:cxnLst/>
              <a:rect l="l" t="t" r="r" b="b"/>
              <a:pathLst>
                <a:path w="11726" h="12596" extrusionOk="0">
                  <a:moveTo>
                    <a:pt x="676" y="1"/>
                  </a:moveTo>
                  <a:lnTo>
                    <a:pt x="676" y="1"/>
                  </a:lnTo>
                  <a:cubicBezTo>
                    <a:pt x="1" y="1653"/>
                    <a:pt x="1350" y="4747"/>
                    <a:pt x="1839" y="6492"/>
                  </a:cubicBezTo>
                  <a:cubicBezTo>
                    <a:pt x="2420" y="8725"/>
                    <a:pt x="3584" y="11051"/>
                    <a:pt x="5607" y="12121"/>
                  </a:cubicBezTo>
                  <a:cubicBezTo>
                    <a:pt x="6245" y="12440"/>
                    <a:pt x="6967" y="12596"/>
                    <a:pt x="7682" y="12596"/>
                  </a:cubicBezTo>
                  <a:cubicBezTo>
                    <a:pt x="9368" y="12596"/>
                    <a:pt x="11015" y="11731"/>
                    <a:pt x="11423" y="10097"/>
                  </a:cubicBezTo>
                  <a:cubicBezTo>
                    <a:pt x="11726" y="8818"/>
                    <a:pt x="11237" y="7562"/>
                    <a:pt x="10353" y="6608"/>
                  </a:cubicBezTo>
                  <a:cubicBezTo>
                    <a:pt x="9586" y="5631"/>
                    <a:pt x="8515" y="4863"/>
                    <a:pt x="7445" y="4165"/>
                  </a:cubicBezTo>
                  <a:cubicBezTo>
                    <a:pt x="5235" y="2816"/>
                    <a:pt x="3002" y="1071"/>
                    <a:pt x="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2302775" y="3407725"/>
              <a:ext cx="431575" cy="370225"/>
            </a:xfrm>
            <a:custGeom>
              <a:avLst/>
              <a:gdLst/>
              <a:ahLst/>
              <a:cxnLst/>
              <a:rect l="l" t="t" r="r" b="b"/>
              <a:pathLst>
                <a:path w="17263" h="14809" extrusionOk="0">
                  <a:moveTo>
                    <a:pt x="8967" y="0"/>
                  </a:moveTo>
                  <a:cubicBezTo>
                    <a:pt x="5313" y="0"/>
                    <a:pt x="2010" y="2310"/>
                    <a:pt x="768" y="6233"/>
                  </a:cubicBezTo>
                  <a:cubicBezTo>
                    <a:pt x="1" y="8560"/>
                    <a:pt x="303" y="11375"/>
                    <a:pt x="1932" y="13212"/>
                  </a:cubicBezTo>
                  <a:cubicBezTo>
                    <a:pt x="2939" y="14220"/>
                    <a:pt x="4372" y="14808"/>
                    <a:pt x="5776" y="14808"/>
                  </a:cubicBezTo>
                  <a:cubicBezTo>
                    <a:pt x="6803" y="14808"/>
                    <a:pt x="7815" y="14492"/>
                    <a:pt x="8632" y="13794"/>
                  </a:cubicBezTo>
                  <a:cubicBezTo>
                    <a:pt x="9609" y="12933"/>
                    <a:pt x="10190" y="11468"/>
                    <a:pt x="11353" y="10700"/>
                  </a:cubicBezTo>
                  <a:cubicBezTo>
                    <a:pt x="12610" y="9723"/>
                    <a:pt x="14355" y="9816"/>
                    <a:pt x="15611" y="8862"/>
                  </a:cubicBezTo>
                  <a:cubicBezTo>
                    <a:pt x="16867" y="7885"/>
                    <a:pt x="17262" y="6047"/>
                    <a:pt x="16681" y="4582"/>
                  </a:cubicBezTo>
                  <a:cubicBezTo>
                    <a:pt x="16192" y="3046"/>
                    <a:pt x="14936" y="1883"/>
                    <a:pt x="13470" y="1185"/>
                  </a:cubicBezTo>
                  <a:cubicBezTo>
                    <a:pt x="11988" y="380"/>
                    <a:pt x="10449" y="0"/>
                    <a:pt x="8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8"/>
          <p:cNvGrpSpPr/>
          <p:nvPr/>
        </p:nvGrpSpPr>
        <p:grpSpPr>
          <a:xfrm>
            <a:off x="8007742" y="4001865"/>
            <a:ext cx="599650" cy="780276"/>
            <a:chOff x="6936350" y="2855900"/>
            <a:chExt cx="431000" cy="560825"/>
          </a:xfrm>
        </p:grpSpPr>
        <p:sp>
          <p:nvSpPr>
            <p:cNvPr id="601" name="Google Shape;601;p8"/>
            <p:cNvSpPr/>
            <p:nvPr/>
          </p:nvSpPr>
          <p:spPr>
            <a:xfrm>
              <a:off x="7144575" y="2855900"/>
              <a:ext cx="132525" cy="214775"/>
            </a:xfrm>
            <a:custGeom>
              <a:avLst/>
              <a:gdLst/>
              <a:ahLst/>
              <a:cxnLst/>
              <a:rect l="l" t="t" r="r" b="b"/>
              <a:pathLst>
                <a:path w="5301" h="8591" extrusionOk="0">
                  <a:moveTo>
                    <a:pt x="4241" y="0"/>
                  </a:moveTo>
                  <a:cubicBezTo>
                    <a:pt x="4127" y="0"/>
                    <a:pt x="4006" y="34"/>
                    <a:pt x="3885" y="111"/>
                  </a:cubicBezTo>
                  <a:cubicBezTo>
                    <a:pt x="1466" y="1948"/>
                    <a:pt x="0" y="4763"/>
                    <a:pt x="303" y="7857"/>
                  </a:cubicBezTo>
                  <a:cubicBezTo>
                    <a:pt x="303" y="8346"/>
                    <a:pt x="687" y="8590"/>
                    <a:pt x="1059" y="8590"/>
                  </a:cubicBezTo>
                  <a:cubicBezTo>
                    <a:pt x="1431" y="8590"/>
                    <a:pt x="1792" y="8346"/>
                    <a:pt x="1745" y="7857"/>
                  </a:cubicBezTo>
                  <a:cubicBezTo>
                    <a:pt x="1559" y="5345"/>
                    <a:pt x="2629" y="2902"/>
                    <a:pt x="4653" y="1460"/>
                  </a:cubicBezTo>
                  <a:cubicBezTo>
                    <a:pt x="5300" y="970"/>
                    <a:pt x="4856" y="0"/>
                    <a:pt x="4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6936350" y="2970950"/>
              <a:ext cx="431000" cy="445775"/>
            </a:xfrm>
            <a:custGeom>
              <a:avLst/>
              <a:gdLst/>
              <a:ahLst/>
              <a:cxnLst/>
              <a:rect l="l" t="t" r="r" b="b"/>
              <a:pathLst>
                <a:path w="17240" h="17831" extrusionOk="0">
                  <a:moveTo>
                    <a:pt x="5064" y="1"/>
                  </a:moveTo>
                  <a:cubicBezTo>
                    <a:pt x="3862" y="1"/>
                    <a:pt x="2602" y="896"/>
                    <a:pt x="1653" y="3162"/>
                  </a:cubicBezTo>
                  <a:cubicBezTo>
                    <a:pt x="1" y="6838"/>
                    <a:pt x="187" y="11305"/>
                    <a:pt x="2234" y="14887"/>
                  </a:cubicBezTo>
                  <a:cubicBezTo>
                    <a:pt x="2700" y="15655"/>
                    <a:pt x="3397" y="16539"/>
                    <a:pt x="4351" y="16632"/>
                  </a:cubicBezTo>
                  <a:cubicBezTo>
                    <a:pt x="4453" y="16648"/>
                    <a:pt x="4553" y="16656"/>
                    <a:pt x="4649" y="16656"/>
                  </a:cubicBezTo>
                  <a:cubicBezTo>
                    <a:pt x="5102" y="16656"/>
                    <a:pt x="5491" y="16486"/>
                    <a:pt x="5817" y="16237"/>
                  </a:cubicBezTo>
                  <a:cubicBezTo>
                    <a:pt x="6189" y="16911"/>
                    <a:pt x="6678" y="17493"/>
                    <a:pt x="7469" y="17493"/>
                  </a:cubicBezTo>
                  <a:cubicBezTo>
                    <a:pt x="7934" y="17493"/>
                    <a:pt x="8329" y="17400"/>
                    <a:pt x="8725" y="17214"/>
                  </a:cubicBezTo>
                  <a:cubicBezTo>
                    <a:pt x="9004" y="17493"/>
                    <a:pt x="9399" y="17702"/>
                    <a:pt x="9795" y="17795"/>
                  </a:cubicBezTo>
                  <a:cubicBezTo>
                    <a:pt x="9907" y="17819"/>
                    <a:pt x="10020" y="17831"/>
                    <a:pt x="10135" y="17831"/>
                  </a:cubicBezTo>
                  <a:cubicBezTo>
                    <a:pt x="10906" y="17831"/>
                    <a:pt x="11732" y="17324"/>
                    <a:pt x="12401" y="16818"/>
                  </a:cubicBezTo>
                  <a:cubicBezTo>
                    <a:pt x="15495" y="14213"/>
                    <a:pt x="17239" y="10048"/>
                    <a:pt x="16960" y="6070"/>
                  </a:cubicBezTo>
                  <a:cubicBezTo>
                    <a:pt x="16826" y="2984"/>
                    <a:pt x="15519" y="1772"/>
                    <a:pt x="13972" y="1772"/>
                  </a:cubicBezTo>
                  <a:cubicBezTo>
                    <a:pt x="13373" y="1772"/>
                    <a:pt x="12738" y="1954"/>
                    <a:pt x="12121" y="2278"/>
                  </a:cubicBezTo>
                  <a:cubicBezTo>
                    <a:pt x="11469" y="1300"/>
                    <a:pt x="10634" y="870"/>
                    <a:pt x="9767" y="870"/>
                  </a:cubicBezTo>
                  <a:cubicBezTo>
                    <a:pt x="9089" y="870"/>
                    <a:pt x="8391" y="1134"/>
                    <a:pt x="7748" y="1604"/>
                  </a:cubicBezTo>
                  <a:cubicBezTo>
                    <a:pt x="7037" y="628"/>
                    <a:pt x="6071" y="1"/>
                    <a:pt x="5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7205050" y="3023250"/>
              <a:ext cx="82625" cy="324550"/>
            </a:xfrm>
            <a:custGeom>
              <a:avLst/>
              <a:gdLst/>
              <a:ahLst/>
              <a:cxnLst/>
              <a:rect l="l" t="t" r="r" b="b"/>
              <a:pathLst>
                <a:path w="3305" h="12982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2141" y="1163"/>
                    <a:pt x="2234" y="2327"/>
                    <a:pt x="2234" y="3397"/>
                  </a:cubicBezTo>
                  <a:cubicBezTo>
                    <a:pt x="2234" y="4467"/>
                    <a:pt x="2141" y="5630"/>
                    <a:pt x="2048" y="6677"/>
                  </a:cubicBezTo>
                  <a:cubicBezTo>
                    <a:pt x="1839" y="7747"/>
                    <a:pt x="1559" y="8817"/>
                    <a:pt x="1257" y="9887"/>
                  </a:cubicBezTo>
                  <a:cubicBezTo>
                    <a:pt x="978" y="10957"/>
                    <a:pt x="489" y="11911"/>
                    <a:pt x="1" y="12981"/>
                  </a:cubicBezTo>
                  <a:cubicBezTo>
                    <a:pt x="885" y="12214"/>
                    <a:pt x="1559" y="11237"/>
                    <a:pt x="2141" y="10166"/>
                  </a:cubicBezTo>
                  <a:cubicBezTo>
                    <a:pt x="2630" y="9120"/>
                    <a:pt x="3002" y="8049"/>
                    <a:pt x="3118" y="6886"/>
                  </a:cubicBezTo>
                  <a:cubicBezTo>
                    <a:pt x="3304" y="5723"/>
                    <a:pt x="3304" y="4467"/>
                    <a:pt x="3118" y="3304"/>
                  </a:cubicBezTo>
                  <a:cubicBezTo>
                    <a:pt x="2909" y="2140"/>
                    <a:pt x="2537" y="107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7045125" y="3132000"/>
              <a:ext cx="36650" cy="244875"/>
            </a:xfrm>
            <a:custGeom>
              <a:avLst/>
              <a:gdLst/>
              <a:ahLst/>
              <a:cxnLst/>
              <a:rect l="l" t="t" r="r" b="b"/>
              <a:pathLst>
                <a:path w="1466" h="9795" extrusionOk="0">
                  <a:moveTo>
                    <a:pt x="884" y="1"/>
                  </a:moveTo>
                  <a:cubicBezTo>
                    <a:pt x="582" y="792"/>
                    <a:pt x="303" y="1559"/>
                    <a:pt x="210" y="2443"/>
                  </a:cubicBezTo>
                  <a:cubicBezTo>
                    <a:pt x="93" y="3211"/>
                    <a:pt x="0" y="4072"/>
                    <a:pt x="93" y="4956"/>
                  </a:cubicBezTo>
                  <a:cubicBezTo>
                    <a:pt x="210" y="5816"/>
                    <a:pt x="303" y="6607"/>
                    <a:pt x="489" y="7468"/>
                  </a:cubicBezTo>
                  <a:cubicBezTo>
                    <a:pt x="791" y="8259"/>
                    <a:pt x="1070" y="9027"/>
                    <a:pt x="1466" y="9795"/>
                  </a:cubicBezTo>
                  <a:cubicBezTo>
                    <a:pt x="1466" y="8934"/>
                    <a:pt x="1466" y="8050"/>
                    <a:pt x="1373" y="7282"/>
                  </a:cubicBezTo>
                  <a:lnTo>
                    <a:pt x="1256" y="4863"/>
                  </a:lnTo>
                  <a:lnTo>
                    <a:pt x="1163" y="2443"/>
                  </a:lnTo>
                  <a:cubicBezTo>
                    <a:pt x="1070" y="1652"/>
                    <a:pt x="1070" y="792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8"/>
          <p:cNvGrpSpPr/>
          <p:nvPr/>
        </p:nvGrpSpPr>
        <p:grpSpPr>
          <a:xfrm>
            <a:off x="4078795" y="6285"/>
            <a:ext cx="680956" cy="619867"/>
            <a:chOff x="853450" y="2614875"/>
            <a:chExt cx="654325" cy="595625"/>
          </a:xfrm>
        </p:grpSpPr>
        <p:sp>
          <p:nvSpPr>
            <p:cNvPr id="606" name="Google Shape;606;p8"/>
            <p:cNvSpPr/>
            <p:nvPr/>
          </p:nvSpPr>
          <p:spPr>
            <a:xfrm>
              <a:off x="853450" y="2614875"/>
              <a:ext cx="654325" cy="595625"/>
            </a:xfrm>
            <a:custGeom>
              <a:avLst/>
              <a:gdLst/>
              <a:ahLst/>
              <a:cxnLst/>
              <a:rect l="l" t="t" r="r" b="b"/>
              <a:pathLst>
                <a:path w="26173" h="23825" extrusionOk="0">
                  <a:moveTo>
                    <a:pt x="5393" y="0"/>
                  </a:moveTo>
                  <a:cubicBezTo>
                    <a:pt x="4603" y="0"/>
                    <a:pt x="3804" y="213"/>
                    <a:pt x="3024" y="725"/>
                  </a:cubicBezTo>
                  <a:cubicBezTo>
                    <a:pt x="0" y="2656"/>
                    <a:pt x="1280" y="5564"/>
                    <a:pt x="2722" y="8100"/>
                  </a:cubicBezTo>
                  <a:cubicBezTo>
                    <a:pt x="4769" y="11380"/>
                    <a:pt x="5932" y="14590"/>
                    <a:pt x="7677" y="18080"/>
                  </a:cubicBezTo>
                  <a:cubicBezTo>
                    <a:pt x="9333" y="21392"/>
                    <a:pt x="12897" y="23824"/>
                    <a:pt x="16577" y="23824"/>
                  </a:cubicBezTo>
                  <a:cubicBezTo>
                    <a:pt x="16774" y="23824"/>
                    <a:pt x="16971" y="23817"/>
                    <a:pt x="17169" y="23803"/>
                  </a:cubicBezTo>
                  <a:cubicBezTo>
                    <a:pt x="21054" y="23594"/>
                    <a:pt x="24730" y="20592"/>
                    <a:pt x="25497" y="16731"/>
                  </a:cubicBezTo>
                  <a:cubicBezTo>
                    <a:pt x="26172" y="12939"/>
                    <a:pt x="23753" y="8681"/>
                    <a:pt x="20077" y="7518"/>
                  </a:cubicBezTo>
                  <a:cubicBezTo>
                    <a:pt x="15122" y="6053"/>
                    <a:pt x="13958" y="5471"/>
                    <a:pt x="10190" y="2191"/>
                  </a:cubicBezTo>
                  <a:cubicBezTo>
                    <a:pt x="8858" y="1051"/>
                    <a:pt x="7149" y="0"/>
                    <a:pt x="5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923825" y="2677650"/>
              <a:ext cx="518800" cy="471900"/>
            </a:xfrm>
            <a:custGeom>
              <a:avLst/>
              <a:gdLst/>
              <a:ahLst/>
              <a:cxnLst/>
              <a:rect l="l" t="t" r="r" b="b"/>
              <a:pathLst>
                <a:path w="20752" h="18876" extrusionOk="0">
                  <a:moveTo>
                    <a:pt x="4196" y="0"/>
                  </a:moveTo>
                  <a:cubicBezTo>
                    <a:pt x="3578" y="0"/>
                    <a:pt x="2949" y="159"/>
                    <a:pt x="2326" y="541"/>
                  </a:cubicBezTo>
                  <a:cubicBezTo>
                    <a:pt x="0" y="2099"/>
                    <a:pt x="977" y="4426"/>
                    <a:pt x="2140" y="6357"/>
                  </a:cubicBezTo>
                  <a:cubicBezTo>
                    <a:pt x="3792" y="8985"/>
                    <a:pt x="4653" y="11498"/>
                    <a:pt x="6025" y="14313"/>
                  </a:cubicBezTo>
                  <a:cubicBezTo>
                    <a:pt x="7344" y="16950"/>
                    <a:pt x="10328" y="18876"/>
                    <a:pt x="13372" y="18876"/>
                  </a:cubicBezTo>
                  <a:cubicBezTo>
                    <a:pt x="13443" y="18876"/>
                    <a:pt x="13515" y="18875"/>
                    <a:pt x="13586" y="18872"/>
                  </a:cubicBezTo>
                  <a:cubicBezTo>
                    <a:pt x="16680" y="18663"/>
                    <a:pt x="19588" y="16244"/>
                    <a:pt x="20170" y="13243"/>
                  </a:cubicBezTo>
                  <a:cubicBezTo>
                    <a:pt x="20751" y="10242"/>
                    <a:pt x="18821" y="6845"/>
                    <a:pt x="15796" y="5961"/>
                  </a:cubicBezTo>
                  <a:cubicBezTo>
                    <a:pt x="12028" y="4798"/>
                    <a:pt x="11050" y="4333"/>
                    <a:pt x="8049" y="1704"/>
                  </a:cubicBezTo>
                  <a:cubicBezTo>
                    <a:pt x="6965" y="829"/>
                    <a:pt x="5609" y="0"/>
                    <a:pt x="4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112825" y="2883475"/>
              <a:ext cx="217925" cy="169225"/>
            </a:xfrm>
            <a:custGeom>
              <a:avLst/>
              <a:gdLst/>
              <a:ahLst/>
              <a:cxnLst/>
              <a:rect l="l" t="t" r="r" b="b"/>
              <a:pathLst>
                <a:path w="8717" h="6769" extrusionOk="0">
                  <a:moveTo>
                    <a:pt x="4718" y="0"/>
                  </a:moveTo>
                  <a:cubicBezTo>
                    <a:pt x="4385" y="0"/>
                    <a:pt x="4043" y="54"/>
                    <a:pt x="3700" y="171"/>
                  </a:cubicBezTo>
                  <a:cubicBezTo>
                    <a:pt x="1257" y="938"/>
                    <a:pt x="1" y="4335"/>
                    <a:pt x="2327" y="5987"/>
                  </a:cubicBezTo>
                  <a:cubicBezTo>
                    <a:pt x="3040" y="6406"/>
                    <a:pt x="3808" y="6768"/>
                    <a:pt x="4600" y="6768"/>
                  </a:cubicBezTo>
                  <a:cubicBezTo>
                    <a:pt x="4687" y="6768"/>
                    <a:pt x="4775" y="6764"/>
                    <a:pt x="4863" y="6754"/>
                  </a:cubicBezTo>
                  <a:cubicBezTo>
                    <a:pt x="6305" y="6754"/>
                    <a:pt x="7562" y="5777"/>
                    <a:pt x="8050" y="4521"/>
                  </a:cubicBezTo>
                  <a:cubicBezTo>
                    <a:pt x="8717" y="2340"/>
                    <a:pt x="6911" y="0"/>
                    <a:pt x="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8"/>
          <p:cNvGrpSpPr/>
          <p:nvPr/>
        </p:nvGrpSpPr>
        <p:grpSpPr>
          <a:xfrm>
            <a:off x="374907" y="1790880"/>
            <a:ext cx="424868" cy="760241"/>
            <a:chOff x="478300" y="2547225"/>
            <a:chExt cx="305375" cy="546425"/>
          </a:xfrm>
        </p:grpSpPr>
        <p:sp>
          <p:nvSpPr>
            <p:cNvPr id="610" name="Google Shape;610;p8"/>
            <p:cNvSpPr/>
            <p:nvPr/>
          </p:nvSpPr>
          <p:spPr>
            <a:xfrm>
              <a:off x="478300" y="2547225"/>
              <a:ext cx="305375" cy="546425"/>
            </a:xfrm>
            <a:custGeom>
              <a:avLst/>
              <a:gdLst/>
              <a:ahLst/>
              <a:cxnLst/>
              <a:rect l="l" t="t" r="r" b="b"/>
              <a:pathLst>
                <a:path w="12215" h="21857" extrusionOk="0">
                  <a:moveTo>
                    <a:pt x="11049" y="1"/>
                  </a:moveTo>
                  <a:cubicBezTo>
                    <a:pt x="9880" y="1"/>
                    <a:pt x="8063" y="1752"/>
                    <a:pt x="7352" y="2663"/>
                  </a:cubicBezTo>
                  <a:cubicBezTo>
                    <a:pt x="2909" y="7991"/>
                    <a:pt x="280" y="14877"/>
                    <a:pt x="1" y="21856"/>
                  </a:cubicBezTo>
                  <a:cubicBezTo>
                    <a:pt x="4444" y="18855"/>
                    <a:pt x="8027" y="14481"/>
                    <a:pt x="10167" y="9433"/>
                  </a:cubicBezTo>
                  <a:cubicBezTo>
                    <a:pt x="11051" y="7223"/>
                    <a:pt x="12215" y="4106"/>
                    <a:pt x="12098" y="1686"/>
                  </a:cubicBezTo>
                  <a:cubicBezTo>
                    <a:pt x="12067" y="450"/>
                    <a:pt x="11641" y="1"/>
                    <a:pt x="11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667325" y="2599075"/>
              <a:ext cx="94250" cy="87650"/>
            </a:xfrm>
            <a:custGeom>
              <a:avLst/>
              <a:gdLst/>
              <a:ahLst/>
              <a:cxnLst/>
              <a:rect l="l" t="t" r="r" b="b"/>
              <a:pathLst>
                <a:path w="3770" h="3506" extrusionOk="0">
                  <a:moveTo>
                    <a:pt x="1881" y="0"/>
                  </a:moveTo>
                  <a:cubicBezTo>
                    <a:pt x="1058" y="0"/>
                    <a:pt x="182" y="730"/>
                    <a:pt x="94" y="1543"/>
                  </a:cubicBezTo>
                  <a:cubicBezTo>
                    <a:pt x="1" y="2520"/>
                    <a:pt x="768" y="3497"/>
                    <a:pt x="1746" y="3497"/>
                  </a:cubicBezTo>
                  <a:cubicBezTo>
                    <a:pt x="1793" y="3503"/>
                    <a:pt x="1841" y="3505"/>
                    <a:pt x="1889" y="3505"/>
                  </a:cubicBezTo>
                  <a:cubicBezTo>
                    <a:pt x="2712" y="3505"/>
                    <a:pt x="3589" y="2774"/>
                    <a:pt x="3676" y="1939"/>
                  </a:cubicBezTo>
                  <a:cubicBezTo>
                    <a:pt x="3769" y="962"/>
                    <a:pt x="3002" y="101"/>
                    <a:pt x="2025" y="8"/>
                  </a:cubicBezTo>
                  <a:cubicBezTo>
                    <a:pt x="1977" y="3"/>
                    <a:pt x="1929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613825" y="2695625"/>
              <a:ext cx="94250" cy="87725"/>
            </a:xfrm>
            <a:custGeom>
              <a:avLst/>
              <a:gdLst/>
              <a:ahLst/>
              <a:cxnLst/>
              <a:rect l="l" t="t" r="r" b="b"/>
              <a:pathLst>
                <a:path w="3770" h="3509" extrusionOk="0">
                  <a:moveTo>
                    <a:pt x="1884" y="0"/>
                  </a:moveTo>
                  <a:cubicBezTo>
                    <a:pt x="1061" y="0"/>
                    <a:pt x="182" y="752"/>
                    <a:pt x="94" y="1566"/>
                  </a:cubicBezTo>
                  <a:cubicBezTo>
                    <a:pt x="0" y="2543"/>
                    <a:pt x="768" y="3404"/>
                    <a:pt x="1745" y="3497"/>
                  </a:cubicBezTo>
                  <a:cubicBezTo>
                    <a:pt x="1802" y="3505"/>
                    <a:pt x="1860" y="3509"/>
                    <a:pt x="1917" y="3509"/>
                  </a:cubicBezTo>
                  <a:cubicBezTo>
                    <a:pt x="2731" y="3509"/>
                    <a:pt x="3589" y="2766"/>
                    <a:pt x="3676" y="1962"/>
                  </a:cubicBezTo>
                  <a:cubicBezTo>
                    <a:pt x="3769" y="985"/>
                    <a:pt x="3001" y="124"/>
                    <a:pt x="2024" y="8"/>
                  </a:cubicBezTo>
                  <a:cubicBezTo>
                    <a:pt x="1978" y="3"/>
                    <a:pt x="1931" y="0"/>
                    <a:pt x="1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72525" y="2795250"/>
              <a:ext cx="91925" cy="89875"/>
            </a:xfrm>
            <a:custGeom>
              <a:avLst/>
              <a:gdLst/>
              <a:ahLst/>
              <a:cxnLst/>
              <a:rect l="l" t="t" r="r" b="b"/>
              <a:pathLst>
                <a:path w="3677" h="3595" extrusionOk="0">
                  <a:moveTo>
                    <a:pt x="2048" y="1"/>
                  </a:moveTo>
                  <a:cubicBezTo>
                    <a:pt x="1071" y="1"/>
                    <a:pt x="94" y="675"/>
                    <a:pt x="94" y="1653"/>
                  </a:cubicBezTo>
                  <a:cubicBezTo>
                    <a:pt x="1" y="2630"/>
                    <a:pt x="768" y="3490"/>
                    <a:pt x="1652" y="3583"/>
                  </a:cubicBezTo>
                  <a:cubicBezTo>
                    <a:pt x="1717" y="3591"/>
                    <a:pt x="1781" y="3595"/>
                    <a:pt x="1844" y="3595"/>
                  </a:cubicBezTo>
                  <a:cubicBezTo>
                    <a:pt x="2740" y="3595"/>
                    <a:pt x="3496" y="2846"/>
                    <a:pt x="3583" y="1955"/>
                  </a:cubicBezTo>
                  <a:cubicBezTo>
                    <a:pt x="3676" y="1071"/>
                    <a:pt x="2909" y="94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19025" y="2884625"/>
              <a:ext cx="94825" cy="87750"/>
            </a:xfrm>
            <a:custGeom>
              <a:avLst/>
              <a:gdLst/>
              <a:ahLst/>
              <a:cxnLst/>
              <a:rect l="l" t="t" r="r" b="b"/>
              <a:pathLst>
                <a:path w="3793" h="3510" extrusionOk="0">
                  <a:moveTo>
                    <a:pt x="1904" y="1"/>
                  </a:moveTo>
                  <a:cubicBezTo>
                    <a:pt x="1063" y="1"/>
                    <a:pt x="205" y="753"/>
                    <a:pt x="117" y="1567"/>
                  </a:cubicBezTo>
                  <a:cubicBezTo>
                    <a:pt x="0" y="2544"/>
                    <a:pt x="791" y="3498"/>
                    <a:pt x="1745" y="3498"/>
                  </a:cubicBezTo>
                  <a:cubicBezTo>
                    <a:pt x="1804" y="3506"/>
                    <a:pt x="1863" y="3509"/>
                    <a:pt x="1922" y="3509"/>
                  </a:cubicBezTo>
                  <a:cubicBezTo>
                    <a:pt x="2755" y="3509"/>
                    <a:pt x="3612" y="2766"/>
                    <a:pt x="3699" y="1963"/>
                  </a:cubicBezTo>
                  <a:cubicBezTo>
                    <a:pt x="3792" y="985"/>
                    <a:pt x="3025" y="125"/>
                    <a:pt x="2048" y="8"/>
                  </a:cubicBezTo>
                  <a:cubicBezTo>
                    <a:pt x="2000" y="3"/>
                    <a:pt x="1952" y="1"/>
                    <a:pt x="1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8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9"/>
          <p:cNvGrpSpPr/>
          <p:nvPr/>
        </p:nvGrpSpPr>
        <p:grpSpPr>
          <a:xfrm>
            <a:off x="-585550" y="-251369"/>
            <a:ext cx="2197697" cy="1243196"/>
            <a:chOff x="3260100" y="4040200"/>
            <a:chExt cx="1579600" cy="893550"/>
          </a:xfrm>
        </p:grpSpPr>
        <p:sp>
          <p:nvSpPr>
            <p:cNvPr id="618" name="Google Shape;618;p9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9"/>
          <p:cNvGrpSpPr/>
          <p:nvPr/>
        </p:nvGrpSpPr>
        <p:grpSpPr>
          <a:xfrm>
            <a:off x="7892711" y="-37929"/>
            <a:ext cx="1505769" cy="1179544"/>
            <a:chOff x="3495050" y="1152875"/>
            <a:chExt cx="1082275" cy="847800"/>
          </a:xfrm>
        </p:grpSpPr>
        <p:sp>
          <p:nvSpPr>
            <p:cNvPr id="646" name="Google Shape;646;p9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9"/>
          <p:cNvGrpSpPr/>
          <p:nvPr/>
        </p:nvGrpSpPr>
        <p:grpSpPr>
          <a:xfrm>
            <a:off x="799786" y="362581"/>
            <a:ext cx="415164" cy="629250"/>
            <a:chOff x="2525525" y="689125"/>
            <a:chExt cx="298400" cy="452275"/>
          </a:xfrm>
        </p:grpSpPr>
        <p:sp>
          <p:nvSpPr>
            <p:cNvPr id="655" name="Google Shape;655;p9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9"/>
          <p:cNvGrpSpPr/>
          <p:nvPr/>
        </p:nvGrpSpPr>
        <p:grpSpPr>
          <a:xfrm>
            <a:off x="8330408" y="2006571"/>
            <a:ext cx="630363" cy="1130362"/>
            <a:chOff x="6608925" y="2056050"/>
            <a:chExt cx="453075" cy="812450"/>
          </a:xfrm>
        </p:grpSpPr>
        <p:sp>
          <p:nvSpPr>
            <p:cNvPr id="679" name="Google Shape;679;p9"/>
            <p:cNvSpPr/>
            <p:nvPr/>
          </p:nvSpPr>
          <p:spPr>
            <a:xfrm>
              <a:off x="6766525" y="2277050"/>
              <a:ext cx="230350" cy="544975"/>
            </a:xfrm>
            <a:custGeom>
              <a:avLst/>
              <a:gdLst/>
              <a:ahLst/>
              <a:cxnLst/>
              <a:rect l="l" t="t" r="r" b="b"/>
              <a:pathLst>
                <a:path w="9214" h="21799" extrusionOk="0">
                  <a:moveTo>
                    <a:pt x="2816" y="1"/>
                  </a:moveTo>
                  <a:lnTo>
                    <a:pt x="2420" y="1536"/>
                  </a:lnTo>
                  <a:cubicBezTo>
                    <a:pt x="1932" y="3188"/>
                    <a:pt x="1560" y="4933"/>
                    <a:pt x="1164" y="6584"/>
                  </a:cubicBezTo>
                  <a:cubicBezTo>
                    <a:pt x="885" y="8236"/>
                    <a:pt x="582" y="9888"/>
                    <a:pt x="396" y="11633"/>
                  </a:cubicBezTo>
                  <a:lnTo>
                    <a:pt x="303" y="12889"/>
                  </a:lnTo>
                  <a:lnTo>
                    <a:pt x="187" y="14145"/>
                  </a:lnTo>
                  <a:lnTo>
                    <a:pt x="94" y="15401"/>
                  </a:lnTo>
                  <a:lnTo>
                    <a:pt x="1" y="16751"/>
                  </a:lnTo>
                  <a:cubicBezTo>
                    <a:pt x="1" y="18402"/>
                    <a:pt x="1" y="20147"/>
                    <a:pt x="187" y="21799"/>
                  </a:cubicBezTo>
                  <a:cubicBezTo>
                    <a:pt x="303" y="20147"/>
                    <a:pt x="489" y="18402"/>
                    <a:pt x="676" y="16751"/>
                  </a:cubicBezTo>
                  <a:lnTo>
                    <a:pt x="769" y="15494"/>
                  </a:lnTo>
                  <a:lnTo>
                    <a:pt x="978" y="14238"/>
                  </a:lnTo>
                  <a:lnTo>
                    <a:pt x="1164" y="12982"/>
                  </a:lnTo>
                  <a:lnTo>
                    <a:pt x="1350" y="11726"/>
                  </a:lnTo>
                  <a:cubicBezTo>
                    <a:pt x="1653" y="10074"/>
                    <a:pt x="1932" y="8422"/>
                    <a:pt x="2327" y="6770"/>
                  </a:cubicBezTo>
                  <a:cubicBezTo>
                    <a:pt x="2528" y="5674"/>
                    <a:pt x="2800" y="4589"/>
                    <a:pt x="3076" y="3527"/>
                  </a:cubicBezTo>
                  <a:lnTo>
                    <a:pt x="3076" y="3527"/>
                  </a:lnTo>
                  <a:cubicBezTo>
                    <a:pt x="3384" y="4251"/>
                    <a:pt x="3697" y="4976"/>
                    <a:pt x="3979" y="5700"/>
                  </a:cubicBezTo>
                  <a:lnTo>
                    <a:pt x="4840" y="7655"/>
                  </a:lnTo>
                  <a:lnTo>
                    <a:pt x="5724" y="9492"/>
                  </a:lnTo>
                  <a:cubicBezTo>
                    <a:pt x="6212" y="10749"/>
                    <a:pt x="6794" y="12005"/>
                    <a:pt x="7375" y="13168"/>
                  </a:cubicBezTo>
                  <a:cubicBezTo>
                    <a:pt x="7957" y="14424"/>
                    <a:pt x="8632" y="15704"/>
                    <a:pt x="9213" y="16867"/>
                  </a:cubicBezTo>
                  <a:cubicBezTo>
                    <a:pt x="8818" y="15587"/>
                    <a:pt x="8329" y="14238"/>
                    <a:pt x="7864" y="12982"/>
                  </a:cubicBezTo>
                  <a:cubicBezTo>
                    <a:pt x="7469" y="11726"/>
                    <a:pt x="6980" y="10469"/>
                    <a:pt x="6491" y="9097"/>
                  </a:cubicBezTo>
                  <a:lnTo>
                    <a:pt x="5724" y="7259"/>
                  </a:lnTo>
                  <a:lnTo>
                    <a:pt x="5049" y="5328"/>
                  </a:lnTo>
                  <a:cubicBezTo>
                    <a:pt x="4468" y="4072"/>
                    <a:pt x="3979" y="2792"/>
                    <a:pt x="3490" y="1536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6694575" y="2713450"/>
              <a:ext cx="171425" cy="155050"/>
            </a:xfrm>
            <a:custGeom>
              <a:avLst/>
              <a:gdLst/>
              <a:ahLst/>
              <a:cxnLst/>
              <a:rect l="l" t="t" r="r" b="b"/>
              <a:pathLst>
                <a:path w="6857" h="6202" extrusionOk="0">
                  <a:moveTo>
                    <a:pt x="3476" y="0"/>
                  </a:moveTo>
                  <a:cubicBezTo>
                    <a:pt x="1752" y="0"/>
                    <a:pt x="0" y="1571"/>
                    <a:pt x="157" y="3273"/>
                  </a:cubicBezTo>
                  <a:cubicBezTo>
                    <a:pt x="248" y="4952"/>
                    <a:pt x="1929" y="6201"/>
                    <a:pt x="3536" y="6201"/>
                  </a:cubicBezTo>
                  <a:cubicBezTo>
                    <a:pt x="3978" y="6201"/>
                    <a:pt x="4414" y="6107"/>
                    <a:pt x="4810" y="5902"/>
                  </a:cubicBezTo>
                  <a:cubicBezTo>
                    <a:pt x="6671" y="4925"/>
                    <a:pt x="6857" y="1830"/>
                    <a:pt x="5205" y="574"/>
                  </a:cubicBezTo>
                  <a:lnTo>
                    <a:pt x="4438" y="179"/>
                  </a:lnTo>
                  <a:cubicBezTo>
                    <a:pt x="4127" y="57"/>
                    <a:pt x="3802" y="0"/>
                    <a:pt x="3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890800" y="2558000"/>
              <a:ext cx="171200" cy="155450"/>
            </a:xfrm>
            <a:custGeom>
              <a:avLst/>
              <a:gdLst/>
              <a:ahLst/>
              <a:cxnLst/>
              <a:rect l="l" t="t" r="r" b="b"/>
              <a:pathLst>
                <a:path w="6848" h="6218" extrusionOk="0">
                  <a:moveTo>
                    <a:pt x="3358" y="1"/>
                  </a:moveTo>
                  <a:cubicBezTo>
                    <a:pt x="1678" y="1"/>
                    <a:pt x="0" y="1514"/>
                    <a:pt x="78" y="3303"/>
                  </a:cubicBezTo>
                  <a:cubicBezTo>
                    <a:pt x="224" y="4960"/>
                    <a:pt x="1866" y="6217"/>
                    <a:pt x="3454" y="6217"/>
                  </a:cubicBezTo>
                  <a:cubicBezTo>
                    <a:pt x="3895" y="6217"/>
                    <a:pt x="4331" y="6120"/>
                    <a:pt x="4731" y="5908"/>
                  </a:cubicBezTo>
                  <a:cubicBezTo>
                    <a:pt x="6569" y="4838"/>
                    <a:pt x="6848" y="1837"/>
                    <a:pt x="5103" y="581"/>
                  </a:cubicBezTo>
                  <a:lnTo>
                    <a:pt x="4335" y="185"/>
                  </a:lnTo>
                  <a:cubicBezTo>
                    <a:pt x="4018" y="59"/>
                    <a:pt x="3688" y="1"/>
                    <a:pt x="3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608925" y="2056050"/>
              <a:ext cx="257075" cy="273950"/>
            </a:xfrm>
            <a:custGeom>
              <a:avLst/>
              <a:gdLst/>
              <a:ahLst/>
              <a:cxnLst/>
              <a:rect l="l" t="t" r="r" b="b"/>
              <a:pathLst>
                <a:path w="10283" h="10958" extrusionOk="0">
                  <a:moveTo>
                    <a:pt x="0" y="0"/>
                  </a:moveTo>
                  <a:cubicBezTo>
                    <a:pt x="1373" y="4374"/>
                    <a:pt x="5235" y="9795"/>
                    <a:pt x="9794" y="10958"/>
                  </a:cubicBezTo>
                  <a:cubicBezTo>
                    <a:pt x="10283" y="8841"/>
                    <a:pt x="8050" y="5816"/>
                    <a:pt x="6491" y="4188"/>
                  </a:cubicBezTo>
                  <a:cubicBezTo>
                    <a:pt x="5630" y="3211"/>
                    <a:pt x="210" y="58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829350" y="2146200"/>
              <a:ext cx="138450" cy="183800"/>
            </a:xfrm>
            <a:custGeom>
              <a:avLst/>
              <a:gdLst/>
              <a:ahLst/>
              <a:cxnLst/>
              <a:rect l="l" t="t" r="r" b="b"/>
              <a:pathLst>
                <a:path w="5538" h="7352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61" y="1047"/>
                    <a:pt x="0" y="4072"/>
                    <a:pt x="303" y="6979"/>
                  </a:cubicBezTo>
                  <a:lnTo>
                    <a:pt x="884" y="7352"/>
                  </a:lnTo>
                  <a:cubicBezTo>
                    <a:pt x="3792" y="6398"/>
                    <a:pt x="5537" y="2908"/>
                    <a:pt x="4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9"/>
          <p:cNvGrpSpPr/>
          <p:nvPr/>
        </p:nvGrpSpPr>
        <p:grpSpPr>
          <a:xfrm>
            <a:off x="313249" y="4001885"/>
            <a:ext cx="877030" cy="883664"/>
            <a:chOff x="1474000" y="3672875"/>
            <a:chExt cx="492050" cy="495800"/>
          </a:xfrm>
        </p:grpSpPr>
        <p:sp>
          <p:nvSpPr>
            <p:cNvPr id="685" name="Google Shape;685;p9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3851012" y="4192581"/>
            <a:ext cx="681354" cy="678363"/>
            <a:chOff x="2302775" y="3407725"/>
            <a:chExt cx="489725" cy="487575"/>
          </a:xfrm>
        </p:grpSpPr>
        <p:sp>
          <p:nvSpPr>
            <p:cNvPr id="695" name="Google Shape;695;p9"/>
            <p:cNvSpPr/>
            <p:nvPr/>
          </p:nvSpPr>
          <p:spPr>
            <a:xfrm>
              <a:off x="2499350" y="3580400"/>
              <a:ext cx="293150" cy="314900"/>
            </a:xfrm>
            <a:custGeom>
              <a:avLst/>
              <a:gdLst/>
              <a:ahLst/>
              <a:cxnLst/>
              <a:rect l="l" t="t" r="r" b="b"/>
              <a:pathLst>
                <a:path w="11726" h="12596" extrusionOk="0">
                  <a:moveTo>
                    <a:pt x="676" y="1"/>
                  </a:moveTo>
                  <a:lnTo>
                    <a:pt x="676" y="1"/>
                  </a:lnTo>
                  <a:cubicBezTo>
                    <a:pt x="1" y="1653"/>
                    <a:pt x="1350" y="4747"/>
                    <a:pt x="1839" y="6492"/>
                  </a:cubicBezTo>
                  <a:cubicBezTo>
                    <a:pt x="2420" y="8725"/>
                    <a:pt x="3584" y="11051"/>
                    <a:pt x="5607" y="12121"/>
                  </a:cubicBezTo>
                  <a:cubicBezTo>
                    <a:pt x="6245" y="12440"/>
                    <a:pt x="6967" y="12596"/>
                    <a:pt x="7682" y="12596"/>
                  </a:cubicBezTo>
                  <a:cubicBezTo>
                    <a:pt x="9368" y="12596"/>
                    <a:pt x="11015" y="11731"/>
                    <a:pt x="11423" y="10097"/>
                  </a:cubicBezTo>
                  <a:cubicBezTo>
                    <a:pt x="11726" y="8818"/>
                    <a:pt x="11237" y="7562"/>
                    <a:pt x="10353" y="6608"/>
                  </a:cubicBezTo>
                  <a:cubicBezTo>
                    <a:pt x="9586" y="5631"/>
                    <a:pt x="8515" y="4863"/>
                    <a:pt x="7445" y="4165"/>
                  </a:cubicBezTo>
                  <a:cubicBezTo>
                    <a:pt x="5235" y="2816"/>
                    <a:pt x="3002" y="1071"/>
                    <a:pt x="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302775" y="3407725"/>
              <a:ext cx="431575" cy="370225"/>
            </a:xfrm>
            <a:custGeom>
              <a:avLst/>
              <a:gdLst/>
              <a:ahLst/>
              <a:cxnLst/>
              <a:rect l="l" t="t" r="r" b="b"/>
              <a:pathLst>
                <a:path w="17263" h="14809" extrusionOk="0">
                  <a:moveTo>
                    <a:pt x="8967" y="0"/>
                  </a:moveTo>
                  <a:cubicBezTo>
                    <a:pt x="5313" y="0"/>
                    <a:pt x="2010" y="2310"/>
                    <a:pt x="768" y="6233"/>
                  </a:cubicBezTo>
                  <a:cubicBezTo>
                    <a:pt x="1" y="8560"/>
                    <a:pt x="303" y="11375"/>
                    <a:pt x="1932" y="13212"/>
                  </a:cubicBezTo>
                  <a:cubicBezTo>
                    <a:pt x="2939" y="14220"/>
                    <a:pt x="4372" y="14808"/>
                    <a:pt x="5776" y="14808"/>
                  </a:cubicBezTo>
                  <a:cubicBezTo>
                    <a:pt x="6803" y="14808"/>
                    <a:pt x="7815" y="14492"/>
                    <a:pt x="8632" y="13794"/>
                  </a:cubicBezTo>
                  <a:cubicBezTo>
                    <a:pt x="9609" y="12933"/>
                    <a:pt x="10190" y="11468"/>
                    <a:pt x="11353" y="10700"/>
                  </a:cubicBezTo>
                  <a:cubicBezTo>
                    <a:pt x="12610" y="9723"/>
                    <a:pt x="14355" y="9816"/>
                    <a:pt x="15611" y="8862"/>
                  </a:cubicBezTo>
                  <a:cubicBezTo>
                    <a:pt x="16867" y="7885"/>
                    <a:pt x="17262" y="6047"/>
                    <a:pt x="16681" y="4582"/>
                  </a:cubicBezTo>
                  <a:cubicBezTo>
                    <a:pt x="16192" y="3046"/>
                    <a:pt x="14936" y="1883"/>
                    <a:pt x="13470" y="1185"/>
                  </a:cubicBezTo>
                  <a:cubicBezTo>
                    <a:pt x="11988" y="380"/>
                    <a:pt x="10449" y="0"/>
                    <a:pt x="8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9"/>
          <p:cNvGrpSpPr/>
          <p:nvPr/>
        </p:nvGrpSpPr>
        <p:grpSpPr>
          <a:xfrm>
            <a:off x="8007742" y="4001865"/>
            <a:ext cx="599650" cy="780276"/>
            <a:chOff x="6936350" y="2855900"/>
            <a:chExt cx="431000" cy="560825"/>
          </a:xfrm>
        </p:grpSpPr>
        <p:sp>
          <p:nvSpPr>
            <p:cNvPr id="698" name="Google Shape;698;p9"/>
            <p:cNvSpPr/>
            <p:nvPr/>
          </p:nvSpPr>
          <p:spPr>
            <a:xfrm>
              <a:off x="7144575" y="2855900"/>
              <a:ext cx="132525" cy="214775"/>
            </a:xfrm>
            <a:custGeom>
              <a:avLst/>
              <a:gdLst/>
              <a:ahLst/>
              <a:cxnLst/>
              <a:rect l="l" t="t" r="r" b="b"/>
              <a:pathLst>
                <a:path w="5301" h="8591" extrusionOk="0">
                  <a:moveTo>
                    <a:pt x="4241" y="0"/>
                  </a:moveTo>
                  <a:cubicBezTo>
                    <a:pt x="4127" y="0"/>
                    <a:pt x="4006" y="34"/>
                    <a:pt x="3885" y="111"/>
                  </a:cubicBezTo>
                  <a:cubicBezTo>
                    <a:pt x="1466" y="1948"/>
                    <a:pt x="0" y="4763"/>
                    <a:pt x="303" y="7857"/>
                  </a:cubicBezTo>
                  <a:cubicBezTo>
                    <a:pt x="303" y="8346"/>
                    <a:pt x="687" y="8590"/>
                    <a:pt x="1059" y="8590"/>
                  </a:cubicBezTo>
                  <a:cubicBezTo>
                    <a:pt x="1431" y="8590"/>
                    <a:pt x="1792" y="8346"/>
                    <a:pt x="1745" y="7857"/>
                  </a:cubicBezTo>
                  <a:cubicBezTo>
                    <a:pt x="1559" y="5345"/>
                    <a:pt x="2629" y="2902"/>
                    <a:pt x="4653" y="1460"/>
                  </a:cubicBezTo>
                  <a:cubicBezTo>
                    <a:pt x="5300" y="970"/>
                    <a:pt x="4856" y="0"/>
                    <a:pt x="4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6936350" y="2970950"/>
              <a:ext cx="431000" cy="445775"/>
            </a:xfrm>
            <a:custGeom>
              <a:avLst/>
              <a:gdLst/>
              <a:ahLst/>
              <a:cxnLst/>
              <a:rect l="l" t="t" r="r" b="b"/>
              <a:pathLst>
                <a:path w="17240" h="17831" extrusionOk="0">
                  <a:moveTo>
                    <a:pt x="5064" y="1"/>
                  </a:moveTo>
                  <a:cubicBezTo>
                    <a:pt x="3862" y="1"/>
                    <a:pt x="2602" y="896"/>
                    <a:pt x="1653" y="3162"/>
                  </a:cubicBezTo>
                  <a:cubicBezTo>
                    <a:pt x="1" y="6838"/>
                    <a:pt x="187" y="11305"/>
                    <a:pt x="2234" y="14887"/>
                  </a:cubicBezTo>
                  <a:cubicBezTo>
                    <a:pt x="2700" y="15655"/>
                    <a:pt x="3397" y="16539"/>
                    <a:pt x="4351" y="16632"/>
                  </a:cubicBezTo>
                  <a:cubicBezTo>
                    <a:pt x="4453" y="16648"/>
                    <a:pt x="4553" y="16656"/>
                    <a:pt x="4649" y="16656"/>
                  </a:cubicBezTo>
                  <a:cubicBezTo>
                    <a:pt x="5102" y="16656"/>
                    <a:pt x="5491" y="16486"/>
                    <a:pt x="5817" y="16237"/>
                  </a:cubicBezTo>
                  <a:cubicBezTo>
                    <a:pt x="6189" y="16911"/>
                    <a:pt x="6678" y="17493"/>
                    <a:pt x="7469" y="17493"/>
                  </a:cubicBezTo>
                  <a:cubicBezTo>
                    <a:pt x="7934" y="17493"/>
                    <a:pt x="8329" y="17400"/>
                    <a:pt x="8725" y="17214"/>
                  </a:cubicBezTo>
                  <a:cubicBezTo>
                    <a:pt x="9004" y="17493"/>
                    <a:pt x="9399" y="17702"/>
                    <a:pt x="9795" y="17795"/>
                  </a:cubicBezTo>
                  <a:cubicBezTo>
                    <a:pt x="9907" y="17819"/>
                    <a:pt x="10020" y="17831"/>
                    <a:pt x="10135" y="17831"/>
                  </a:cubicBezTo>
                  <a:cubicBezTo>
                    <a:pt x="10906" y="17831"/>
                    <a:pt x="11732" y="17324"/>
                    <a:pt x="12401" y="16818"/>
                  </a:cubicBezTo>
                  <a:cubicBezTo>
                    <a:pt x="15495" y="14213"/>
                    <a:pt x="17239" y="10048"/>
                    <a:pt x="16960" y="6070"/>
                  </a:cubicBezTo>
                  <a:cubicBezTo>
                    <a:pt x="16826" y="2984"/>
                    <a:pt x="15519" y="1772"/>
                    <a:pt x="13972" y="1772"/>
                  </a:cubicBezTo>
                  <a:cubicBezTo>
                    <a:pt x="13373" y="1772"/>
                    <a:pt x="12738" y="1954"/>
                    <a:pt x="12121" y="2278"/>
                  </a:cubicBezTo>
                  <a:cubicBezTo>
                    <a:pt x="11469" y="1300"/>
                    <a:pt x="10634" y="870"/>
                    <a:pt x="9767" y="870"/>
                  </a:cubicBezTo>
                  <a:cubicBezTo>
                    <a:pt x="9089" y="870"/>
                    <a:pt x="8391" y="1134"/>
                    <a:pt x="7748" y="1604"/>
                  </a:cubicBezTo>
                  <a:cubicBezTo>
                    <a:pt x="7037" y="628"/>
                    <a:pt x="6071" y="1"/>
                    <a:pt x="5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7205050" y="3023250"/>
              <a:ext cx="82625" cy="324550"/>
            </a:xfrm>
            <a:custGeom>
              <a:avLst/>
              <a:gdLst/>
              <a:ahLst/>
              <a:cxnLst/>
              <a:rect l="l" t="t" r="r" b="b"/>
              <a:pathLst>
                <a:path w="3305" h="12982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2141" y="1163"/>
                    <a:pt x="2234" y="2327"/>
                    <a:pt x="2234" y="3397"/>
                  </a:cubicBezTo>
                  <a:cubicBezTo>
                    <a:pt x="2234" y="4467"/>
                    <a:pt x="2141" y="5630"/>
                    <a:pt x="2048" y="6677"/>
                  </a:cubicBezTo>
                  <a:cubicBezTo>
                    <a:pt x="1839" y="7747"/>
                    <a:pt x="1559" y="8817"/>
                    <a:pt x="1257" y="9887"/>
                  </a:cubicBezTo>
                  <a:cubicBezTo>
                    <a:pt x="978" y="10957"/>
                    <a:pt x="489" y="11911"/>
                    <a:pt x="1" y="12981"/>
                  </a:cubicBezTo>
                  <a:cubicBezTo>
                    <a:pt x="885" y="12214"/>
                    <a:pt x="1559" y="11237"/>
                    <a:pt x="2141" y="10166"/>
                  </a:cubicBezTo>
                  <a:cubicBezTo>
                    <a:pt x="2630" y="9120"/>
                    <a:pt x="3002" y="8049"/>
                    <a:pt x="3118" y="6886"/>
                  </a:cubicBezTo>
                  <a:cubicBezTo>
                    <a:pt x="3304" y="5723"/>
                    <a:pt x="3304" y="4467"/>
                    <a:pt x="3118" y="3304"/>
                  </a:cubicBezTo>
                  <a:cubicBezTo>
                    <a:pt x="2909" y="2140"/>
                    <a:pt x="2537" y="107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7045125" y="3132000"/>
              <a:ext cx="36650" cy="244875"/>
            </a:xfrm>
            <a:custGeom>
              <a:avLst/>
              <a:gdLst/>
              <a:ahLst/>
              <a:cxnLst/>
              <a:rect l="l" t="t" r="r" b="b"/>
              <a:pathLst>
                <a:path w="1466" h="9795" extrusionOk="0">
                  <a:moveTo>
                    <a:pt x="884" y="1"/>
                  </a:moveTo>
                  <a:cubicBezTo>
                    <a:pt x="582" y="792"/>
                    <a:pt x="303" y="1559"/>
                    <a:pt x="210" y="2443"/>
                  </a:cubicBezTo>
                  <a:cubicBezTo>
                    <a:pt x="93" y="3211"/>
                    <a:pt x="0" y="4072"/>
                    <a:pt x="93" y="4956"/>
                  </a:cubicBezTo>
                  <a:cubicBezTo>
                    <a:pt x="210" y="5816"/>
                    <a:pt x="303" y="6607"/>
                    <a:pt x="489" y="7468"/>
                  </a:cubicBezTo>
                  <a:cubicBezTo>
                    <a:pt x="791" y="8259"/>
                    <a:pt x="1070" y="9027"/>
                    <a:pt x="1466" y="9795"/>
                  </a:cubicBezTo>
                  <a:cubicBezTo>
                    <a:pt x="1466" y="8934"/>
                    <a:pt x="1466" y="8050"/>
                    <a:pt x="1373" y="7282"/>
                  </a:cubicBezTo>
                  <a:lnTo>
                    <a:pt x="1256" y="4863"/>
                  </a:lnTo>
                  <a:lnTo>
                    <a:pt x="1163" y="2443"/>
                  </a:lnTo>
                  <a:cubicBezTo>
                    <a:pt x="1070" y="1652"/>
                    <a:pt x="1070" y="792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9"/>
          <p:cNvGrpSpPr/>
          <p:nvPr/>
        </p:nvGrpSpPr>
        <p:grpSpPr>
          <a:xfrm>
            <a:off x="4078795" y="6285"/>
            <a:ext cx="680956" cy="619867"/>
            <a:chOff x="853450" y="2614875"/>
            <a:chExt cx="654325" cy="595625"/>
          </a:xfrm>
        </p:grpSpPr>
        <p:sp>
          <p:nvSpPr>
            <p:cNvPr id="703" name="Google Shape;703;p9"/>
            <p:cNvSpPr/>
            <p:nvPr/>
          </p:nvSpPr>
          <p:spPr>
            <a:xfrm>
              <a:off x="853450" y="2614875"/>
              <a:ext cx="654325" cy="595625"/>
            </a:xfrm>
            <a:custGeom>
              <a:avLst/>
              <a:gdLst/>
              <a:ahLst/>
              <a:cxnLst/>
              <a:rect l="l" t="t" r="r" b="b"/>
              <a:pathLst>
                <a:path w="26173" h="23825" extrusionOk="0">
                  <a:moveTo>
                    <a:pt x="5393" y="0"/>
                  </a:moveTo>
                  <a:cubicBezTo>
                    <a:pt x="4603" y="0"/>
                    <a:pt x="3804" y="213"/>
                    <a:pt x="3024" y="725"/>
                  </a:cubicBezTo>
                  <a:cubicBezTo>
                    <a:pt x="0" y="2656"/>
                    <a:pt x="1280" y="5564"/>
                    <a:pt x="2722" y="8100"/>
                  </a:cubicBezTo>
                  <a:cubicBezTo>
                    <a:pt x="4769" y="11380"/>
                    <a:pt x="5932" y="14590"/>
                    <a:pt x="7677" y="18080"/>
                  </a:cubicBezTo>
                  <a:cubicBezTo>
                    <a:pt x="9333" y="21392"/>
                    <a:pt x="12897" y="23824"/>
                    <a:pt x="16577" y="23824"/>
                  </a:cubicBezTo>
                  <a:cubicBezTo>
                    <a:pt x="16774" y="23824"/>
                    <a:pt x="16971" y="23817"/>
                    <a:pt x="17169" y="23803"/>
                  </a:cubicBezTo>
                  <a:cubicBezTo>
                    <a:pt x="21054" y="23594"/>
                    <a:pt x="24730" y="20592"/>
                    <a:pt x="25497" y="16731"/>
                  </a:cubicBezTo>
                  <a:cubicBezTo>
                    <a:pt x="26172" y="12939"/>
                    <a:pt x="23753" y="8681"/>
                    <a:pt x="20077" y="7518"/>
                  </a:cubicBezTo>
                  <a:cubicBezTo>
                    <a:pt x="15122" y="6053"/>
                    <a:pt x="13958" y="5471"/>
                    <a:pt x="10190" y="2191"/>
                  </a:cubicBezTo>
                  <a:cubicBezTo>
                    <a:pt x="8858" y="1051"/>
                    <a:pt x="7149" y="0"/>
                    <a:pt x="5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923825" y="2677650"/>
              <a:ext cx="518800" cy="471900"/>
            </a:xfrm>
            <a:custGeom>
              <a:avLst/>
              <a:gdLst/>
              <a:ahLst/>
              <a:cxnLst/>
              <a:rect l="l" t="t" r="r" b="b"/>
              <a:pathLst>
                <a:path w="20752" h="18876" extrusionOk="0">
                  <a:moveTo>
                    <a:pt x="4196" y="0"/>
                  </a:moveTo>
                  <a:cubicBezTo>
                    <a:pt x="3578" y="0"/>
                    <a:pt x="2949" y="159"/>
                    <a:pt x="2326" y="541"/>
                  </a:cubicBezTo>
                  <a:cubicBezTo>
                    <a:pt x="0" y="2099"/>
                    <a:pt x="977" y="4426"/>
                    <a:pt x="2140" y="6357"/>
                  </a:cubicBezTo>
                  <a:cubicBezTo>
                    <a:pt x="3792" y="8985"/>
                    <a:pt x="4653" y="11498"/>
                    <a:pt x="6025" y="14313"/>
                  </a:cubicBezTo>
                  <a:cubicBezTo>
                    <a:pt x="7344" y="16950"/>
                    <a:pt x="10328" y="18876"/>
                    <a:pt x="13372" y="18876"/>
                  </a:cubicBezTo>
                  <a:cubicBezTo>
                    <a:pt x="13443" y="18876"/>
                    <a:pt x="13515" y="18875"/>
                    <a:pt x="13586" y="18872"/>
                  </a:cubicBezTo>
                  <a:cubicBezTo>
                    <a:pt x="16680" y="18663"/>
                    <a:pt x="19588" y="16244"/>
                    <a:pt x="20170" y="13243"/>
                  </a:cubicBezTo>
                  <a:cubicBezTo>
                    <a:pt x="20751" y="10242"/>
                    <a:pt x="18821" y="6845"/>
                    <a:pt x="15796" y="5961"/>
                  </a:cubicBezTo>
                  <a:cubicBezTo>
                    <a:pt x="12028" y="4798"/>
                    <a:pt x="11050" y="4333"/>
                    <a:pt x="8049" y="1704"/>
                  </a:cubicBezTo>
                  <a:cubicBezTo>
                    <a:pt x="6965" y="829"/>
                    <a:pt x="5609" y="0"/>
                    <a:pt x="4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1112825" y="2883475"/>
              <a:ext cx="217925" cy="169225"/>
            </a:xfrm>
            <a:custGeom>
              <a:avLst/>
              <a:gdLst/>
              <a:ahLst/>
              <a:cxnLst/>
              <a:rect l="l" t="t" r="r" b="b"/>
              <a:pathLst>
                <a:path w="8717" h="6769" extrusionOk="0">
                  <a:moveTo>
                    <a:pt x="4718" y="0"/>
                  </a:moveTo>
                  <a:cubicBezTo>
                    <a:pt x="4385" y="0"/>
                    <a:pt x="4043" y="54"/>
                    <a:pt x="3700" y="171"/>
                  </a:cubicBezTo>
                  <a:cubicBezTo>
                    <a:pt x="1257" y="938"/>
                    <a:pt x="1" y="4335"/>
                    <a:pt x="2327" y="5987"/>
                  </a:cubicBezTo>
                  <a:cubicBezTo>
                    <a:pt x="3040" y="6406"/>
                    <a:pt x="3808" y="6768"/>
                    <a:pt x="4600" y="6768"/>
                  </a:cubicBezTo>
                  <a:cubicBezTo>
                    <a:pt x="4687" y="6768"/>
                    <a:pt x="4775" y="6764"/>
                    <a:pt x="4863" y="6754"/>
                  </a:cubicBezTo>
                  <a:cubicBezTo>
                    <a:pt x="6305" y="6754"/>
                    <a:pt x="7562" y="5777"/>
                    <a:pt x="8050" y="4521"/>
                  </a:cubicBezTo>
                  <a:cubicBezTo>
                    <a:pt x="8717" y="2340"/>
                    <a:pt x="6911" y="0"/>
                    <a:pt x="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9"/>
          <p:cNvGrpSpPr/>
          <p:nvPr/>
        </p:nvGrpSpPr>
        <p:grpSpPr>
          <a:xfrm>
            <a:off x="374907" y="1790880"/>
            <a:ext cx="424868" cy="760241"/>
            <a:chOff x="478300" y="2547225"/>
            <a:chExt cx="305375" cy="546425"/>
          </a:xfrm>
        </p:grpSpPr>
        <p:sp>
          <p:nvSpPr>
            <p:cNvPr id="707" name="Google Shape;707;p9"/>
            <p:cNvSpPr/>
            <p:nvPr/>
          </p:nvSpPr>
          <p:spPr>
            <a:xfrm>
              <a:off x="478300" y="2547225"/>
              <a:ext cx="305375" cy="546425"/>
            </a:xfrm>
            <a:custGeom>
              <a:avLst/>
              <a:gdLst/>
              <a:ahLst/>
              <a:cxnLst/>
              <a:rect l="l" t="t" r="r" b="b"/>
              <a:pathLst>
                <a:path w="12215" h="21857" extrusionOk="0">
                  <a:moveTo>
                    <a:pt x="11049" y="1"/>
                  </a:moveTo>
                  <a:cubicBezTo>
                    <a:pt x="9880" y="1"/>
                    <a:pt x="8063" y="1752"/>
                    <a:pt x="7352" y="2663"/>
                  </a:cubicBezTo>
                  <a:cubicBezTo>
                    <a:pt x="2909" y="7991"/>
                    <a:pt x="280" y="14877"/>
                    <a:pt x="1" y="21856"/>
                  </a:cubicBezTo>
                  <a:cubicBezTo>
                    <a:pt x="4444" y="18855"/>
                    <a:pt x="8027" y="14481"/>
                    <a:pt x="10167" y="9433"/>
                  </a:cubicBezTo>
                  <a:cubicBezTo>
                    <a:pt x="11051" y="7223"/>
                    <a:pt x="12215" y="4106"/>
                    <a:pt x="12098" y="1686"/>
                  </a:cubicBezTo>
                  <a:cubicBezTo>
                    <a:pt x="12067" y="450"/>
                    <a:pt x="11641" y="1"/>
                    <a:pt x="11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667325" y="2599075"/>
              <a:ext cx="94250" cy="87650"/>
            </a:xfrm>
            <a:custGeom>
              <a:avLst/>
              <a:gdLst/>
              <a:ahLst/>
              <a:cxnLst/>
              <a:rect l="l" t="t" r="r" b="b"/>
              <a:pathLst>
                <a:path w="3770" h="3506" extrusionOk="0">
                  <a:moveTo>
                    <a:pt x="1881" y="0"/>
                  </a:moveTo>
                  <a:cubicBezTo>
                    <a:pt x="1058" y="0"/>
                    <a:pt x="182" y="730"/>
                    <a:pt x="94" y="1543"/>
                  </a:cubicBezTo>
                  <a:cubicBezTo>
                    <a:pt x="1" y="2520"/>
                    <a:pt x="768" y="3497"/>
                    <a:pt x="1746" y="3497"/>
                  </a:cubicBezTo>
                  <a:cubicBezTo>
                    <a:pt x="1793" y="3503"/>
                    <a:pt x="1841" y="3505"/>
                    <a:pt x="1889" y="3505"/>
                  </a:cubicBezTo>
                  <a:cubicBezTo>
                    <a:pt x="2712" y="3505"/>
                    <a:pt x="3589" y="2774"/>
                    <a:pt x="3676" y="1939"/>
                  </a:cubicBezTo>
                  <a:cubicBezTo>
                    <a:pt x="3769" y="962"/>
                    <a:pt x="3002" y="101"/>
                    <a:pt x="2025" y="8"/>
                  </a:cubicBezTo>
                  <a:cubicBezTo>
                    <a:pt x="1977" y="3"/>
                    <a:pt x="1929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613825" y="2695625"/>
              <a:ext cx="94250" cy="87725"/>
            </a:xfrm>
            <a:custGeom>
              <a:avLst/>
              <a:gdLst/>
              <a:ahLst/>
              <a:cxnLst/>
              <a:rect l="l" t="t" r="r" b="b"/>
              <a:pathLst>
                <a:path w="3770" h="3509" extrusionOk="0">
                  <a:moveTo>
                    <a:pt x="1884" y="0"/>
                  </a:moveTo>
                  <a:cubicBezTo>
                    <a:pt x="1061" y="0"/>
                    <a:pt x="182" y="752"/>
                    <a:pt x="94" y="1566"/>
                  </a:cubicBezTo>
                  <a:cubicBezTo>
                    <a:pt x="0" y="2543"/>
                    <a:pt x="768" y="3404"/>
                    <a:pt x="1745" y="3497"/>
                  </a:cubicBezTo>
                  <a:cubicBezTo>
                    <a:pt x="1802" y="3505"/>
                    <a:pt x="1860" y="3509"/>
                    <a:pt x="1917" y="3509"/>
                  </a:cubicBezTo>
                  <a:cubicBezTo>
                    <a:pt x="2731" y="3509"/>
                    <a:pt x="3589" y="2766"/>
                    <a:pt x="3676" y="1962"/>
                  </a:cubicBezTo>
                  <a:cubicBezTo>
                    <a:pt x="3769" y="985"/>
                    <a:pt x="3001" y="124"/>
                    <a:pt x="2024" y="8"/>
                  </a:cubicBezTo>
                  <a:cubicBezTo>
                    <a:pt x="1978" y="3"/>
                    <a:pt x="1931" y="0"/>
                    <a:pt x="1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72525" y="2795250"/>
              <a:ext cx="91925" cy="89875"/>
            </a:xfrm>
            <a:custGeom>
              <a:avLst/>
              <a:gdLst/>
              <a:ahLst/>
              <a:cxnLst/>
              <a:rect l="l" t="t" r="r" b="b"/>
              <a:pathLst>
                <a:path w="3677" h="3595" extrusionOk="0">
                  <a:moveTo>
                    <a:pt x="2048" y="1"/>
                  </a:moveTo>
                  <a:cubicBezTo>
                    <a:pt x="1071" y="1"/>
                    <a:pt x="94" y="675"/>
                    <a:pt x="94" y="1653"/>
                  </a:cubicBezTo>
                  <a:cubicBezTo>
                    <a:pt x="1" y="2630"/>
                    <a:pt x="768" y="3490"/>
                    <a:pt x="1652" y="3583"/>
                  </a:cubicBezTo>
                  <a:cubicBezTo>
                    <a:pt x="1717" y="3591"/>
                    <a:pt x="1781" y="3595"/>
                    <a:pt x="1844" y="3595"/>
                  </a:cubicBezTo>
                  <a:cubicBezTo>
                    <a:pt x="2740" y="3595"/>
                    <a:pt x="3496" y="2846"/>
                    <a:pt x="3583" y="1955"/>
                  </a:cubicBezTo>
                  <a:cubicBezTo>
                    <a:pt x="3676" y="1071"/>
                    <a:pt x="2909" y="94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19025" y="2884625"/>
              <a:ext cx="94825" cy="87750"/>
            </a:xfrm>
            <a:custGeom>
              <a:avLst/>
              <a:gdLst/>
              <a:ahLst/>
              <a:cxnLst/>
              <a:rect l="l" t="t" r="r" b="b"/>
              <a:pathLst>
                <a:path w="3793" h="3510" extrusionOk="0">
                  <a:moveTo>
                    <a:pt x="1904" y="1"/>
                  </a:moveTo>
                  <a:cubicBezTo>
                    <a:pt x="1063" y="1"/>
                    <a:pt x="205" y="753"/>
                    <a:pt x="117" y="1567"/>
                  </a:cubicBezTo>
                  <a:cubicBezTo>
                    <a:pt x="0" y="2544"/>
                    <a:pt x="791" y="3498"/>
                    <a:pt x="1745" y="3498"/>
                  </a:cubicBezTo>
                  <a:cubicBezTo>
                    <a:pt x="1804" y="3506"/>
                    <a:pt x="1863" y="3509"/>
                    <a:pt x="1922" y="3509"/>
                  </a:cubicBezTo>
                  <a:cubicBezTo>
                    <a:pt x="2755" y="3509"/>
                    <a:pt x="3612" y="2766"/>
                    <a:pt x="3699" y="1963"/>
                  </a:cubicBezTo>
                  <a:cubicBezTo>
                    <a:pt x="3792" y="985"/>
                    <a:pt x="3025" y="125"/>
                    <a:pt x="2048" y="8"/>
                  </a:cubicBezTo>
                  <a:cubicBezTo>
                    <a:pt x="2000" y="3"/>
                    <a:pt x="1952" y="1"/>
                    <a:pt x="1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9"/>
          <p:cNvSpPr txBox="1">
            <a:spLocks noGrp="1"/>
          </p:cNvSpPr>
          <p:nvPr>
            <p:ph type="subTitle" idx="1"/>
          </p:nvPr>
        </p:nvSpPr>
        <p:spPr>
          <a:xfrm>
            <a:off x="2533950" y="2475125"/>
            <a:ext cx="40761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9"/>
          <p:cNvSpPr txBox="1">
            <a:spLocks noGrp="1"/>
          </p:cNvSpPr>
          <p:nvPr>
            <p:ph type="title"/>
          </p:nvPr>
        </p:nvSpPr>
        <p:spPr>
          <a:xfrm>
            <a:off x="2052600" y="1404695"/>
            <a:ext cx="50388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"/>
          <p:cNvSpPr txBox="1">
            <a:spLocks noGrp="1"/>
          </p:cNvSpPr>
          <p:nvPr>
            <p:ph type="title"/>
          </p:nvPr>
        </p:nvSpPr>
        <p:spPr>
          <a:xfrm>
            <a:off x="5712200" y="539500"/>
            <a:ext cx="27186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newave"/>
              <a:buNone/>
              <a:defRPr sz="2800">
                <a:solidFill>
                  <a:schemeClr val="accent1"/>
                </a:solidFill>
                <a:latin typeface="Knewave"/>
                <a:ea typeface="Knewave"/>
                <a:cs typeface="Knewave"/>
                <a:sym typeface="Knewa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●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○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■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●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○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■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●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 Condensed"/>
              <a:buChar char="○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Barlow Semi Condensed"/>
              <a:buChar char="■"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38"/>
          <p:cNvSpPr txBox="1">
            <a:spLocks noGrp="1"/>
          </p:cNvSpPr>
          <p:nvPr>
            <p:ph type="ctrTitle"/>
          </p:nvPr>
        </p:nvSpPr>
        <p:spPr>
          <a:xfrm>
            <a:off x="2535450" y="1520248"/>
            <a:ext cx="4073100" cy="21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47"/>
          <p:cNvSpPr txBox="1">
            <a:spLocks noGrp="1"/>
          </p:cNvSpPr>
          <p:nvPr>
            <p:ph type="title"/>
          </p:nvPr>
        </p:nvSpPr>
        <p:spPr>
          <a:xfrm>
            <a:off x="1243638" y="2293275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7"/>
          <p:cNvSpPr txBox="1">
            <a:spLocks noGrp="1"/>
          </p:cNvSpPr>
          <p:nvPr>
            <p:ph type="title"/>
          </p:nvPr>
        </p:nvSpPr>
        <p:spPr>
          <a:xfrm>
            <a:off x="1803450" y="3565800"/>
            <a:ext cx="55371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Search Your Recipes </a:t>
            </a:r>
            <a:endParaRPr sz="4200"/>
          </a:p>
        </p:txBody>
      </p:sp>
      <p:pic>
        <p:nvPicPr>
          <p:cNvPr id="2489" name="Google Shape;2489;p47"/>
          <p:cNvPicPr preferRelativeResize="0"/>
          <p:nvPr/>
        </p:nvPicPr>
        <p:blipFill rotWithShape="1">
          <a:blip r:embed="rId3">
            <a:alphaModFix/>
          </a:blip>
          <a:srcRect b="35442"/>
          <a:stretch/>
        </p:blipFill>
        <p:spPr>
          <a:xfrm>
            <a:off x="999600" y="1022400"/>
            <a:ext cx="7144776" cy="226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48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5" name="Google Shape;24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00" y="727025"/>
            <a:ext cx="7439400" cy="364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Google Shape;2496;p48"/>
          <p:cNvSpPr txBox="1"/>
          <p:nvPr/>
        </p:nvSpPr>
        <p:spPr>
          <a:xfrm>
            <a:off x="2954025" y="4014025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9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2" name="Google Shape;25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25" y="724719"/>
            <a:ext cx="7529352" cy="369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3" name="Google Shape;2503;p49"/>
          <p:cNvSpPr txBox="1">
            <a:spLocks noGrp="1"/>
          </p:cNvSpPr>
          <p:nvPr>
            <p:ph type="title" idx="4294967295"/>
          </p:nvPr>
        </p:nvSpPr>
        <p:spPr>
          <a:xfrm>
            <a:off x="1812000" y="4418800"/>
            <a:ext cx="5520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Shopping 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50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39"/>
          <p:cNvSpPr txBox="1">
            <a:spLocks noGrp="1"/>
          </p:cNvSpPr>
          <p:nvPr>
            <p:ph type="body" idx="1"/>
          </p:nvPr>
        </p:nvSpPr>
        <p:spPr>
          <a:xfrm>
            <a:off x="715950" y="1164700"/>
            <a:ext cx="77121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 website to help you organize your favorite recipes!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You can create recipes and optionally save them to a section for easy finding!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You can search for recipes with the search option!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 sz="2000"/>
              <a:t>You can create a shopping list, how convenient!</a:t>
            </a:r>
            <a:endParaRPr sz="2000"/>
          </a:p>
        </p:txBody>
      </p:sp>
      <p:sp>
        <p:nvSpPr>
          <p:cNvPr id="2432" name="Google Shape;2432;p39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59436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40"/>
          <p:cNvSpPr txBox="1">
            <a:spLocks noGrp="1"/>
          </p:cNvSpPr>
          <p:nvPr>
            <p:ph type="body" idx="1"/>
          </p:nvPr>
        </p:nvSpPr>
        <p:spPr>
          <a:xfrm>
            <a:off x="715950" y="1430850"/>
            <a:ext cx="77121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Django Framework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Python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HTML/CSS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SQLite</a:t>
            </a:r>
            <a:endParaRPr sz="2000"/>
          </a:p>
        </p:txBody>
      </p:sp>
      <p:sp>
        <p:nvSpPr>
          <p:cNvPr id="2438" name="Google Shape;2438;p40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59436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2439" name="Google Shape;24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26" y="626400"/>
            <a:ext cx="2943200" cy="43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41"/>
          <p:cNvSpPr txBox="1">
            <a:spLocks noGrp="1"/>
          </p:cNvSpPr>
          <p:nvPr>
            <p:ph type="body" idx="1"/>
          </p:nvPr>
        </p:nvSpPr>
        <p:spPr>
          <a:xfrm>
            <a:off x="715950" y="1430850"/>
            <a:ext cx="77121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Basic account abilities: create account, login, change account info, logout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Recipe: create a recipe, edit it, add it to a section, pin it, or delete it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Sections: create, edit, delete, and add recipes for organization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Search: use search bar to find a recipe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Shopping list: add and delete items from your shopping list</a:t>
            </a:r>
            <a:endParaRPr sz="1800"/>
          </a:p>
        </p:txBody>
      </p:sp>
      <p:sp>
        <p:nvSpPr>
          <p:cNvPr id="2445" name="Google Shape;2445;p41"/>
          <p:cNvSpPr txBox="1">
            <a:spLocks noGrp="1"/>
          </p:cNvSpPr>
          <p:nvPr>
            <p:ph type="title"/>
          </p:nvPr>
        </p:nvSpPr>
        <p:spPr>
          <a:xfrm>
            <a:off x="718650" y="539500"/>
            <a:ext cx="59436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42"/>
          <p:cNvSpPr txBox="1">
            <a:spLocks noGrp="1"/>
          </p:cNvSpPr>
          <p:nvPr>
            <p:ph type="title" idx="2"/>
          </p:nvPr>
        </p:nvSpPr>
        <p:spPr>
          <a:xfrm>
            <a:off x="2921250" y="2256802"/>
            <a:ext cx="33015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Screenshots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43"/>
          <p:cNvSpPr txBox="1">
            <a:spLocks noGrp="1"/>
          </p:cNvSpPr>
          <p:nvPr>
            <p:ph type="subTitle" idx="1"/>
          </p:nvPr>
        </p:nvSpPr>
        <p:spPr>
          <a:xfrm>
            <a:off x="718650" y="1653525"/>
            <a:ext cx="28050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Account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Reset Forgotten Passwords</a:t>
            </a:r>
            <a:endParaRPr/>
          </a:p>
        </p:txBody>
      </p:sp>
      <p:sp>
        <p:nvSpPr>
          <p:cNvPr id="2456" name="Google Shape;2456;p43"/>
          <p:cNvSpPr txBox="1">
            <a:spLocks noGrp="1"/>
          </p:cNvSpPr>
          <p:nvPr>
            <p:ph type="title"/>
          </p:nvPr>
        </p:nvSpPr>
        <p:spPr>
          <a:xfrm>
            <a:off x="718650" y="1246427"/>
            <a:ext cx="22308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2457" name="Google Shape;2457;p43"/>
          <p:cNvSpPr txBox="1">
            <a:spLocks noGrp="1"/>
          </p:cNvSpPr>
          <p:nvPr>
            <p:ph type="subTitle" idx="2"/>
          </p:nvPr>
        </p:nvSpPr>
        <p:spPr>
          <a:xfrm>
            <a:off x="796200" y="3330463"/>
            <a:ext cx="22740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Password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Email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Logout</a:t>
            </a:r>
            <a:endParaRPr/>
          </a:p>
        </p:txBody>
      </p:sp>
      <p:sp>
        <p:nvSpPr>
          <p:cNvPr id="2458" name="Google Shape;2458;p43"/>
          <p:cNvSpPr txBox="1">
            <a:spLocks noGrp="1"/>
          </p:cNvSpPr>
          <p:nvPr>
            <p:ph type="title" idx="3"/>
          </p:nvPr>
        </p:nvSpPr>
        <p:spPr>
          <a:xfrm>
            <a:off x="718650" y="2923377"/>
            <a:ext cx="22308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Page</a:t>
            </a:r>
            <a:endParaRPr/>
          </a:p>
        </p:txBody>
      </p:sp>
      <p:sp>
        <p:nvSpPr>
          <p:cNvPr id="2459" name="Google Shape;2459;p43"/>
          <p:cNvSpPr txBox="1">
            <a:spLocks noGrp="1"/>
          </p:cNvSpPr>
          <p:nvPr>
            <p:ph type="title" idx="4"/>
          </p:nvPr>
        </p:nvSpPr>
        <p:spPr>
          <a:xfrm>
            <a:off x="718650" y="539500"/>
            <a:ext cx="40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Features</a:t>
            </a:r>
            <a:endParaRPr/>
          </a:p>
        </p:txBody>
      </p:sp>
      <p:pic>
        <p:nvPicPr>
          <p:cNvPr id="2460" name="Google Shape;24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775" y="991200"/>
            <a:ext cx="3739349" cy="18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" name="Google Shape;24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300" y="3078625"/>
            <a:ext cx="3814296" cy="18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44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7" name="Google Shape;24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88" y="832087"/>
            <a:ext cx="7091626" cy="34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8" name="Google Shape;2468;p44"/>
          <p:cNvSpPr txBox="1">
            <a:spLocks noGrp="1"/>
          </p:cNvSpPr>
          <p:nvPr>
            <p:ph type="title" idx="4294967295"/>
          </p:nvPr>
        </p:nvSpPr>
        <p:spPr>
          <a:xfrm>
            <a:off x="1761250" y="165900"/>
            <a:ext cx="5943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45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4" name="Google Shape;24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75" y="766337"/>
            <a:ext cx="7359648" cy="36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5" name="Google Shape;2475;p45"/>
          <p:cNvSpPr txBox="1">
            <a:spLocks noGrp="1"/>
          </p:cNvSpPr>
          <p:nvPr>
            <p:ph type="title" idx="4294967295"/>
          </p:nvPr>
        </p:nvSpPr>
        <p:spPr>
          <a:xfrm>
            <a:off x="5362625" y="890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Recipes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46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6"/>
          <p:cNvSpPr txBox="1">
            <a:spLocks noGrp="1"/>
          </p:cNvSpPr>
          <p:nvPr>
            <p:ph type="title"/>
          </p:nvPr>
        </p:nvSpPr>
        <p:spPr>
          <a:xfrm>
            <a:off x="1803450" y="4417250"/>
            <a:ext cx="55371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Create Sections</a:t>
            </a:r>
            <a:endParaRPr sz="4200"/>
          </a:p>
        </p:txBody>
      </p:sp>
      <p:pic>
        <p:nvPicPr>
          <p:cNvPr id="2482" name="Google Shape;24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50" y="381900"/>
            <a:ext cx="7449902" cy="36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35252"/>
      </a:accent1>
      <a:accent2>
        <a:srgbClr val="B9B872"/>
      </a:accent2>
      <a:accent3>
        <a:srgbClr val="EEC1D9"/>
      </a:accent3>
      <a:accent4>
        <a:srgbClr val="D4A373"/>
      </a:accent4>
      <a:accent5>
        <a:srgbClr val="947474"/>
      </a:accent5>
      <a:accent6>
        <a:srgbClr val="DFE6BC"/>
      </a:accent6>
      <a:hlink>
        <a:srgbClr val="635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(16:9)</PresentationFormat>
  <Paragraphs>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Barlow Semi Condensed</vt:lpstr>
      <vt:lpstr>Knewave</vt:lpstr>
      <vt:lpstr>Simple Light</vt:lpstr>
      <vt:lpstr>Recipe  Box</vt:lpstr>
      <vt:lpstr>Overview</vt:lpstr>
      <vt:lpstr>Tools</vt:lpstr>
      <vt:lpstr>Main Features</vt:lpstr>
      <vt:lpstr>Extra Screenshots</vt:lpstr>
      <vt:lpstr>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 Box</dc:title>
  <dc:creator>curly</dc:creator>
  <cp:lastModifiedBy>Marks, Katrina H</cp:lastModifiedBy>
  <cp:revision>1</cp:revision>
  <dcterms:modified xsi:type="dcterms:W3CDTF">2022-11-29T02:24:17Z</dcterms:modified>
</cp:coreProperties>
</file>