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SPRINT #1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15-637 TEAM PROJECT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07988" y="4092456"/>
            <a:ext cx="33550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/>
              <a:t>Team 9</a:t>
            </a:r>
          </a:p>
          <a:p>
            <a:pPr algn="ctr"/>
            <a:r>
              <a:rPr kumimoji="1" lang="en-US" altLang="zh-CN" sz="4000" b="1" dirty="0" smtClean="0"/>
              <a:t>Mar 28</a:t>
            </a:r>
            <a:r>
              <a:rPr kumimoji="1" lang="en-US" altLang="zh-CN" sz="4000" b="1" baseline="30000" dirty="0" smtClean="0"/>
              <a:t>th</a:t>
            </a:r>
            <a:r>
              <a:rPr kumimoji="1" lang="en-US" altLang="zh-CN" sz="4000" b="1" dirty="0" smtClean="0"/>
              <a:t>, 2017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8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PRODUCT BACKLOG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686" y="2119053"/>
            <a:ext cx="7076747" cy="3992563"/>
          </a:xfrm>
        </p:spPr>
        <p:txBody>
          <a:bodyPr/>
          <a:lstStyle/>
          <a:p>
            <a:r>
              <a:rPr kumimoji="1" lang="en-US" altLang="zh-CN" dirty="0" smtClean="0"/>
              <a:t>An interactive site with Google map</a:t>
            </a:r>
          </a:p>
          <a:p>
            <a:r>
              <a:rPr kumimoji="1" lang="en-US" altLang="zh-CN" dirty="0" smtClean="0"/>
              <a:t>Real time search with Port Authority</a:t>
            </a:r>
          </a:p>
          <a:p>
            <a:r>
              <a:rPr kumimoji="1" lang="en-US" altLang="zh-CN" dirty="0" smtClean="0"/>
              <a:t>Notification and verification SMS (</a:t>
            </a:r>
            <a:r>
              <a:rPr kumimoji="1" lang="en-US" altLang="zh-CN" dirty="0" err="1" smtClean="0"/>
              <a:t>Twilio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SPRINT #1 BACKLOG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785" y="2133600"/>
            <a:ext cx="7076747" cy="3992563"/>
          </a:xfrm>
        </p:spPr>
        <p:txBody>
          <a:bodyPr/>
          <a:lstStyle/>
          <a:p>
            <a:r>
              <a:rPr kumimoji="1" lang="en-US" altLang="zh-CN" dirty="0" smtClean="0"/>
              <a:t>Getting familiar with </a:t>
            </a:r>
            <a:r>
              <a:rPr kumimoji="1" lang="en-US" altLang="zh-CN" dirty="0"/>
              <a:t>G</a:t>
            </a:r>
            <a:r>
              <a:rPr kumimoji="1" lang="en-US" altLang="zh-CN" dirty="0" smtClean="0"/>
              <a:t>oogle maps and Port Authority APIs</a:t>
            </a:r>
          </a:p>
          <a:p>
            <a:r>
              <a:rPr kumimoji="1" lang="en-US" altLang="zh-CN" dirty="0" smtClean="0"/>
              <a:t>Basic front-end organization</a:t>
            </a:r>
          </a:p>
          <a:p>
            <a:r>
              <a:rPr kumimoji="1" lang="en-US" altLang="zh-CN" dirty="0" smtClean="0"/>
              <a:t>Obtaining basic data needed for the application (routes, stations, etc.)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3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2528" y="2133600"/>
            <a:ext cx="7076747" cy="3992563"/>
          </a:xfrm>
        </p:spPr>
        <p:txBody>
          <a:bodyPr/>
          <a:lstStyle/>
          <a:p>
            <a:r>
              <a:rPr kumimoji="1" lang="en-US" altLang="zh-CN" b="1" dirty="0" smtClean="0"/>
              <a:t>A fully-implemented searching functionality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establish a complete database;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calculate &amp; find appropriate route;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provide real-time info for a </a:t>
            </a:r>
            <a:r>
              <a:rPr kumimoji="1" lang="en-US" altLang="zh-CN" smtClean="0"/>
              <a:t>certain bus;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visualize the results on map;</a:t>
            </a:r>
          </a:p>
          <a:p>
            <a:r>
              <a:rPr kumimoji="1" lang="en-US" altLang="zh-CN" b="1" dirty="0" smtClean="0"/>
              <a:t>A mature front-end design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8142553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28</TotalTime>
  <Words>112</Words>
  <Application>Microsoft Macintosh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光谱</vt:lpstr>
      <vt:lpstr>SPRINT #1</vt:lpstr>
      <vt:lpstr>PRODUCT BACKLOG</vt:lpstr>
      <vt:lpstr>SPRINT #1 BACKLOG</vt:lpstr>
      <vt:lpstr>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#1</dc:title>
  <dc:creator>婧 霍</dc:creator>
  <cp:lastModifiedBy>婧 霍</cp:lastModifiedBy>
  <cp:revision>3</cp:revision>
  <dcterms:created xsi:type="dcterms:W3CDTF">2017-03-28T18:02:32Z</dcterms:created>
  <dcterms:modified xsi:type="dcterms:W3CDTF">2017-03-28T18:31:15Z</dcterms:modified>
</cp:coreProperties>
</file>