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92" r:id="rId8"/>
    <p:sldId id="262" r:id="rId9"/>
    <p:sldId id="294" r:id="rId10"/>
    <p:sldId id="263" r:id="rId11"/>
    <p:sldId id="264" r:id="rId12"/>
    <p:sldId id="311" r:id="rId13"/>
    <p:sldId id="265" r:id="rId14"/>
    <p:sldId id="266" r:id="rId15"/>
    <p:sldId id="267" r:id="rId16"/>
    <p:sldId id="268" r:id="rId17"/>
    <p:sldId id="269" r:id="rId18"/>
    <p:sldId id="270" r:id="rId19"/>
    <p:sldId id="293" r:id="rId20"/>
    <p:sldId id="271" r:id="rId21"/>
    <p:sldId id="274" r:id="rId22"/>
    <p:sldId id="272" r:id="rId23"/>
    <p:sldId id="275" r:id="rId24"/>
    <p:sldId id="276" r:id="rId25"/>
    <p:sldId id="277" r:id="rId26"/>
    <p:sldId id="278" r:id="rId27"/>
    <p:sldId id="280" r:id="rId28"/>
    <p:sldId id="281" r:id="rId29"/>
    <p:sldId id="298" r:id="rId30"/>
    <p:sldId id="308" r:id="rId31"/>
    <p:sldId id="307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286" r:id="rId41"/>
    <p:sldId id="287" r:id="rId42"/>
    <p:sldId id="288" r:id="rId43"/>
    <p:sldId id="295" r:id="rId44"/>
    <p:sldId id="291" r:id="rId45"/>
    <p:sldId id="290" r:id="rId46"/>
    <p:sldId id="309" r:id="rId47"/>
    <p:sldId id="31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67337A"/>
    <a:srgbClr val="00642D"/>
    <a:srgbClr val="98A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30933-19FE-5E4E-7241-446E70B76940}" v="55" dt="2025-07-28T14:38:22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sha" userId="cc64f42d-a1a6-4f08-b97b-0c37f877119f" providerId="ADAL" clId="{18637E31-0E18-4A5A-AC68-AF9D3439D974}"/>
    <pc:docChg chg="undo custSel delSld modSld sldOrd">
      <pc:chgData name="Mohammed Fasha" userId="cc64f42d-a1a6-4f08-b97b-0c37f877119f" providerId="ADAL" clId="{18637E31-0E18-4A5A-AC68-AF9D3439D974}" dt="2025-03-25T08:02:14.603" v="201" actId="113"/>
      <pc:docMkLst>
        <pc:docMk/>
      </pc:docMkLst>
      <pc:sldChg chg="del">
        <pc:chgData name="Mohammed Fasha" userId="cc64f42d-a1a6-4f08-b97b-0c37f877119f" providerId="ADAL" clId="{18637E31-0E18-4A5A-AC68-AF9D3439D974}" dt="2025-03-25T07:35:56.861" v="5" actId="2696"/>
        <pc:sldMkLst>
          <pc:docMk/>
          <pc:sldMk cId="0" sldId="273"/>
        </pc:sldMkLst>
      </pc:sldChg>
      <pc:sldChg chg="ord">
        <pc:chgData name="Mohammed Fasha" userId="cc64f42d-a1a6-4f08-b97b-0c37f877119f" providerId="ADAL" clId="{18637E31-0E18-4A5A-AC68-AF9D3439D974}" dt="2025-03-25T07:35:51.921" v="4"/>
        <pc:sldMkLst>
          <pc:docMk/>
          <pc:sldMk cId="0" sldId="274"/>
        </pc:sldMkLst>
      </pc:sldChg>
      <pc:sldChg chg="addSp delSp modSp mod">
        <pc:chgData name="Mohammed Fasha" userId="cc64f42d-a1a6-4f08-b97b-0c37f877119f" providerId="ADAL" clId="{18637E31-0E18-4A5A-AC68-AF9D3439D974}" dt="2025-03-25T07:52:52.611" v="43" actId="1076"/>
        <pc:sldMkLst>
          <pc:docMk/>
          <pc:sldMk cId="0" sldId="275"/>
        </pc:sldMkLst>
      </pc:sldChg>
      <pc:sldChg chg="modSp mod">
        <pc:chgData name="Mohammed Fasha" userId="cc64f42d-a1a6-4f08-b97b-0c37f877119f" providerId="ADAL" clId="{18637E31-0E18-4A5A-AC68-AF9D3439D974}" dt="2025-03-25T08:02:14.603" v="201" actId="113"/>
        <pc:sldMkLst>
          <pc:docMk/>
          <pc:sldMk cId="0" sldId="276"/>
        </pc:sldMkLst>
      </pc:sldChg>
      <pc:sldChg chg="modSp mod">
        <pc:chgData name="Mohammed Fasha" userId="cc64f42d-a1a6-4f08-b97b-0c37f877119f" providerId="ADAL" clId="{18637E31-0E18-4A5A-AC68-AF9D3439D974}" dt="2025-03-25T07:35:39.640" v="0" actId="21"/>
        <pc:sldMkLst>
          <pc:docMk/>
          <pc:sldMk cId="3862054301" sldId="293"/>
        </pc:sldMkLst>
      </pc:sldChg>
    </pc:docChg>
  </pc:docChgLst>
  <pc:docChgLst>
    <pc:chgData name="Mohammed Fasha" userId="cc64f42d-a1a6-4f08-b97b-0c37f877119f" providerId="ADAL" clId="{CD467BAA-958C-43DD-AE6C-14EC1A9C72D6}"/>
    <pc:docChg chg="undo redo custSel addSld delSld modSld sldOrd">
      <pc:chgData name="Mohammed Fasha" userId="cc64f42d-a1a6-4f08-b97b-0c37f877119f" providerId="ADAL" clId="{CD467BAA-958C-43DD-AE6C-14EC1A9C72D6}" dt="2025-03-27T06:20:00.723" v="3664" actId="255"/>
      <pc:docMkLst>
        <pc:docMk/>
      </pc:docMkLst>
      <pc:sldChg chg="add">
        <pc:chgData name="Mohammed Fasha" userId="cc64f42d-a1a6-4f08-b97b-0c37f877119f" providerId="ADAL" clId="{CD467BAA-958C-43DD-AE6C-14EC1A9C72D6}" dt="2025-03-25T02:49:01.516" v="1"/>
        <pc:sldMkLst>
          <pc:docMk/>
          <pc:sldMk cId="0" sldId="256"/>
        </pc:sldMkLst>
      </pc:sldChg>
      <pc:sldChg chg="add">
        <pc:chgData name="Mohammed Fasha" userId="cc64f42d-a1a6-4f08-b97b-0c37f877119f" providerId="ADAL" clId="{CD467BAA-958C-43DD-AE6C-14EC1A9C72D6}" dt="2025-03-25T02:49:01.516" v="1"/>
        <pc:sldMkLst>
          <pc:docMk/>
          <pc:sldMk cId="0" sldId="257"/>
        </pc:sldMkLst>
      </pc:sldChg>
      <pc:sldChg chg="modSp add mod">
        <pc:chgData name="Mohammed Fasha" userId="cc64f42d-a1a6-4f08-b97b-0c37f877119f" providerId="ADAL" clId="{CD467BAA-958C-43DD-AE6C-14EC1A9C72D6}" dt="2025-03-25T02:49:01.573" v="2" actId="27636"/>
        <pc:sldMkLst>
          <pc:docMk/>
          <pc:sldMk cId="0" sldId="258"/>
        </pc:sldMkLst>
      </pc:sldChg>
      <pc:sldChg chg="add">
        <pc:chgData name="Mohammed Fasha" userId="cc64f42d-a1a6-4f08-b97b-0c37f877119f" providerId="ADAL" clId="{CD467BAA-958C-43DD-AE6C-14EC1A9C72D6}" dt="2025-03-25T02:49:01.516" v="1"/>
        <pc:sldMkLst>
          <pc:docMk/>
          <pc:sldMk cId="0" sldId="259"/>
        </pc:sldMkLst>
      </pc:sldChg>
      <pc:sldChg chg="modSp add mod">
        <pc:chgData name="Mohammed Fasha" userId="cc64f42d-a1a6-4f08-b97b-0c37f877119f" providerId="ADAL" clId="{CD467BAA-958C-43DD-AE6C-14EC1A9C72D6}" dt="2025-03-25T02:49:01.579" v="3" actId="27636"/>
        <pc:sldMkLst>
          <pc:docMk/>
          <pc:sldMk cId="0" sldId="260"/>
        </pc:sldMkLst>
      </pc:sldChg>
      <pc:sldChg chg="modSp add mod">
        <pc:chgData name="Mohammed Fasha" userId="cc64f42d-a1a6-4f08-b97b-0c37f877119f" providerId="ADAL" clId="{CD467BAA-958C-43DD-AE6C-14EC1A9C72D6}" dt="2025-03-25T03:07:32.822" v="1597" actId="20577"/>
        <pc:sldMkLst>
          <pc:docMk/>
          <pc:sldMk cId="0" sldId="261"/>
        </pc:sldMkLst>
      </pc:sldChg>
      <pc:sldChg chg="addSp modSp add mod">
        <pc:chgData name="Mohammed Fasha" userId="cc64f42d-a1a6-4f08-b97b-0c37f877119f" providerId="ADAL" clId="{CD467BAA-958C-43DD-AE6C-14EC1A9C72D6}" dt="2025-03-25T03:07:12.229" v="1572" actId="14100"/>
        <pc:sldMkLst>
          <pc:docMk/>
          <pc:sldMk cId="0" sldId="262"/>
        </pc:sldMkLst>
      </pc:sldChg>
      <pc:sldChg chg="modSp add mod">
        <pc:chgData name="Mohammed Fasha" userId="cc64f42d-a1a6-4f08-b97b-0c37f877119f" providerId="ADAL" clId="{CD467BAA-958C-43DD-AE6C-14EC1A9C72D6}" dt="2025-03-25T03:12:23.831" v="1959" actId="403"/>
        <pc:sldMkLst>
          <pc:docMk/>
          <pc:sldMk cId="0" sldId="263"/>
        </pc:sldMkLst>
      </pc:sldChg>
      <pc:sldChg chg="modSp add mod">
        <pc:chgData name="Mohammed Fasha" userId="cc64f42d-a1a6-4f08-b97b-0c37f877119f" providerId="ADAL" clId="{CD467BAA-958C-43DD-AE6C-14EC1A9C72D6}" dt="2025-03-25T04:14:20.805" v="2582" actId="207"/>
        <pc:sldMkLst>
          <pc:docMk/>
          <pc:sldMk cId="0" sldId="264"/>
        </pc:sldMkLst>
      </pc:sldChg>
      <pc:sldChg chg="modSp add mod">
        <pc:chgData name="Mohammed Fasha" userId="cc64f42d-a1a6-4f08-b97b-0c37f877119f" providerId="ADAL" clId="{CD467BAA-958C-43DD-AE6C-14EC1A9C72D6}" dt="2025-03-25T04:14:27.108" v="2583" actId="207"/>
        <pc:sldMkLst>
          <pc:docMk/>
          <pc:sldMk cId="0" sldId="265"/>
        </pc:sldMkLst>
      </pc:sldChg>
      <pc:sldChg chg="modSp add mod">
        <pc:chgData name="Mohammed Fasha" userId="cc64f42d-a1a6-4f08-b97b-0c37f877119f" providerId="ADAL" clId="{CD467BAA-958C-43DD-AE6C-14EC1A9C72D6}" dt="2025-03-25T04:14:16.613" v="2581" actId="207"/>
        <pc:sldMkLst>
          <pc:docMk/>
          <pc:sldMk cId="0" sldId="266"/>
        </pc:sldMkLst>
      </pc:sldChg>
      <pc:sldChg chg="modSp add mod">
        <pc:chgData name="Mohammed Fasha" userId="cc64f42d-a1a6-4f08-b97b-0c37f877119f" providerId="ADAL" clId="{CD467BAA-958C-43DD-AE6C-14EC1A9C72D6}" dt="2025-03-25T03:15:05.923" v="2023" actId="255"/>
        <pc:sldMkLst>
          <pc:docMk/>
          <pc:sldMk cId="0" sldId="267"/>
        </pc:sldMkLst>
      </pc:sldChg>
      <pc:sldChg chg="modSp add mod">
        <pc:chgData name="Mohammed Fasha" userId="cc64f42d-a1a6-4f08-b97b-0c37f877119f" providerId="ADAL" clId="{CD467BAA-958C-43DD-AE6C-14EC1A9C72D6}" dt="2025-03-25T03:15:13.363" v="2024" actId="255"/>
        <pc:sldMkLst>
          <pc:docMk/>
          <pc:sldMk cId="0" sldId="268"/>
        </pc:sldMkLst>
      </pc:sldChg>
      <pc:sldChg chg="modSp add mod">
        <pc:chgData name="Mohammed Fasha" userId="cc64f42d-a1a6-4f08-b97b-0c37f877119f" providerId="ADAL" clId="{CD467BAA-958C-43DD-AE6C-14EC1A9C72D6}" dt="2025-03-25T03:15:24.805" v="2027" actId="20577"/>
        <pc:sldMkLst>
          <pc:docMk/>
          <pc:sldMk cId="0" sldId="269"/>
        </pc:sldMkLst>
      </pc:sldChg>
      <pc:sldChg chg="modSp add mod">
        <pc:chgData name="Mohammed Fasha" userId="cc64f42d-a1a6-4f08-b97b-0c37f877119f" providerId="ADAL" clId="{CD467BAA-958C-43DD-AE6C-14EC1A9C72D6}" dt="2025-03-25T03:16:35.163" v="2039" actId="1076"/>
        <pc:sldMkLst>
          <pc:docMk/>
          <pc:sldMk cId="0" sldId="270"/>
        </pc:sldMkLst>
      </pc:sldChg>
      <pc:sldChg chg="addSp modSp add mod">
        <pc:chgData name="Mohammed Fasha" userId="cc64f42d-a1a6-4f08-b97b-0c37f877119f" providerId="ADAL" clId="{CD467BAA-958C-43DD-AE6C-14EC1A9C72D6}" dt="2025-03-25T04:13:10.518" v="2578"/>
        <pc:sldMkLst>
          <pc:docMk/>
          <pc:sldMk cId="0" sldId="271"/>
        </pc:sldMkLst>
      </pc:sldChg>
      <pc:sldChg chg="modSp add mod">
        <pc:chgData name="Mohammed Fasha" userId="cc64f42d-a1a6-4f08-b97b-0c37f877119f" providerId="ADAL" clId="{CD467BAA-958C-43DD-AE6C-14EC1A9C72D6}" dt="2025-03-25T02:51:56.038" v="295" actId="20577"/>
        <pc:sldMkLst>
          <pc:docMk/>
          <pc:sldMk cId="0" sldId="272"/>
        </pc:sldMkLst>
      </pc:sldChg>
      <pc:sldChg chg="modSp add mod">
        <pc:chgData name="Mohammed Fasha" userId="cc64f42d-a1a6-4f08-b97b-0c37f877119f" providerId="ADAL" clId="{CD467BAA-958C-43DD-AE6C-14EC1A9C72D6}" dt="2025-03-25T02:52:08.885" v="309" actId="21"/>
        <pc:sldMkLst>
          <pc:docMk/>
          <pc:sldMk cId="0" sldId="273"/>
        </pc:sldMkLst>
      </pc:sldChg>
      <pc:sldChg chg="addSp delSp modSp add mod">
        <pc:chgData name="Mohammed Fasha" userId="cc64f42d-a1a6-4f08-b97b-0c37f877119f" providerId="ADAL" clId="{CD467BAA-958C-43DD-AE6C-14EC1A9C72D6}" dt="2025-03-27T05:21:58.114" v="2622" actId="1076"/>
        <pc:sldMkLst>
          <pc:docMk/>
          <pc:sldMk cId="0" sldId="274"/>
        </pc:sldMkLst>
      </pc:sldChg>
      <pc:sldChg chg="modSp add mod">
        <pc:chgData name="Mohammed Fasha" userId="cc64f42d-a1a6-4f08-b97b-0c37f877119f" providerId="ADAL" clId="{CD467BAA-958C-43DD-AE6C-14EC1A9C72D6}" dt="2025-03-25T03:17:12.169" v="2046" actId="6549"/>
        <pc:sldMkLst>
          <pc:docMk/>
          <pc:sldMk cId="0" sldId="275"/>
        </pc:sldMkLst>
      </pc:sldChg>
      <pc:sldChg chg="addSp delSp modSp add mod">
        <pc:chgData name="Mohammed Fasha" userId="cc64f42d-a1a6-4f08-b97b-0c37f877119f" providerId="ADAL" clId="{CD467BAA-958C-43DD-AE6C-14EC1A9C72D6}" dt="2025-03-27T06:20:00.723" v="3664" actId="255"/>
        <pc:sldMkLst>
          <pc:docMk/>
          <pc:sldMk cId="0" sldId="276"/>
        </pc:sldMkLst>
      </pc:sldChg>
      <pc:sldChg chg="modSp add mod">
        <pc:chgData name="Mohammed Fasha" userId="cc64f42d-a1a6-4f08-b97b-0c37f877119f" providerId="ADAL" clId="{CD467BAA-958C-43DD-AE6C-14EC1A9C72D6}" dt="2025-03-27T06:17:35.667" v="3549" actId="14100"/>
        <pc:sldMkLst>
          <pc:docMk/>
          <pc:sldMk cId="0" sldId="277"/>
        </pc:sldMkLst>
      </pc:sldChg>
      <pc:sldChg chg="modSp add mod">
        <pc:chgData name="Mohammed Fasha" userId="cc64f42d-a1a6-4f08-b97b-0c37f877119f" providerId="ADAL" clId="{CD467BAA-958C-43DD-AE6C-14EC1A9C72D6}" dt="2025-03-25T03:17:43.981" v="2049" actId="255"/>
        <pc:sldMkLst>
          <pc:docMk/>
          <pc:sldMk cId="0" sldId="278"/>
        </pc:sldMkLst>
      </pc:sldChg>
      <pc:sldChg chg="modSp add mod">
        <pc:chgData name="Mohammed Fasha" userId="cc64f42d-a1a6-4f08-b97b-0c37f877119f" providerId="ADAL" clId="{CD467BAA-958C-43DD-AE6C-14EC1A9C72D6}" dt="2025-03-25T03:18:08.640" v="2053" actId="12"/>
        <pc:sldMkLst>
          <pc:docMk/>
          <pc:sldMk cId="0" sldId="279"/>
        </pc:sldMkLst>
      </pc:sldChg>
      <pc:sldChg chg="add">
        <pc:chgData name="Mohammed Fasha" userId="cc64f42d-a1a6-4f08-b97b-0c37f877119f" providerId="ADAL" clId="{CD467BAA-958C-43DD-AE6C-14EC1A9C72D6}" dt="2025-03-25T02:49:01.516" v="1"/>
        <pc:sldMkLst>
          <pc:docMk/>
          <pc:sldMk cId="0" sldId="280"/>
        </pc:sldMkLst>
      </pc:sldChg>
      <pc:sldChg chg="addSp delSp modSp add mod">
        <pc:chgData name="Mohammed Fasha" userId="cc64f42d-a1a6-4f08-b97b-0c37f877119f" providerId="ADAL" clId="{CD467BAA-958C-43DD-AE6C-14EC1A9C72D6}" dt="2025-03-25T04:02:02.668" v="2506" actId="20577"/>
        <pc:sldMkLst>
          <pc:docMk/>
          <pc:sldMk cId="0" sldId="281"/>
        </pc:sldMkLst>
      </pc:sldChg>
      <pc:sldChg chg="add del">
        <pc:chgData name="Mohammed Fasha" userId="cc64f42d-a1a6-4f08-b97b-0c37f877119f" providerId="ADAL" clId="{CD467BAA-958C-43DD-AE6C-14EC1A9C72D6}" dt="2025-03-25T03:56:54.562" v="2200" actId="2696"/>
        <pc:sldMkLst>
          <pc:docMk/>
          <pc:sldMk cId="0" sldId="282"/>
        </pc:sldMkLst>
      </pc:sldChg>
      <pc:sldChg chg="add del">
        <pc:chgData name="Mohammed Fasha" userId="cc64f42d-a1a6-4f08-b97b-0c37f877119f" providerId="ADAL" clId="{CD467BAA-958C-43DD-AE6C-14EC1A9C72D6}" dt="2025-03-25T03:56:54.562" v="2200" actId="2696"/>
        <pc:sldMkLst>
          <pc:docMk/>
          <pc:sldMk cId="0" sldId="283"/>
        </pc:sldMkLst>
      </pc:sldChg>
      <pc:sldChg chg="add del">
        <pc:chgData name="Mohammed Fasha" userId="cc64f42d-a1a6-4f08-b97b-0c37f877119f" providerId="ADAL" clId="{CD467BAA-958C-43DD-AE6C-14EC1A9C72D6}" dt="2025-03-25T03:56:54.562" v="2200" actId="2696"/>
        <pc:sldMkLst>
          <pc:docMk/>
          <pc:sldMk cId="0" sldId="284"/>
        </pc:sldMkLst>
      </pc:sldChg>
      <pc:sldChg chg="add del">
        <pc:chgData name="Mohammed Fasha" userId="cc64f42d-a1a6-4f08-b97b-0c37f877119f" providerId="ADAL" clId="{CD467BAA-958C-43DD-AE6C-14EC1A9C72D6}" dt="2025-03-25T03:56:54.562" v="2200" actId="2696"/>
        <pc:sldMkLst>
          <pc:docMk/>
          <pc:sldMk cId="0" sldId="285"/>
        </pc:sldMkLst>
      </pc:sldChg>
      <pc:sldChg chg="add">
        <pc:chgData name="Mohammed Fasha" userId="cc64f42d-a1a6-4f08-b97b-0c37f877119f" providerId="ADAL" clId="{CD467BAA-958C-43DD-AE6C-14EC1A9C72D6}" dt="2025-03-25T02:49:01.516" v="1"/>
        <pc:sldMkLst>
          <pc:docMk/>
          <pc:sldMk cId="0" sldId="286"/>
        </pc:sldMkLst>
      </pc:sldChg>
      <pc:sldChg chg="addSp modSp add mod">
        <pc:chgData name="Mohammed Fasha" userId="cc64f42d-a1a6-4f08-b97b-0c37f877119f" providerId="ADAL" clId="{CD467BAA-958C-43DD-AE6C-14EC1A9C72D6}" dt="2025-03-25T03:21:10.108" v="2069" actId="27636"/>
        <pc:sldMkLst>
          <pc:docMk/>
          <pc:sldMk cId="0" sldId="287"/>
        </pc:sldMkLst>
      </pc:sldChg>
      <pc:sldChg chg="modSp add mod">
        <pc:chgData name="Mohammed Fasha" userId="cc64f42d-a1a6-4f08-b97b-0c37f877119f" providerId="ADAL" clId="{CD467BAA-958C-43DD-AE6C-14EC1A9C72D6}" dt="2025-03-25T03:21:49.500" v="2081" actId="12"/>
        <pc:sldMkLst>
          <pc:docMk/>
          <pc:sldMk cId="0" sldId="288"/>
        </pc:sldMkLst>
      </pc:sldChg>
      <pc:sldChg chg="addSp modSp add del mod">
        <pc:chgData name="Mohammed Fasha" userId="cc64f42d-a1a6-4f08-b97b-0c37f877119f" providerId="ADAL" clId="{CD467BAA-958C-43DD-AE6C-14EC1A9C72D6}" dt="2025-03-25T04:15:06.178" v="2584" actId="2696"/>
        <pc:sldMkLst>
          <pc:docMk/>
          <pc:sldMk cId="0" sldId="289"/>
        </pc:sldMkLst>
      </pc:sldChg>
      <pc:sldChg chg="modSp add mod">
        <pc:chgData name="Mohammed Fasha" userId="cc64f42d-a1a6-4f08-b97b-0c37f877119f" providerId="ADAL" clId="{CD467BAA-958C-43DD-AE6C-14EC1A9C72D6}" dt="2025-03-25T02:49:01.611" v="8" actId="27636"/>
        <pc:sldMkLst>
          <pc:docMk/>
          <pc:sldMk cId="0" sldId="290"/>
        </pc:sldMkLst>
      </pc:sldChg>
      <pc:sldChg chg="add ord">
        <pc:chgData name="Mohammed Fasha" userId="cc64f42d-a1a6-4f08-b97b-0c37f877119f" providerId="ADAL" clId="{CD467BAA-958C-43DD-AE6C-14EC1A9C72D6}" dt="2025-03-25T03:23:26.468" v="2119"/>
        <pc:sldMkLst>
          <pc:docMk/>
          <pc:sldMk cId="0" sldId="291"/>
        </pc:sldMkLst>
      </pc:sldChg>
      <pc:sldChg chg="addSp modSp add mod modClrScheme chgLayout">
        <pc:chgData name="Mohammed Fasha" userId="cc64f42d-a1a6-4f08-b97b-0c37f877119f" providerId="ADAL" clId="{CD467BAA-958C-43DD-AE6C-14EC1A9C72D6}" dt="2025-03-25T03:03:08.182" v="1158" actId="1076"/>
        <pc:sldMkLst>
          <pc:docMk/>
          <pc:sldMk cId="1114016609" sldId="292"/>
        </pc:sldMkLst>
      </pc:sldChg>
      <pc:sldChg chg="addSp modSp new mod modClrScheme chgLayout">
        <pc:chgData name="Mohammed Fasha" userId="cc64f42d-a1a6-4f08-b97b-0c37f877119f" providerId="ADAL" clId="{CD467BAA-958C-43DD-AE6C-14EC1A9C72D6}" dt="2025-03-25T02:51:27.347" v="289" actId="20577"/>
        <pc:sldMkLst>
          <pc:docMk/>
          <pc:sldMk cId="3862054301" sldId="293"/>
        </pc:sldMkLst>
      </pc:sldChg>
      <pc:sldChg chg="add">
        <pc:chgData name="Mohammed Fasha" userId="cc64f42d-a1a6-4f08-b97b-0c37f877119f" providerId="ADAL" clId="{CD467BAA-958C-43DD-AE6C-14EC1A9C72D6}" dt="2025-03-25T03:07:22.683" v="1573"/>
        <pc:sldMkLst>
          <pc:docMk/>
          <pc:sldMk cId="397080770" sldId="294"/>
        </pc:sldMkLst>
      </pc:sldChg>
      <pc:sldChg chg="delSp modSp add mod">
        <pc:chgData name="Mohammed Fasha" userId="cc64f42d-a1a6-4f08-b97b-0c37f877119f" providerId="ADAL" clId="{CD467BAA-958C-43DD-AE6C-14EC1A9C72D6}" dt="2025-03-25T04:11:07.244" v="2567" actId="21"/>
        <pc:sldMkLst>
          <pc:docMk/>
          <pc:sldMk cId="1219703126" sldId="295"/>
        </pc:sldMkLst>
      </pc:sldChg>
      <pc:sldChg chg="new del">
        <pc:chgData name="Mohammed Fasha" userId="cc64f42d-a1a6-4f08-b97b-0c37f877119f" providerId="ADAL" clId="{CD467BAA-958C-43DD-AE6C-14EC1A9C72D6}" dt="2025-03-25T04:15:23.576" v="2587" actId="47"/>
        <pc:sldMkLst>
          <pc:docMk/>
          <pc:sldMk cId="795639614" sldId="296"/>
        </pc:sldMkLst>
      </pc:sldChg>
      <pc:sldChg chg="add del">
        <pc:chgData name="Mohammed Fasha" userId="cc64f42d-a1a6-4f08-b97b-0c37f877119f" providerId="ADAL" clId="{CD467BAA-958C-43DD-AE6C-14EC1A9C72D6}" dt="2025-03-25T06:00:26.204" v="2592" actId="47"/>
        <pc:sldMkLst>
          <pc:docMk/>
          <pc:sldMk cId="3335634831" sldId="297"/>
        </pc:sldMkLst>
      </pc:sldChg>
      <pc:sldChg chg="new del">
        <pc:chgData name="Mohammed Fasha" userId="cc64f42d-a1a6-4f08-b97b-0c37f877119f" providerId="ADAL" clId="{CD467BAA-958C-43DD-AE6C-14EC1A9C72D6}" dt="2025-03-25T06:00:04.228" v="2590" actId="47"/>
        <pc:sldMkLst>
          <pc:docMk/>
          <pc:sldMk cId="2365600981" sldId="298"/>
        </pc:sldMkLst>
      </pc:sldChg>
      <pc:sldChg chg="new del">
        <pc:chgData name="Mohammed Fasha" userId="cc64f42d-a1a6-4f08-b97b-0c37f877119f" providerId="ADAL" clId="{CD467BAA-958C-43DD-AE6C-14EC1A9C72D6}" dt="2025-03-25T06:00:07.556" v="2591" actId="47"/>
        <pc:sldMkLst>
          <pc:docMk/>
          <pc:sldMk cId="1678889160" sldId="29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607684796" sldId="33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241718055" sldId="34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957811751" sldId="35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499958888" sldId="39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852804652" sldId="39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587789057" sldId="42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625691186" sldId="42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127906749" sldId="42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91491219" sldId="42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339445507" sldId="43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389046835" sldId="43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409345436" sldId="43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522174856" sldId="43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905491798" sldId="44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208461039" sldId="44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210803598" sldId="47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726994946" sldId="47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297456757" sldId="48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941853383" sldId="48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586650541" sldId="51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271956779" sldId="51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281221656" sldId="52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354701919" sldId="58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772982877" sldId="59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013144202" sldId="59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204510001" sldId="59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503045661" sldId="59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474268344" sldId="59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148675757" sldId="59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392152533" sldId="59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480194047" sldId="59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146452721" sldId="60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244541146" sldId="60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659845697" sldId="60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464207026" sldId="60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283467534" sldId="60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877973779" sldId="60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1481256" sldId="61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040874025" sldId="61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99592497" sldId="61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535314737" sldId="61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627652750" sldId="61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23212581" sldId="61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329135496" sldId="61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380276415" sldId="61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46730148" sldId="61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839834530" sldId="62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734309461" sldId="62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269580935" sldId="63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838240985" sldId="63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675291572" sldId="63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145145303" sldId="64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135291414" sldId="64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030124935" sldId="64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168644593" sldId="64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743226386" sldId="64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02107314" sldId="64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662689605" sldId="64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942060319" sldId="65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916802035" sldId="65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061130053" sldId="65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585687456" sldId="65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892622100" sldId="65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555764928" sldId="65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461426122" sldId="65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990045589" sldId="65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575039538" sldId="66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554491934" sldId="66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691538069" sldId="66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980180774" sldId="66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728680596" sldId="66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48099094" sldId="66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898885298" sldId="66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652660250" sldId="66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680231355" sldId="66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960150938" sldId="67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605011436" sldId="67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620993364" sldId="67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865119215" sldId="67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170303756" sldId="67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577854815" sldId="67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39882925" sldId="67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146654093" sldId="67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454522070" sldId="67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856814121" sldId="68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377124484" sldId="68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630096202" sldId="68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328652623" sldId="68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916102856" sldId="68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620697854" sldId="68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40683555" sldId="68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788308240" sldId="68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660737293" sldId="68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987101698" sldId="69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982708772" sldId="69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424197979" sldId="69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697141369" sldId="69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317643237" sldId="69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65576630" sldId="69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247717824" sldId="70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085160177" sldId="70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862107672" sldId="70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142780366" sldId="70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972625976" sldId="70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2004852" sldId="70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67871309" sldId="70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114896152" sldId="71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794385322" sldId="71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701206727" sldId="71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499972066" sldId="71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270641495" sldId="71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096386322" sldId="71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784058309" sldId="71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139017106" sldId="71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043812923" sldId="718"/>
        </pc:sldMkLst>
      </pc:sldChg>
    </pc:docChg>
  </pc:docChgLst>
  <pc:docChgLst>
    <pc:chgData name="Mohammed Fasha" userId="cc64f42d-a1a6-4f08-b97b-0c37f877119f" providerId="ADAL" clId="{1430C6B2-0695-4939-9A81-7D403BE3894B}"/>
    <pc:docChg chg="undo redo custSel addSld delSld modSld">
      <pc:chgData name="Mohammed Fasha" userId="cc64f42d-a1a6-4f08-b97b-0c37f877119f" providerId="ADAL" clId="{1430C6B2-0695-4939-9A81-7D403BE3894B}" dt="2025-04-06T04:27:46.978" v="903" actId="2696"/>
      <pc:docMkLst>
        <pc:docMk/>
      </pc:docMkLst>
      <pc:sldChg chg="modSp mod">
        <pc:chgData name="Mohammed Fasha" userId="cc64f42d-a1a6-4f08-b97b-0c37f877119f" providerId="ADAL" clId="{1430C6B2-0695-4939-9A81-7D403BE3894B}" dt="2025-04-06T04:24:59.692" v="855" actId="122"/>
        <pc:sldMkLst>
          <pc:docMk/>
          <pc:sldMk cId="0" sldId="264"/>
        </pc:sldMkLst>
      </pc:sldChg>
      <pc:sldChg chg="addSp modSp mod">
        <pc:chgData name="Mohammed Fasha" userId="cc64f42d-a1a6-4f08-b97b-0c37f877119f" providerId="ADAL" clId="{1430C6B2-0695-4939-9A81-7D403BE3894B}" dt="2025-04-06T04:24:56.008" v="854" actId="122"/>
        <pc:sldMkLst>
          <pc:docMk/>
          <pc:sldMk cId="0" sldId="265"/>
        </pc:sldMkLst>
      </pc:sldChg>
      <pc:sldChg chg="addSp modSp mod">
        <pc:chgData name="Mohammed Fasha" userId="cc64f42d-a1a6-4f08-b97b-0c37f877119f" providerId="ADAL" clId="{1430C6B2-0695-4939-9A81-7D403BE3894B}" dt="2025-04-06T04:24:51.521" v="853" actId="122"/>
        <pc:sldMkLst>
          <pc:docMk/>
          <pc:sldMk cId="0" sldId="266"/>
        </pc:sldMkLst>
      </pc:sldChg>
      <pc:sldChg chg="addSp modSp mod">
        <pc:chgData name="Mohammed Fasha" userId="cc64f42d-a1a6-4f08-b97b-0c37f877119f" providerId="ADAL" clId="{1430C6B2-0695-4939-9A81-7D403BE3894B}" dt="2025-04-06T04:24:44.721" v="852" actId="122"/>
        <pc:sldMkLst>
          <pc:docMk/>
          <pc:sldMk cId="0" sldId="270"/>
        </pc:sldMkLst>
      </pc:sldChg>
      <pc:sldChg chg="modSp mod">
        <pc:chgData name="Mohammed Fasha" userId="cc64f42d-a1a6-4f08-b97b-0c37f877119f" providerId="ADAL" clId="{1430C6B2-0695-4939-9A81-7D403BE3894B}" dt="2025-04-06T04:27:41.567" v="902" actId="113"/>
        <pc:sldMkLst>
          <pc:docMk/>
          <pc:sldMk cId="0" sldId="272"/>
        </pc:sldMkLst>
      </pc:sldChg>
      <pc:sldChg chg="addSp modSp mod">
        <pc:chgData name="Mohammed Fasha" userId="cc64f42d-a1a6-4f08-b97b-0c37f877119f" providerId="ADAL" clId="{1430C6B2-0695-4939-9A81-7D403BE3894B}" dt="2025-04-06T04:24:38.949" v="851" actId="122"/>
        <pc:sldMkLst>
          <pc:docMk/>
          <pc:sldMk cId="0" sldId="274"/>
        </pc:sldMkLst>
      </pc:sldChg>
      <pc:sldChg chg="addSp modSp mod">
        <pc:chgData name="Mohammed Fasha" userId="cc64f42d-a1a6-4f08-b97b-0c37f877119f" providerId="ADAL" clId="{1430C6B2-0695-4939-9A81-7D403BE3894B}" dt="2025-04-06T04:25:58.362" v="871" actId="1076"/>
        <pc:sldMkLst>
          <pc:docMk/>
          <pc:sldMk cId="0" sldId="277"/>
        </pc:sldMkLst>
      </pc:sldChg>
      <pc:sldChg chg="del">
        <pc:chgData name="Mohammed Fasha" userId="cc64f42d-a1a6-4f08-b97b-0c37f877119f" providerId="ADAL" clId="{1430C6B2-0695-4939-9A81-7D403BE3894B}" dt="2025-04-06T04:26:43.308" v="872" actId="2696"/>
        <pc:sldMkLst>
          <pc:docMk/>
          <pc:sldMk cId="0" sldId="279"/>
        </pc:sldMkLst>
      </pc:sldChg>
      <pc:sldChg chg="add del">
        <pc:chgData name="Mohammed Fasha" userId="cc64f42d-a1a6-4f08-b97b-0c37f877119f" providerId="ADAL" clId="{1430C6B2-0695-4939-9A81-7D403BE3894B}" dt="2025-04-06T04:27:46.978" v="903" actId="2696"/>
        <pc:sldMkLst>
          <pc:docMk/>
          <pc:sldMk cId="2629794120" sldId="279"/>
        </pc:sldMkLst>
      </pc:sldChg>
      <pc:sldChg chg="addSp delSp modSp mod modClrScheme chgLayout">
        <pc:chgData name="Mohammed Fasha" userId="cc64f42d-a1a6-4f08-b97b-0c37f877119f" providerId="ADAL" clId="{1430C6B2-0695-4939-9A81-7D403BE3894B}" dt="2025-04-06T04:24:26.500" v="849" actId="122"/>
        <pc:sldMkLst>
          <pc:docMk/>
          <pc:sldMk cId="0" sldId="281"/>
        </pc:sldMkLst>
      </pc:sldChg>
      <pc:sldChg chg="new del">
        <pc:chgData name="Mohammed Fasha" userId="cc64f42d-a1a6-4f08-b97b-0c37f877119f" providerId="ADAL" clId="{1430C6B2-0695-4939-9A81-7D403BE3894B}" dt="2025-04-06T02:57:40.858" v="105" actId="47"/>
        <pc:sldMkLst>
          <pc:docMk/>
          <pc:sldMk cId="1751160689" sldId="296"/>
        </pc:sldMkLst>
      </pc:sldChg>
      <pc:sldChg chg="add del">
        <pc:chgData name="Mohammed Fasha" userId="cc64f42d-a1a6-4f08-b97b-0c37f877119f" providerId="ADAL" clId="{1430C6B2-0695-4939-9A81-7D403BE3894B}" dt="2025-04-06T03:05:17.178" v="107" actId="47"/>
        <pc:sldMkLst>
          <pc:docMk/>
          <pc:sldMk cId="0" sldId="297"/>
        </pc:sldMkLst>
      </pc:sldChg>
      <pc:sldChg chg="addSp delSp modSp add mod">
        <pc:chgData name="Mohammed Fasha" userId="cc64f42d-a1a6-4f08-b97b-0c37f877119f" providerId="ADAL" clId="{1430C6B2-0695-4939-9A81-7D403BE3894B}" dt="2025-04-06T04:04:18.059" v="637" actId="14100"/>
        <pc:sldMkLst>
          <pc:docMk/>
          <pc:sldMk cId="0" sldId="298"/>
        </pc:sldMkLst>
      </pc:sldChg>
      <pc:sldChg chg="modSp add mod">
        <pc:chgData name="Mohammed Fasha" userId="cc64f42d-a1a6-4f08-b97b-0c37f877119f" providerId="ADAL" clId="{1430C6B2-0695-4939-9A81-7D403BE3894B}" dt="2025-04-06T02:49:07.784" v="32" actId="207"/>
        <pc:sldMkLst>
          <pc:docMk/>
          <pc:sldMk cId="0" sldId="299"/>
        </pc:sldMkLst>
      </pc:sldChg>
      <pc:sldChg chg="modSp add mod">
        <pc:chgData name="Mohammed Fasha" userId="cc64f42d-a1a6-4f08-b97b-0c37f877119f" providerId="ADAL" clId="{1430C6B2-0695-4939-9A81-7D403BE3894B}" dt="2025-04-06T03:06:14.458" v="117" actId="5793"/>
        <pc:sldMkLst>
          <pc:docMk/>
          <pc:sldMk cId="0" sldId="300"/>
        </pc:sldMkLst>
      </pc:sldChg>
      <pc:sldChg chg="addSp delSp modSp add mod">
        <pc:chgData name="Mohammed Fasha" userId="cc64f42d-a1a6-4f08-b97b-0c37f877119f" providerId="ADAL" clId="{1430C6B2-0695-4939-9A81-7D403BE3894B}" dt="2025-04-06T03:09:29.653" v="151" actId="1076"/>
        <pc:sldMkLst>
          <pc:docMk/>
          <pc:sldMk cId="0" sldId="301"/>
        </pc:sldMkLst>
      </pc:sldChg>
      <pc:sldChg chg="modSp add mod">
        <pc:chgData name="Mohammed Fasha" userId="cc64f42d-a1a6-4f08-b97b-0c37f877119f" providerId="ADAL" clId="{1430C6B2-0695-4939-9A81-7D403BE3894B}" dt="2025-04-06T03:09:43.145" v="153" actId="5793"/>
        <pc:sldMkLst>
          <pc:docMk/>
          <pc:sldMk cId="0" sldId="302"/>
        </pc:sldMkLst>
      </pc:sldChg>
      <pc:sldChg chg="addSp delSp modSp add mod">
        <pc:chgData name="Mohammed Fasha" userId="cc64f42d-a1a6-4f08-b97b-0c37f877119f" providerId="ADAL" clId="{1430C6B2-0695-4939-9A81-7D403BE3894B}" dt="2025-04-06T04:09:38.503" v="657" actId="1076"/>
        <pc:sldMkLst>
          <pc:docMk/>
          <pc:sldMk cId="0" sldId="303"/>
        </pc:sldMkLst>
      </pc:sldChg>
      <pc:sldChg chg="addSp delSp modSp add mod">
        <pc:chgData name="Mohammed Fasha" userId="cc64f42d-a1a6-4f08-b97b-0c37f877119f" providerId="ADAL" clId="{1430C6B2-0695-4939-9A81-7D403BE3894B}" dt="2025-04-06T03:16:28.440" v="183" actId="1076"/>
        <pc:sldMkLst>
          <pc:docMk/>
          <pc:sldMk cId="0" sldId="304"/>
        </pc:sldMkLst>
      </pc:sldChg>
      <pc:sldChg chg="addSp delSp modSp add mod">
        <pc:chgData name="Mohammed Fasha" userId="cc64f42d-a1a6-4f08-b97b-0c37f877119f" providerId="ADAL" clId="{1430C6B2-0695-4939-9A81-7D403BE3894B}" dt="2025-04-06T03:16:35.636" v="185" actId="1076"/>
        <pc:sldMkLst>
          <pc:docMk/>
          <pc:sldMk cId="0" sldId="305"/>
        </pc:sldMkLst>
      </pc:sldChg>
      <pc:sldChg chg="addSp delSp modSp add mod">
        <pc:chgData name="Mohammed Fasha" userId="cc64f42d-a1a6-4f08-b97b-0c37f877119f" providerId="ADAL" clId="{1430C6B2-0695-4939-9A81-7D403BE3894B}" dt="2025-04-06T03:17:06.488" v="191" actId="1076"/>
        <pc:sldMkLst>
          <pc:docMk/>
          <pc:sldMk cId="0" sldId="306"/>
        </pc:sldMkLst>
      </pc:sldChg>
      <pc:sldChg chg="modSp add del mod">
        <pc:chgData name="Mohammed Fasha" userId="cc64f42d-a1a6-4f08-b97b-0c37f877119f" providerId="ADAL" clId="{1430C6B2-0695-4939-9A81-7D403BE3894B}" dt="2025-04-06T03:17:10.927" v="192" actId="2696"/>
        <pc:sldMkLst>
          <pc:docMk/>
          <pc:sldMk cId="0" sldId="307"/>
        </pc:sldMkLst>
      </pc:sldChg>
      <pc:sldChg chg="addSp delSp modSp add mod">
        <pc:chgData name="Mohammed Fasha" userId="cc64f42d-a1a6-4f08-b97b-0c37f877119f" providerId="ADAL" clId="{1430C6B2-0695-4939-9A81-7D403BE3894B}" dt="2025-04-06T04:08:17.019" v="656" actId="1076"/>
        <pc:sldMkLst>
          <pc:docMk/>
          <pc:sldMk cId="566407149" sldId="307"/>
        </pc:sldMkLst>
      </pc:sldChg>
      <pc:sldChg chg="modSp add del mod">
        <pc:chgData name="Mohammed Fasha" userId="cc64f42d-a1a6-4f08-b97b-0c37f877119f" providerId="ADAL" clId="{1430C6B2-0695-4939-9A81-7D403BE3894B}" dt="2025-04-06T03:17:13.337" v="193" actId="2696"/>
        <pc:sldMkLst>
          <pc:docMk/>
          <pc:sldMk cId="0" sldId="308"/>
        </pc:sldMkLst>
      </pc:sldChg>
      <pc:sldChg chg="addSp delSp modSp new mod">
        <pc:chgData name="Mohammed Fasha" userId="cc64f42d-a1a6-4f08-b97b-0c37f877119f" providerId="ADAL" clId="{1430C6B2-0695-4939-9A81-7D403BE3894B}" dt="2025-04-06T04:17:45.506" v="716" actId="14100"/>
        <pc:sldMkLst>
          <pc:docMk/>
          <pc:sldMk cId="2501734364" sldId="308"/>
        </pc:sldMkLst>
      </pc:sldChg>
    </pc:docChg>
  </pc:docChgLst>
  <pc:docChgLst>
    <pc:chgData name="Mohammed Fasha" userId="cc64f42d-a1a6-4f08-b97b-0c37f877119f" providerId="ADAL" clId="{5980B3BB-4EB6-4E37-92BF-3A2A8F4B2C7A}"/>
    <pc:docChg chg="custSel modSld">
      <pc:chgData name="Mohammed Fasha" userId="cc64f42d-a1a6-4f08-b97b-0c37f877119f" providerId="ADAL" clId="{5980B3BB-4EB6-4E37-92BF-3A2A8F4B2C7A}" dt="2024-10-15T02:28:13.535" v="0" actId="478"/>
      <pc:docMkLst>
        <pc:docMk/>
      </pc:docMkLst>
      <pc:sldChg chg="delSp mod">
        <pc:chgData name="Mohammed Fasha" userId="cc64f42d-a1a6-4f08-b97b-0c37f877119f" providerId="ADAL" clId="{5980B3BB-4EB6-4E37-92BF-3A2A8F4B2C7A}" dt="2024-10-15T02:28:13.535" v="0" actId="478"/>
        <pc:sldMkLst>
          <pc:docMk/>
          <pc:sldMk cId="2297456757" sldId="483"/>
        </pc:sldMkLst>
      </pc:sldChg>
    </pc:docChg>
  </pc:docChgLst>
  <pc:docChgLst>
    <pc:chgData name="Mohammed Fasha" userId="S::mohammed.fasha@uop.edu.jo::cc64f42d-a1a6-4f08-b97b-0c37f877119f" providerId="AD" clId="Web-{9DEFE369-4FE8-C0FA-AE89-88E89C96B65F}"/>
    <pc:docChg chg="modSld">
      <pc:chgData name="Mohammed Fasha" userId="S::mohammed.fasha@uop.edu.jo::cc64f42d-a1a6-4f08-b97b-0c37f877119f" providerId="AD" clId="Web-{9DEFE369-4FE8-C0FA-AE89-88E89C96B65F}" dt="2025-04-07T19:02:15.269" v="50" actId="1076"/>
      <pc:docMkLst>
        <pc:docMk/>
      </pc:docMkLst>
      <pc:sldChg chg="modSp">
        <pc:chgData name="Mohammed Fasha" userId="S::mohammed.fasha@uop.edu.jo::cc64f42d-a1a6-4f08-b97b-0c37f877119f" providerId="AD" clId="Web-{9DEFE369-4FE8-C0FA-AE89-88E89C96B65F}" dt="2025-04-07T19:02:15.269" v="50" actId="1076"/>
        <pc:sldMkLst>
          <pc:docMk/>
          <pc:sldMk cId="0" sldId="264"/>
        </pc:sldMkLst>
      </pc:sldChg>
      <pc:sldChg chg="modSp">
        <pc:chgData name="Mohammed Fasha" userId="S::mohammed.fasha@uop.edu.jo::cc64f42d-a1a6-4f08-b97b-0c37f877119f" providerId="AD" clId="Web-{9DEFE369-4FE8-C0FA-AE89-88E89C96B65F}" dt="2025-04-07T19:02:08.988" v="49" actId="1076"/>
        <pc:sldMkLst>
          <pc:docMk/>
          <pc:sldMk cId="0" sldId="265"/>
        </pc:sldMkLst>
      </pc:sldChg>
      <pc:sldChg chg="modSp">
        <pc:chgData name="Mohammed Fasha" userId="S::mohammed.fasha@uop.edu.jo::cc64f42d-a1a6-4f08-b97b-0c37f877119f" providerId="AD" clId="Web-{9DEFE369-4FE8-C0FA-AE89-88E89C96B65F}" dt="2025-04-07T19:02:02.675" v="48" actId="1076"/>
        <pc:sldMkLst>
          <pc:docMk/>
          <pc:sldMk cId="0" sldId="266"/>
        </pc:sldMkLst>
      </pc:sldChg>
      <pc:sldChg chg="modSp">
        <pc:chgData name="Mohammed Fasha" userId="S::mohammed.fasha@uop.edu.jo::cc64f42d-a1a6-4f08-b97b-0c37f877119f" providerId="AD" clId="Web-{9DEFE369-4FE8-C0FA-AE89-88E89C96B65F}" dt="2025-04-07T19:01:55.612" v="47" actId="1076"/>
        <pc:sldMkLst>
          <pc:docMk/>
          <pc:sldMk cId="0" sldId="270"/>
        </pc:sldMkLst>
      </pc:sldChg>
      <pc:sldChg chg="modSp">
        <pc:chgData name="Mohammed Fasha" userId="S::mohammed.fasha@uop.edu.jo::cc64f42d-a1a6-4f08-b97b-0c37f877119f" providerId="AD" clId="Web-{9DEFE369-4FE8-C0FA-AE89-88E89C96B65F}" dt="2025-04-07T19:01:49.472" v="46" actId="1076"/>
        <pc:sldMkLst>
          <pc:docMk/>
          <pc:sldMk cId="0" sldId="274"/>
        </pc:sldMkLst>
      </pc:sldChg>
      <pc:sldChg chg="modSp">
        <pc:chgData name="Mohammed Fasha" userId="S::mohammed.fasha@uop.edu.jo::cc64f42d-a1a6-4f08-b97b-0c37f877119f" providerId="AD" clId="Web-{9DEFE369-4FE8-C0FA-AE89-88E89C96B65F}" dt="2025-04-07T19:01:39.424" v="45" actId="1076"/>
        <pc:sldMkLst>
          <pc:docMk/>
          <pc:sldMk cId="0" sldId="277"/>
        </pc:sldMkLst>
      </pc:sldChg>
      <pc:sldChg chg="modSp">
        <pc:chgData name="Mohammed Fasha" userId="S::mohammed.fasha@uop.edu.jo::cc64f42d-a1a6-4f08-b97b-0c37f877119f" providerId="AD" clId="Web-{9DEFE369-4FE8-C0FA-AE89-88E89C96B65F}" dt="2025-04-07T19:01:20.830" v="42" actId="1076"/>
        <pc:sldMkLst>
          <pc:docMk/>
          <pc:sldMk cId="0" sldId="281"/>
        </pc:sldMkLst>
      </pc:sldChg>
      <pc:sldChg chg="addSp delSp modSp">
        <pc:chgData name="Mohammed Fasha" userId="S::mohammed.fasha@uop.edu.jo::cc64f42d-a1a6-4f08-b97b-0c37f877119f" providerId="AD" clId="Web-{9DEFE369-4FE8-C0FA-AE89-88E89C96B65F}" dt="2025-04-07T19:00:40.751" v="41" actId="14100"/>
        <pc:sldMkLst>
          <pc:docMk/>
          <pc:sldMk cId="566407149" sldId="307"/>
        </pc:sldMkLst>
      </pc:sldChg>
      <pc:sldChg chg="modSp">
        <pc:chgData name="Mohammed Fasha" userId="S::mohammed.fasha@uop.edu.jo::cc64f42d-a1a6-4f08-b97b-0c37f877119f" providerId="AD" clId="Web-{9DEFE369-4FE8-C0FA-AE89-88E89C96B65F}" dt="2025-04-07T19:00:05.250" v="39" actId="1076"/>
        <pc:sldMkLst>
          <pc:docMk/>
          <pc:sldMk cId="2501734364" sldId="308"/>
        </pc:sldMkLst>
      </pc:sldChg>
    </pc:docChg>
  </pc:docChgLst>
  <pc:docChgLst>
    <pc:chgData name="Mohammed Fasha" userId="cc64f42d-a1a6-4f08-b97b-0c37f877119f" providerId="ADAL" clId="{4C71ED24-115E-432D-933D-C801DA3E52F1}"/>
    <pc:docChg chg="delSld">
      <pc:chgData name="Mohammed Fasha" userId="cc64f42d-a1a6-4f08-b97b-0c37f877119f" providerId="ADAL" clId="{4C71ED24-115E-432D-933D-C801DA3E52F1}" dt="2024-12-29T03:12:49.974" v="2" actId="47"/>
      <pc:docMkLst>
        <pc:docMk/>
      </pc:docMkLst>
      <pc:sldChg chg="del">
        <pc:chgData name="Mohammed Fasha" userId="cc64f42d-a1a6-4f08-b97b-0c37f877119f" providerId="ADAL" clId="{4C71ED24-115E-432D-933D-C801DA3E52F1}" dt="2024-12-29T03:12:48.360" v="0" actId="47"/>
        <pc:sldMkLst>
          <pc:docMk/>
          <pc:sldMk cId="2341000601" sldId="701"/>
        </pc:sldMkLst>
      </pc:sldChg>
      <pc:sldChg chg="del">
        <pc:chgData name="Mohammed Fasha" userId="cc64f42d-a1a6-4f08-b97b-0c37f877119f" providerId="ADAL" clId="{4C71ED24-115E-432D-933D-C801DA3E52F1}" dt="2024-12-29T03:12:49.133" v="1" actId="47"/>
        <pc:sldMkLst>
          <pc:docMk/>
          <pc:sldMk cId="3519698944" sldId="702"/>
        </pc:sldMkLst>
      </pc:sldChg>
      <pc:sldChg chg="del">
        <pc:chgData name="Mohammed Fasha" userId="cc64f42d-a1a6-4f08-b97b-0c37f877119f" providerId="ADAL" clId="{4C71ED24-115E-432D-933D-C801DA3E52F1}" dt="2024-12-29T03:12:49.974" v="2" actId="47"/>
        <pc:sldMkLst>
          <pc:docMk/>
          <pc:sldMk cId="3934257344" sldId="703"/>
        </pc:sldMkLst>
      </pc:sldChg>
    </pc:docChg>
  </pc:docChgLst>
  <pc:docChgLst>
    <pc:chgData name="Mohammed Fasha" userId="cc64f42d-a1a6-4f08-b97b-0c37f877119f" providerId="ADAL" clId="{BECD4A7F-C1AF-4585-8C31-FE7D4FE3ED16}"/>
    <pc:docChg chg="undo redo custSel addSld delSld modSld sldOrd">
      <pc:chgData name="Mohammed Fasha" userId="cc64f42d-a1a6-4f08-b97b-0c37f877119f" providerId="ADAL" clId="{BECD4A7F-C1AF-4585-8C31-FE7D4FE3ED16}" dt="2025-01-05T16:36:16.605" v="1945" actId="1076"/>
      <pc:docMkLst>
        <pc:docMk/>
      </pc:docMkLst>
      <pc:sldChg chg="modSp mod">
        <pc:chgData name="Mohammed Fasha" userId="cc64f42d-a1a6-4f08-b97b-0c37f877119f" providerId="ADAL" clId="{BECD4A7F-C1AF-4585-8C31-FE7D4FE3ED16}" dt="2024-12-30T18:47:27.683" v="988" actId="20577"/>
        <pc:sldMkLst>
          <pc:docMk/>
          <pc:sldMk cId="2281221656" sldId="527"/>
        </pc:sldMkLst>
      </pc:sldChg>
      <pc:sldChg chg="modSp mod">
        <pc:chgData name="Mohammed Fasha" userId="cc64f42d-a1a6-4f08-b97b-0c37f877119f" providerId="ADAL" clId="{BECD4A7F-C1AF-4585-8C31-FE7D4FE3ED16}" dt="2024-12-27T13:59:26.893" v="366" actId="20577"/>
        <pc:sldMkLst>
          <pc:docMk/>
          <pc:sldMk cId="3474268344" sldId="596"/>
        </pc:sldMkLst>
      </pc:sldChg>
      <pc:sldChg chg="modSp mod">
        <pc:chgData name="Mohammed Fasha" userId="cc64f42d-a1a6-4f08-b97b-0c37f877119f" providerId="ADAL" clId="{BECD4A7F-C1AF-4585-8C31-FE7D4FE3ED16}" dt="2024-12-30T18:44:34.649" v="884" actId="20577"/>
        <pc:sldMkLst>
          <pc:docMk/>
          <pc:sldMk cId="916802035" sldId="65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6516858" sldId="662"/>
        </pc:sldMkLst>
      </pc:sldChg>
      <pc:sldChg chg="modSp add del mod">
        <pc:chgData name="Mohammed Fasha" userId="cc64f42d-a1a6-4f08-b97b-0c37f877119f" providerId="ADAL" clId="{BECD4A7F-C1AF-4585-8C31-FE7D4FE3ED16}" dt="2025-01-05T16:34:59.233" v="1926" actId="20577"/>
        <pc:sldMkLst>
          <pc:docMk/>
          <pc:sldMk cId="691538069" sldId="662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895445062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3980180774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1728680596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900588277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123002105" sldId="665"/>
        </pc:sldMkLst>
      </pc:sldChg>
      <pc:sldChg chg="modSp add del mod">
        <pc:chgData name="Mohammed Fasha" userId="cc64f42d-a1a6-4f08-b97b-0c37f877119f" providerId="ADAL" clId="{BECD4A7F-C1AF-4585-8C31-FE7D4FE3ED16}" dt="2025-01-05T15:05:12.729" v="1226" actId="21"/>
        <pc:sldMkLst>
          <pc:docMk/>
          <pc:sldMk cId="148099094" sldId="665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659863378" sldId="676"/>
        </pc:sldMkLst>
      </pc:sldChg>
      <pc:sldChg chg="modSp add del mod">
        <pc:chgData name="Mohammed Fasha" userId="cc64f42d-a1a6-4f08-b97b-0c37f877119f" providerId="ADAL" clId="{BECD4A7F-C1AF-4585-8C31-FE7D4FE3ED16}" dt="2025-01-05T14:55:27.595" v="1130" actId="255"/>
        <pc:sldMkLst>
          <pc:docMk/>
          <pc:sldMk cId="1577854815" sldId="676"/>
        </pc:sldMkLst>
      </pc:sldChg>
      <pc:sldChg chg="modSp add del mod">
        <pc:chgData name="Mohammed Fasha" userId="cc64f42d-a1a6-4f08-b97b-0c37f877119f" providerId="ADAL" clId="{BECD4A7F-C1AF-4585-8C31-FE7D4FE3ED16}" dt="2025-01-05T14:55:43.754" v="1132" actId="1076"/>
        <pc:sldMkLst>
          <pc:docMk/>
          <pc:sldMk cId="139882925" sldId="677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2736863534" sldId="677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4146654093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28312762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581717462" sldId="679"/>
        </pc:sldMkLst>
      </pc:sldChg>
      <pc:sldChg chg="addSp delSp modSp add del mod chgLayout">
        <pc:chgData name="Mohammed Fasha" userId="cc64f42d-a1a6-4f08-b97b-0c37f877119f" providerId="ADAL" clId="{BECD4A7F-C1AF-4585-8C31-FE7D4FE3ED16}" dt="2025-01-05T16:36:16.605" v="1945" actId="1076"/>
        <pc:sldMkLst>
          <pc:docMk/>
          <pc:sldMk cId="3454522070" sldId="679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2856814121" sldId="68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083966018" sldId="681"/>
        </pc:sldMkLst>
      </pc:sldChg>
      <pc:sldChg chg="modSp mod">
        <pc:chgData name="Mohammed Fasha" userId="cc64f42d-a1a6-4f08-b97b-0c37f877119f" providerId="ADAL" clId="{BECD4A7F-C1AF-4585-8C31-FE7D4FE3ED16}" dt="2025-01-05T14:42:50.596" v="990" actId="14100"/>
        <pc:sldMkLst>
          <pc:docMk/>
          <pc:sldMk cId="1697141369" sldId="695"/>
        </pc:sldMkLst>
      </pc:sldChg>
      <pc:sldChg chg="addSp delSp modSp add del mod">
        <pc:chgData name="Mohammed Fasha" userId="cc64f42d-a1a6-4f08-b97b-0c37f877119f" providerId="ADAL" clId="{BECD4A7F-C1AF-4585-8C31-FE7D4FE3ED16}" dt="2025-01-05T14:54:31.375" v="1125" actId="14100"/>
        <pc:sldMkLst>
          <pc:docMk/>
          <pc:sldMk cId="265576630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991725834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109561867" sldId="700"/>
        </pc:sldMkLst>
      </pc:sldChg>
      <pc:sldChg chg="addSp delSp modSp add del mod">
        <pc:chgData name="Mohammed Fasha" userId="cc64f42d-a1a6-4f08-b97b-0c37f877119f" providerId="ADAL" clId="{BECD4A7F-C1AF-4585-8C31-FE7D4FE3ED16}" dt="2025-01-05T16:00:05.564" v="1529" actId="20577"/>
        <pc:sldMkLst>
          <pc:docMk/>
          <pc:sldMk cId="4247717824" sldId="700"/>
        </pc:sldMkLst>
      </pc:sldChg>
      <pc:sldChg chg="addSp delSp modSp add mod">
        <pc:chgData name="Mohammed Fasha" userId="cc64f42d-a1a6-4f08-b97b-0c37f877119f" providerId="ADAL" clId="{BECD4A7F-C1AF-4585-8C31-FE7D4FE3ED16}" dt="2025-01-05T14:53:29.185" v="1101" actId="21"/>
        <pc:sldMkLst>
          <pc:docMk/>
          <pc:sldMk cId="67871309" sldId="709"/>
        </pc:sldMkLst>
      </pc:sldChg>
      <pc:sldChg chg="modSp add mod">
        <pc:chgData name="Mohammed Fasha" userId="cc64f42d-a1a6-4f08-b97b-0c37f877119f" providerId="ADAL" clId="{BECD4A7F-C1AF-4585-8C31-FE7D4FE3ED16}" dt="2025-01-05T15:31:09.113" v="1385" actId="6549"/>
        <pc:sldMkLst>
          <pc:docMk/>
          <pc:sldMk cId="4114896152" sldId="710"/>
        </pc:sldMkLst>
      </pc:sldChg>
      <pc:sldChg chg="addSp modSp add mod">
        <pc:chgData name="Mohammed Fasha" userId="cc64f42d-a1a6-4f08-b97b-0c37f877119f" providerId="ADAL" clId="{BECD4A7F-C1AF-4585-8C31-FE7D4FE3ED16}" dt="2025-01-05T15:27:36.027" v="1348" actId="20577"/>
        <pc:sldMkLst>
          <pc:docMk/>
          <pc:sldMk cId="3794385322" sldId="711"/>
        </pc:sldMkLst>
      </pc:sldChg>
      <pc:sldChg chg="add del">
        <pc:chgData name="Mohammed Fasha" userId="cc64f42d-a1a6-4f08-b97b-0c37f877119f" providerId="ADAL" clId="{BECD4A7F-C1AF-4585-8C31-FE7D4FE3ED16}" dt="2025-01-05T14:57:43.613" v="1146" actId="2696"/>
        <pc:sldMkLst>
          <pc:docMk/>
          <pc:sldMk cId="501127302" sldId="712"/>
        </pc:sldMkLst>
      </pc:sldChg>
      <pc:sldChg chg="modSp add mod">
        <pc:chgData name="Mohammed Fasha" userId="cc64f42d-a1a6-4f08-b97b-0c37f877119f" providerId="ADAL" clId="{BECD4A7F-C1AF-4585-8C31-FE7D4FE3ED16}" dt="2025-01-05T15:32:23.870" v="1388"/>
        <pc:sldMkLst>
          <pc:docMk/>
          <pc:sldMk cId="3701206727" sldId="712"/>
        </pc:sldMkLst>
      </pc:sldChg>
      <pc:sldChg chg="addSp modSp add mod">
        <pc:chgData name="Mohammed Fasha" userId="cc64f42d-a1a6-4f08-b97b-0c37f877119f" providerId="ADAL" clId="{BECD4A7F-C1AF-4585-8C31-FE7D4FE3ED16}" dt="2025-01-05T16:06:36.028" v="1538" actId="1076"/>
        <pc:sldMkLst>
          <pc:docMk/>
          <pc:sldMk cId="1499972066" sldId="713"/>
        </pc:sldMkLst>
      </pc:sldChg>
      <pc:sldChg chg="addSp delSp modSp add mod">
        <pc:chgData name="Mohammed Fasha" userId="cc64f42d-a1a6-4f08-b97b-0c37f877119f" providerId="ADAL" clId="{BECD4A7F-C1AF-4585-8C31-FE7D4FE3ED16}" dt="2025-01-05T16:19:08.436" v="1705" actId="1036"/>
        <pc:sldMkLst>
          <pc:docMk/>
          <pc:sldMk cId="1270641495" sldId="714"/>
        </pc:sldMkLst>
      </pc:sldChg>
      <pc:sldChg chg="addSp modSp new mod">
        <pc:chgData name="Mohammed Fasha" userId="cc64f42d-a1a6-4f08-b97b-0c37f877119f" providerId="ADAL" clId="{BECD4A7F-C1AF-4585-8C31-FE7D4FE3ED16}" dt="2025-01-05T16:23:44.632" v="1736" actId="12"/>
        <pc:sldMkLst>
          <pc:docMk/>
          <pc:sldMk cId="1096386322" sldId="715"/>
        </pc:sldMkLst>
      </pc:sldChg>
      <pc:sldChg chg="modSp new mod">
        <pc:chgData name="Mohammed Fasha" userId="cc64f42d-a1a6-4f08-b97b-0c37f877119f" providerId="ADAL" clId="{BECD4A7F-C1AF-4585-8C31-FE7D4FE3ED16}" dt="2025-01-05T16:34:02.360" v="1902" actId="27636"/>
        <pc:sldMkLst>
          <pc:docMk/>
          <pc:sldMk cId="1784058309" sldId="716"/>
        </pc:sldMkLst>
      </pc:sldChg>
      <pc:sldChg chg="modSp add mod ord">
        <pc:chgData name="Mohammed Fasha" userId="cc64f42d-a1a6-4f08-b97b-0c37f877119f" providerId="ADAL" clId="{BECD4A7F-C1AF-4585-8C31-FE7D4FE3ED16}" dt="2025-01-05T16:27:20.520" v="1803"/>
        <pc:sldMkLst>
          <pc:docMk/>
          <pc:sldMk cId="3139017106" sldId="717"/>
        </pc:sldMkLst>
      </pc:sldChg>
      <pc:sldChg chg="addSp delSp modSp new mod">
        <pc:chgData name="Mohammed Fasha" userId="cc64f42d-a1a6-4f08-b97b-0c37f877119f" providerId="ADAL" clId="{BECD4A7F-C1AF-4585-8C31-FE7D4FE3ED16}" dt="2025-01-05T16:32:45.446" v="1897" actId="20577"/>
        <pc:sldMkLst>
          <pc:docMk/>
          <pc:sldMk cId="3043812923" sldId="718"/>
        </pc:sldMkLst>
      </pc:sldChg>
    </pc:docChg>
  </pc:docChgLst>
  <pc:docChgLst>
    <pc:chgData name="Mohammed Fasha" userId="cc64f42d-a1a6-4f08-b97b-0c37f877119f" providerId="ADAL" clId="{2E5FBF59-3168-4932-9518-582502FE1AD5}"/>
    <pc:docChg chg="undo custSel delSld modSld">
      <pc:chgData name="Mohammed Fasha" userId="cc64f42d-a1a6-4f08-b97b-0c37f877119f" providerId="ADAL" clId="{2E5FBF59-3168-4932-9518-582502FE1AD5}" dt="2024-12-24T08:08:19.987" v="550" actId="20577"/>
      <pc:docMkLst>
        <pc:docMk/>
      </pc:docMkLst>
      <pc:sldChg chg="delSp">
        <pc:chgData name="Mohammed Fasha" userId="cc64f42d-a1a6-4f08-b97b-0c37f877119f" providerId="ADAL" clId="{2E5FBF59-3168-4932-9518-582502FE1AD5}" dt="2024-11-19T07:40:47.121" v="208" actId="478"/>
        <pc:sldMkLst>
          <pc:docMk/>
          <pc:sldMk cId="391491219" sldId="428"/>
        </pc:sldMkLst>
      </pc:sldChg>
      <pc:sldChg chg="modSp">
        <pc:chgData name="Mohammed Fasha" userId="cc64f42d-a1a6-4f08-b97b-0c37f877119f" providerId="ADAL" clId="{2E5FBF59-3168-4932-9518-582502FE1AD5}" dt="2024-12-03T07:43:58.007" v="456" actId="1076"/>
        <pc:sldMkLst>
          <pc:docMk/>
          <pc:sldMk cId="3339445507" sldId="430"/>
        </pc:sldMkLst>
      </pc:sldChg>
      <pc:sldChg chg="modSp">
        <pc:chgData name="Mohammed Fasha" userId="cc64f42d-a1a6-4f08-b97b-0c37f877119f" providerId="ADAL" clId="{2E5FBF59-3168-4932-9518-582502FE1AD5}" dt="2024-12-03T07:45:08.136" v="474" actId="20577"/>
        <pc:sldMkLst>
          <pc:docMk/>
          <pc:sldMk cId="3389046835" sldId="431"/>
        </pc:sldMkLst>
      </pc:sldChg>
      <pc:sldChg chg="modSp">
        <pc:chgData name="Mohammed Fasha" userId="cc64f42d-a1a6-4f08-b97b-0c37f877119f" providerId="ADAL" clId="{2E5FBF59-3168-4932-9518-582502FE1AD5}" dt="2024-11-10T06:33:09.727" v="37" actId="207"/>
        <pc:sldMkLst>
          <pc:docMk/>
          <pc:sldMk cId="2726994946" sldId="479"/>
        </pc:sldMkLst>
      </pc:sldChg>
      <pc:sldChg chg="modSp">
        <pc:chgData name="Mohammed Fasha" userId="cc64f42d-a1a6-4f08-b97b-0c37f877119f" providerId="ADAL" clId="{2E5FBF59-3168-4932-9518-582502FE1AD5}" dt="2024-11-19T07:44:28.766" v="211" actId="20577"/>
        <pc:sldMkLst>
          <pc:docMk/>
          <pc:sldMk cId="2297456757" sldId="483"/>
        </pc:sldMkLst>
      </pc:sldChg>
      <pc:sldChg chg="modSp">
        <pc:chgData name="Mohammed Fasha" userId="cc64f42d-a1a6-4f08-b97b-0c37f877119f" providerId="ADAL" clId="{2E5FBF59-3168-4932-9518-582502FE1AD5}" dt="2024-11-10T06:45:09.392" v="40" actId="20577"/>
        <pc:sldMkLst>
          <pc:docMk/>
          <pc:sldMk cId="3474268344" sldId="596"/>
        </pc:sldMkLst>
      </pc:sldChg>
      <pc:sldChg chg="modSp">
        <pc:chgData name="Mohammed Fasha" userId="cc64f42d-a1a6-4f08-b97b-0c37f877119f" providerId="ADAL" clId="{2E5FBF59-3168-4932-9518-582502FE1AD5}" dt="2024-12-03T07:47:21.561" v="476" actId="6549"/>
        <pc:sldMkLst>
          <pc:docMk/>
          <pc:sldMk cId="399592497" sldId="613"/>
        </pc:sldMkLst>
      </pc:sldChg>
      <pc:sldChg chg="modSp">
        <pc:chgData name="Mohammed Fasha" userId="cc64f42d-a1a6-4f08-b97b-0c37f877119f" providerId="ADAL" clId="{2E5FBF59-3168-4932-9518-582502FE1AD5}" dt="2024-12-03T07:49:02.980" v="478" actId="207"/>
        <pc:sldMkLst>
          <pc:docMk/>
          <pc:sldMk cId="3329135496" sldId="617"/>
        </pc:sldMkLst>
      </pc:sldChg>
      <pc:sldChg chg="modSp">
        <pc:chgData name="Mohammed Fasha" userId="cc64f42d-a1a6-4f08-b97b-0c37f877119f" providerId="ADAL" clId="{2E5FBF59-3168-4932-9518-582502FE1AD5}" dt="2024-12-24T08:05:16.608" v="482" actId="403"/>
        <pc:sldMkLst>
          <pc:docMk/>
          <pc:sldMk cId="2990045589" sldId="659"/>
        </pc:sldMkLst>
      </pc:sldChg>
      <pc:sldChg chg="modSp">
        <pc:chgData name="Mohammed Fasha" userId="cc64f42d-a1a6-4f08-b97b-0c37f877119f" providerId="ADAL" clId="{2E5FBF59-3168-4932-9518-582502FE1AD5}" dt="2024-12-24T08:08:19.987" v="550" actId="20577"/>
        <pc:sldMkLst>
          <pc:docMk/>
          <pc:sldMk cId="2680231355" sldId="669"/>
        </pc:sldMkLst>
      </pc:sldChg>
      <pc:sldChg chg="addSp modSp">
        <pc:chgData name="Mohammed Fasha" userId="cc64f42d-a1a6-4f08-b97b-0c37f877119f" providerId="ADAL" clId="{2E5FBF59-3168-4932-9518-582502FE1AD5}" dt="2024-12-24T08:05:52.910" v="488" actId="1076"/>
        <pc:sldMkLst>
          <pc:docMk/>
          <pc:sldMk cId="916102856" sldId="685"/>
        </pc:sldMkLst>
      </pc:sldChg>
      <pc:sldChg chg="modSp">
        <pc:chgData name="Mohammed Fasha" userId="cc64f42d-a1a6-4f08-b97b-0c37f877119f" providerId="ADAL" clId="{2E5FBF59-3168-4932-9518-582502FE1AD5}" dt="2024-11-19T07:03:29.557" v="206" actId="207"/>
        <pc:sldMkLst>
          <pc:docMk/>
          <pc:sldMk cId="32004852" sldId="708"/>
        </pc:sldMkLst>
      </pc:sldChg>
    </pc:docChg>
  </pc:docChgLst>
  <pc:docChgLst>
    <pc:chgData name="Mohammed Fasha" userId="cc64f42d-a1a6-4f08-b97b-0c37f877119f" providerId="ADAL" clId="{C76591E3-3621-40DC-ACB3-E3AE46F9CD6C}"/>
    <pc:docChg chg="custSel modSld">
      <pc:chgData name="Mohammed Fasha" userId="cc64f42d-a1a6-4f08-b97b-0c37f877119f" providerId="ADAL" clId="{C76591E3-3621-40DC-ACB3-E3AE46F9CD6C}" dt="2025-05-18T04:02:45.310" v="12" actId="1076"/>
      <pc:docMkLst>
        <pc:docMk/>
      </pc:docMkLst>
      <pc:sldChg chg="modSp">
        <pc:chgData name="Mohammed Fasha" userId="cc64f42d-a1a6-4f08-b97b-0c37f877119f" providerId="ADAL" clId="{C76591E3-3621-40DC-ACB3-E3AE46F9CD6C}" dt="2025-05-18T04:01:52.662" v="0"/>
        <pc:sldMkLst>
          <pc:docMk/>
          <pc:sldMk cId="0" sldId="277"/>
        </pc:sldMkLst>
      </pc:sldChg>
      <pc:sldChg chg="addSp delSp modSp mod">
        <pc:chgData name="Mohammed Fasha" userId="cc64f42d-a1a6-4f08-b97b-0c37f877119f" providerId="ADAL" clId="{C76591E3-3621-40DC-ACB3-E3AE46F9CD6C}" dt="2025-05-18T04:02:07.042" v="2"/>
        <pc:sldMkLst>
          <pc:docMk/>
          <pc:sldMk cId="0" sldId="281"/>
        </pc:sldMkLst>
      </pc:sldChg>
      <pc:sldChg chg="addSp delSp modSp mod">
        <pc:chgData name="Mohammed Fasha" userId="cc64f42d-a1a6-4f08-b97b-0c37f877119f" providerId="ADAL" clId="{C76591E3-3621-40DC-ACB3-E3AE46F9CD6C}" dt="2025-05-18T04:02:45.310" v="12" actId="1076"/>
        <pc:sldMkLst>
          <pc:docMk/>
          <pc:sldMk cId="1219703126" sldId="295"/>
        </pc:sldMkLst>
      </pc:sldChg>
    </pc:docChg>
  </pc:docChgLst>
  <pc:docChgLst>
    <pc:chgData name="Mohammed Fasha" userId="cc64f42d-a1a6-4f08-b97b-0c37f877119f" providerId="ADAL" clId="{6804A8E6-8D7F-46E3-B091-66A8F6B926BF}"/>
    <pc:docChg chg="custSel modMainMaster">
      <pc:chgData name="Mohammed Fasha" userId="cc64f42d-a1a6-4f08-b97b-0c37f877119f" providerId="ADAL" clId="{6804A8E6-8D7F-46E3-B091-66A8F6B926BF}" dt="2024-11-09T05:15:35.019" v="2" actId="1076"/>
      <pc:docMkLst>
        <pc:docMk/>
      </pc:docMkLst>
      <pc:sldMasterChg chg="delSp mod modSldLayout">
        <pc:chgData name="Mohammed Fasha" userId="cc64f42d-a1a6-4f08-b97b-0c37f877119f" providerId="ADAL" clId="{6804A8E6-8D7F-46E3-B091-66A8F6B926BF}" dt="2024-11-09T05:15:35.019" v="2" actId="1076"/>
        <pc:sldMasterMkLst>
          <pc:docMk/>
          <pc:sldMasterMk cId="742811419" sldId="2147483648"/>
        </pc:sldMasterMkLst>
        <pc:sldLayoutChg chg="addSp modSp mod">
          <pc:chgData name="Mohammed Fasha" userId="cc64f42d-a1a6-4f08-b97b-0c37f877119f" providerId="ADAL" clId="{6804A8E6-8D7F-46E3-B091-66A8F6B926BF}" dt="2024-11-09T05:15:35.019" v="2" actId="1076"/>
          <pc:sldLayoutMkLst>
            <pc:docMk/>
            <pc:sldMasterMk cId="742811419" sldId="2147483648"/>
            <pc:sldLayoutMk cId="4063788262" sldId="2147483649"/>
          </pc:sldLayoutMkLst>
        </pc:sldLayoutChg>
      </pc:sldMasterChg>
    </pc:docChg>
  </pc:docChgLst>
  <pc:docChgLst>
    <pc:chgData name="Mohammed Fasha" userId="S::mohammed.fasha@uop.edu.jo::cc64f42d-a1a6-4f08-b97b-0c37f877119f" providerId="AD" clId="Web-{7A930933-19FE-5E4E-7241-446E70B76940}"/>
    <pc:docChg chg="addSld modSld">
      <pc:chgData name="Mohammed Fasha" userId="S::mohammed.fasha@uop.edu.jo::cc64f42d-a1a6-4f08-b97b-0c37f877119f" providerId="AD" clId="Web-{7A930933-19FE-5E4E-7241-446E70B76940}" dt="2025-07-28T14:38:20.919" v="53" actId="20577"/>
      <pc:docMkLst>
        <pc:docMk/>
      </pc:docMkLst>
      <pc:sldChg chg="addSp modSp new mod modClrScheme chgLayout">
        <pc:chgData name="Mohammed Fasha" userId="S::mohammed.fasha@uop.edu.jo::cc64f42d-a1a6-4f08-b97b-0c37f877119f" providerId="AD" clId="Web-{7A930933-19FE-5E4E-7241-446E70B76940}" dt="2025-07-28T14:38:20.919" v="53" actId="20577"/>
        <pc:sldMkLst>
          <pc:docMk/>
          <pc:sldMk cId="3086169052" sldId="311"/>
        </pc:sldMkLst>
        <pc:spChg chg="mod ord">
          <ac:chgData name="Mohammed Fasha" userId="S::mohammed.fasha@uop.edu.jo::cc64f42d-a1a6-4f08-b97b-0c37f877119f" providerId="AD" clId="Web-{7A930933-19FE-5E4E-7241-446E70B76940}" dt="2025-07-28T14:38:20.919" v="53" actId="20577"/>
          <ac:spMkLst>
            <pc:docMk/>
            <pc:sldMk cId="3086169052" sldId="311"/>
            <ac:spMk id="2" creationId="{A0BE3FB4-0A08-DB8D-DDB6-5C00C253FCB3}"/>
          </ac:spMkLst>
        </pc:spChg>
        <pc:spChg chg="mod ord">
          <ac:chgData name="Mohammed Fasha" userId="S::mohammed.fasha@uop.edu.jo::cc64f42d-a1a6-4f08-b97b-0c37f877119f" providerId="AD" clId="Web-{7A930933-19FE-5E4E-7241-446E70B76940}" dt="2025-07-28T14:37:28.292" v="42" actId="20577"/>
          <ac:spMkLst>
            <pc:docMk/>
            <pc:sldMk cId="3086169052" sldId="311"/>
            <ac:spMk id="3" creationId="{CEADB64E-DD26-970C-7B59-6463429C7CD2}"/>
          </ac:spMkLst>
        </pc:spChg>
        <pc:picChg chg="add mod">
          <ac:chgData name="Mohammed Fasha" userId="S::mohammed.fasha@uop.edu.jo::cc64f42d-a1a6-4f08-b97b-0c37f877119f" providerId="AD" clId="Web-{7A930933-19FE-5E4E-7241-446E70B76940}" dt="2025-07-28T14:37:18.308" v="40" actId="1076"/>
          <ac:picMkLst>
            <pc:docMk/>
            <pc:sldMk cId="3086169052" sldId="311"/>
            <ac:picMk id="4" creationId="{67C5A9BD-050E-05D2-4817-883C3C950D25}"/>
          </ac:picMkLst>
        </pc:picChg>
      </pc:sldChg>
    </pc:docChg>
  </pc:docChgLst>
  <pc:docChgLst>
    <pc:chgData name="Mohammed Fasha" userId="S::mohammed.fasha@uop.edu.jo::cc64f42d-a1a6-4f08-b97b-0c37f877119f" providerId="AD" clId="Web-{743DE9A7-FD69-D988-D276-D6EB926D7F18}"/>
    <pc:docChg chg="addSld modSld">
      <pc:chgData name="Mohammed Fasha" userId="S::mohammed.fasha@uop.edu.jo::cc64f42d-a1a6-4f08-b97b-0c37f877119f" providerId="AD" clId="Web-{743DE9A7-FD69-D988-D276-D6EB926D7F18}" dt="2025-04-15T04:05:42.927" v="69" actId="20577"/>
      <pc:docMkLst>
        <pc:docMk/>
      </pc:docMkLst>
      <pc:sldChg chg="addSp delSp modSp new">
        <pc:chgData name="Mohammed Fasha" userId="S::mohammed.fasha@uop.edu.jo::cc64f42d-a1a6-4f08-b97b-0c37f877119f" providerId="AD" clId="Web-{743DE9A7-FD69-D988-D276-D6EB926D7F18}" dt="2025-04-15T04:05:33.208" v="66"/>
        <pc:sldMkLst>
          <pc:docMk/>
          <pc:sldMk cId="284403422" sldId="309"/>
        </pc:sldMkLst>
      </pc:sldChg>
      <pc:sldChg chg="addSp delSp modSp new">
        <pc:chgData name="Mohammed Fasha" userId="S::mohammed.fasha@uop.edu.jo::cc64f42d-a1a6-4f08-b97b-0c37f877119f" providerId="AD" clId="Web-{743DE9A7-FD69-D988-D276-D6EB926D7F18}" dt="2025-04-15T04:05:42.927" v="69" actId="20577"/>
        <pc:sldMkLst>
          <pc:docMk/>
          <pc:sldMk cId="3625093760" sldId="31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70661-5A2C-4AD7-9C89-3E49CD92B18F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F58FC4CE-1CA9-4590-91ED-37F4CBA42F14}">
      <dgm:prSet phldrT="[Text]" custT="1"/>
      <dgm:spPr/>
      <dgm:t>
        <a:bodyPr/>
        <a:lstStyle/>
        <a:p>
          <a:r>
            <a:rPr lang="en-US" sz="1400" b="1" dirty="0"/>
            <a:t>Tokenization</a:t>
          </a:r>
        </a:p>
      </dgm:t>
    </dgm:pt>
    <dgm:pt modelId="{EB562C8A-8639-4252-8D49-DCF4E40BF2BC}" type="parTrans" cxnId="{31CB96F3-1B0D-45FA-B4DB-C6DE3541DD44}">
      <dgm:prSet/>
      <dgm:spPr/>
      <dgm:t>
        <a:bodyPr/>
        <a:lstStyle/>
        <a:p>
          <a:endParaRPr lang="en-US" sz="4000" b="1"/>
        </a:p>
      </dgm:t>
    </dgm:pt>
    <dgm:pt modelId="{FB90831D-5750-4660-AE04-EFD8173E9684}" type="sibTrans" cxnId="{31CB96F3-1B0D-45FA-B4DB-C6DE3541DD44}">
      <dgm:prSet custT="1"/>
      <dgm:spPr/>
      <dgm:t>
        <a:bodyPr/>
        <a:lstStyle/>
        <a:p>
          <a:endParaRPr lang="en-US" sz="1100" b="1"/>
        </a:p>
      </dgm:t>
    </dgm:pt>
    <dgm:pt modelId="{41EE04ED-6592-4E73-B03E-5CCC6B4BC728}">
      <dgm:prSet phldrT="[Text]" custT="1"/>
      <dgm:spPr/>
      <dgm:t>
        <a:bodyPr/>
        <a:lstStyle/>
        <a:p>
          <a:r>
            <a:rPr lang="en-US" sz="1400" b="1" dirty="0"/>
            <a:t>Normalization</a:t>
          </a:r>
        </a:p>
      </dgm:t>
    </dgm:pt>
    <dgm:pt modelId="{33FE19F2-EED3-45B0-A1F2-ED5D316B7ACF}" type="parTrans" cxnId="{433D1DFA-21E5-4D8B-AA26-CED8EF23B26B}">
      <dgm:prSet/>
      <dgm:spPr/>
      <dgm:t>
        <a:bodyPr/>
        <a:lstStyle/>
        <a:p>
          <a:endParaRPr lang="en-US" sz="4000" b="1"/>
        </a:p>
      </dgm:t>
    </dgm:pt>
    <dgm:pt modelId="{1DDAD782-65F9-4825-97D0-A017799C041A}" type="sibTrans" cxnId="{433D1DFA-21E5-4D8B-AA26-CED8EF23B26B}">
      <dgm:prSet custT="1"/>
      <dgm:spPr/>
      <dgm:t>
        <a:bodyPr/>
        <a:lstStyle/>
        <a:p>
          <a:endParaRPr lang="en-US" sz="1100" b="1"/>
        </a:p>
      </dgm:t>
    </dgm:pt>
    <dgm:pt modelId="{911DBC24-1ABF-4EB8-AB8A-35A65364D075}">
      <dgm:prSet phldrT="[Text]" custT="1"/>
      <dgm:spPr/>
      <dgm:t>
        <a:bodyPr/>
        <a:lstStyle/>
        <a:p>
          <a:r>
            <a:rPr lang="en-US" sz="1400" b="1" dirty="0"/>
            <a:t>Stopwords</a:t>
          </a:r>
        </a:p>
      </dgm:t>
    </dgm:pt>
    <dgm:pt modelId="{FAEA5791-D72D-425A-BA49-B3A896E7E2DD}" type="parTrans" cxnId="{38275080-0E19-4C72-93CA-7837E54A1CF1}">
      <dgm:prSet/>
      <dgm:spPr/>
      <dgm:t>
        <a:bodyPr/>
        <a:lstStyle/>
        <a:p>
          <a:endParaRPr lang="en-US" sz="4000" b="1"/>
        </a:p>
      </dgm:t>
    </dgm:pt>
    <dgm:pt modelId="{13D16BD7-C1B4-409E-B878-C47EA3565DBC}" type="sibTrans" cxnId="{38275080-0E19-4C72-93CA-7837E54A1CF1}">
      <dgm:prSet custT="1"/>
      <dgm:spPr/>
      <dgm:t>
        <a:bodyPr/>
        <a:lstStyle/>
        <a:p>
          <a:endParaRPr lang="en-US" sz="1100" b="1"/>
        </a:p>
      </dgm:t>
    </dgm:pt>
    <dgm:pt modelId="{8D83B5C5-9C4A-4515-8F2F-B6D403703EEC}">
      <dgm:prSet phldrT="[Text]" custT="1"/>
      <dgm:spPr/>
      <dgm:t>
        <a:bodyPr/>
        <a:lstStyle/>
        <a:p>
          <a:r>
            <a:rPr lang="en-US" sz="1400" b="1" dirty="0"/>
            <a:t>Stemming/</a:t>
          </a:r>
        </a:p>
        <a:p>
          <a:r>
            <a:rPr lang="en-US" sz="1400" b="1" dirty="0"/>
            <a:t>Lemmatization</a:t>
          </a:r>
        </a:p>
      </dgm:t>
    </dgm:pt>
    <dgm:pt modelId="{8EA7ED3D-AB4B-47B9-8AF2-C45EE12409C7}" type="parTrans" cxnId="{8E815076-6B8F-4145-9914-F6621D554B69}">
      <dgm:prSet/>
      <dgm:spPr/>
      <dgm:t>
        <a:bodyPr/>
        <a:lstStyle/>
        <a:p>
          <a:endParaRPr lang="en-US" sz="4000" b="1"/>
        </a:p>
      </dgm:t>
    </dgm:pt>
    <dgm:pt modelId="{339561C7-14CB-4574-9869-DA7E48911738}" type="sibTrans" cxnId="{8E815076-6B8F-4145-9914-F6621D554B69}">
      <dgm:prSet custT="1"/>
      <dgm:spPr/>
      <dgm:t>
        <a:bodyPr/>
        <a:lstStyle/>
        <a:p>
          <a:endParaRPr lang="en-US" sz="1100" b="1"/>
        </a:p>
      </dgm:t>
    </dgm:pt>
    <dgm:pt modelId="{41475B3C-AC22-4D2D-BC21-945FA3A190E4}">
      <dgm:prSet phldrT="[Text]" custT="1"/>
      <dgm:spPr/>
      <dgm:t>
        <a:bodyPr/>
        <a:lstStyle/>
        <a:p>
          <a:r>
            <a:rPr lang="en-US" sz="1400" b="1" dirty="0" err="1"/>
            <a:t>BoW</a:t>
          </a:r>
          <a:endParaRPr lang="en-US" sz="1400" b="1" dirty="0"/>
        </a:p>
      </dgm:t>
    </dgm:pt>
    <dgm:pt modelId="{1A0098C7-4362-4445-A960-FA927EA4CDF4}" type="parTrans" cxnId="{F9FE5126-5BC8-4AD1-9E12-0619D87C9A50}">
      <dgm:prSet/>
      <dgm:spPr/>
      <dgm:t>
        <a:bodyPr/>
        <a:lstStyle/>
        <a:p>
          <a:endParaRPr lang="en-US" sz="4000" b="1"/>
        </a:p>
      </dgm:t>
    </dgm:pt>
    <dgm:pt modelId="{731C291A-ED72-460B-AA8C-74CEF9AA07DB}" type="sibTrans" cxnId="{F9FE5126-5BC8-4AD1-9E12-0619D87C9A50}">
      <dgm:prSet/>
      <dgm:spPr/>
      <dgm:t>
        <a:bodyPr/>
        <a:lstStyle/>
        <a:p>
          <a:endParaRPr lang="en-US" sz="4000" b="1"/>
        </a:p>
      </dgm:t>
    </dgm:pt>
    <dgm:pt modelId="{CFAE3B5D-8AEF-44B7-A33F-1CA355CF21A6}">
      <dgm:prSet phldrT="[Text]" custT="1"/>
      <dgm:spPr/>
      <dgm:t>
        <a:bodyPr/>
        <a:lstStyle/>
        <a:p>
          <a:r>
            <a:rPr lang="en-US" sz="1400" b="1" dirty="0"/>
            <a:t>Use in Predictive Models</a:t>
          </a:r>
        </a:p>
      </dgm:t>
    </dgm:pt>
    <dgm:pt modelId="{47063A73-BD12-4551-9C5A-238DD8B297E0}" type="parTrans" cxnId="{9A94005C-F1D6-48C9-8008-AF1ABD9BA3D8}">
      <dgm:prSet/>
      <dgm:spPr/>
      <dgm:t>
        <a:bodyPr/>
        <a:lstStyle/>
        <a:p>
          <a:endParaRPr lang="en-US"/>
        </a:p>
      </dgm:t>
    </dgm:pt>
    <dgm:pt modelId="{9094F654-3DDA-475F-9A03-D9EA827439DF}" type="sibTrans" cxnId="{9A94005C-F1D6-48C9-8008-AF1ABD9BA3D8}">
      <dgm:prSet/>
      <dgm:spPr/>
      <dgm:t>
        <a:bodyPr/>
        <a:lstStyle/>
        <a:p>
          <a:endParaRPr lang="en-US"/>
        </a:p>
      </dgm:t>
    </dgm:pt>
    <dgm:pt modelId="{5D5DF7CD-0B66-448E-9381-392AB5B843CA}" type="pres">
      <dgm:prSet presAssocID="{0EA70661-5A2C-4AD7-9C89-3E49CD92B18F}" presName="Name0" presStyleCnt="0">
        <dgm:presLayoutVars>
          <dgm:dir/>
          <dgm:resizeHandles val="exact"/>
        </dgm:presLayoutVars>
      </dgm:prSet>
      <dgm:spPr/>
    </dgm:pt>
    <dgm:pt modelId="{BA69533B-F19A-4BB2-A636-8B9C5A812019}" type="pres">
      <dgm:prSet presAssocID="{F58FC4CE-1CA9-4590-91ED-37F4CBA42F14}" presName="node" presStyleLbl="node1" presStyleIdx="0" presStyleCnt="6">
        <dgm:presLayoutVars>
          <dgm:bulletEnabled val="1"/>
        </dgm:presLayoutVars>
      </dgm:prSet>
      <dgm:spPr/>
    </dgm:pt>
    <dgm:pt modelId="{8094958B-CCE1-47B5-BE13-2FFF5668E64C}" type="pres">
      <dgm:prSet presAssocID="{FB90831D-5750-4660-AE04-EFD8173E9684}" presName="sibTrans" presStyleLbl="sibTrans2D1" presStyleIdx="0" presStyleCnt="5"/>
      <dgm:spPr/>
    </dgm:pt>
    <dgm:pt modelId="{BDABE8B2-475C-4726-ADD8-8E4863A5FA95}" type="pres">
      <dgm:prSet presAssocID="{FB90831D-5750-4660-AE04-EFD8173E9684}" presName="connectorText" presStyleLbl="sibTrans2D1" presStyleIdx="0" presStyleCnt="5"/>
      <dgm:spPr/>
    </dgm:pt>
    <dgm:pt modelId="{660AC105-27B0-4EE5-86BD-7AB31B482613}" type="pres">
      <dgm:prSet presAssocID="{41EE04ED-6592-4E73-B03E-5CCC6B4BC728}" presName="node" presStyleLbl="node1" presStyleIdx="1" presStyleCnt="6">
        <dgm:presLayoutVars>
          <dgm:bulletEnabled val="1"/>
        </dgm:presLayoutVars>
      </dgm:prSet>
      <dgm:spPr/>
    </dgm:pt>
    <dgm:pt modelId="{E3C4A4FB-C431-444D-9D4A-6029DF43DF08}" type="pres">
      <dgm:prSet presAssocID="{1DDAD782-65F9-4825-97D0-A017799C041A}" presName="sibTrans" presStyleLbl="sibTrans2D1" presStyleIdx="1" presStyleCnt="5"/>
      <dgm:spPr/>
    </dgm:pt>
    <dgm:pt modelId="{DCB65963-541A-4111-B887-FEB8F70C5F33}" type="pres">
      <dgm:prSet presAssocID="{1DDAD782-65F9-4825-97D0-A017799C041A}" presName="connectorText" presStyleLbl="sibTrans2D1" presStyleIdx="1" presStyleCnt="5"/>
      <dgm:spPr/>
    </dgm:pt>
    <dgm:pt modelId="{1387B7F4-7DA1-4E29-854F-E1C8CE1717E2}" type="pres">
      <dgm:prSet presAssocID="{911DBC24-1ABF-4EB8-AB8A-35A65364D075}" presName="node" presStyleLbl="node1" presStyleIdx="2" presStyleCnt="6">
        <dgm:presLayoutVars>
          <dgm:bulletEnabled val="1"/>
        </dgm:presLayoutVars>
      </dgm:prSet>
      <dgm:spPr/>
    </dgm:pt>
    <dgm:pt modelId="{CAC414BC-6BD0-47ED-BA0A-DEEE9EACF5CF}" type="pres">
      <dgm:prSet presAssocID="{13D16BD7-C1B4-409E-B878-C47EA3565DBC}" presName="sibTrans" presStyleLbl="sibTrans2D1" presStyleIdx="2" presStyleCnt="5"/>
      <dgm:spPr/>
    </dgm:pt>
    <dgm:pt modelId="{34D02D95-BC73-4FA3-A12A-B478BC64B84C}" type="pres">
      <dgm:prSet presAssocID="{13D16BD7-C1B4-409E-B878-C47EA3565DBC}" presName="connectorText" presStyleLbl="sibTrans2D1" presStyleIdx="2" presStyleCnt="5"/>
      <dgm:spPr/>
    </dgm:pt>
    <dgm:pt modelId="{5D71F6D9-B214-43D0-A438-3FECF7B40DD6}" type="pres">
      <dgm:prSet presAssocID="{8D83B5C5-9C4A-4515-8F2F-B6D403703EEC}" presName="node" presStyleLbl="node1" presStyleIdx="3" presStyleCnt="6">
        <dgm:presLayoutVars>
          <dgm:bulletEnabled val="1"/>
        </dgm:presLayoutVars>
      </dgm:prSet>
      <dgm:spPr/>
    </dgm:pt>
    <dgm:pt modelId="{76D91E22-5F8E-4541-8077-87BEC789CAAC}" type="pres">
      <dgm:prSet presAssocID="{339561C7-14CB-4574-9869-DA7E48911738}" presName="sibTrans" presStyleLbl="sibTrans2D1" presStyleIdx="3" presStyleCnt="5"/>
      <dgm:spPr/>
    </dgm:pt>
    <dgm:pt modelId="{80DC4724-1E4D-46BC-867B-E104A784A957}" type="pres">
      <dgm:prSet presAssocID="{339561C7-14CB-4574-9869-DA7E48911738}" presName="connectorText" presStyleLbl="sibTrans2D1" presStyleIdx="3" presStyleCnt="5"/>
      <dgm:spPr/>
    </dgm:pt>
    <dgm:pt modelId="{DDF57736-374A-474E-BA56-DE52AFC3D2A2}" type="pres">
      <dgm:prSet presAssocID="{41475B3C-AC22-4D2D-BC21-945FA3A190E4}" presName="node" presStyleLbl="node1" presStyleIdx="4" presStyleCnt="6">
        <dgm:presLayoutVars>
          <dgm:bulletEnabled val="1"/>
        </dgm:presLayoutVars>
      </dgm:prSet>
      <dgm:spPr/>
    </dgm:pt>
    <dgm:pt modelId="{EB03FD33-028A-4DF3-9DCC-A2AE47B1BEDA}" type="pres">
      <dgm:prSet presAssocID="{731C291A-ED72-460B-AA8C-74CEF9AA07DB}" presName="sibTrans" presStyleLbl="sibTrans2D1" presStyleIdx="4" presStyleCnt="5"/>
      <dgm:spPr/>
    </dgm:pt>
    <dgm:pt modelId="{5EAE687C-1D6B-43D9-A8F7-EE2C7DE89FAB}" type="pres">
      <dgm:prSet presAssocID="{731C291A-ED72-460B-AA8C-74CEF9AA07DB}" presName="connectorText" presStyleLbl="sibTrans2D1" presStyleIdx="4" presStyleCnt="5"/>
      <dgm:spPr/>
    </dgm:pt>
    <dgm:pt modelId="{F60634B7-6600-4819-8526-8AC143886B1F}" type="pres">
      <dgm:prSet presAssocID="{CFAE3B5D-8AEF-44B7-A33F-1CA355CF21A6}" presName="node" presStyleLbl="node1" presStyleIdx="5" presStyleCnt="6">
        <dgm:presLayoutVars>
          <dgm:bulletEnabled val="1"/>
        </dgm:presLayoutVars>
      </dgm:prSet>
      <dgm:spPr/>
    </dgm:pt>
  </dgm:ptLst>
  <dgm:cxnLst>
    <dgm:cxn modelId="{74B35F06-B8DC-4152-AF44-58E35080B195}" type="presOf" srcId="{41EE04ED-6592-4E73-B03E-5CCC6B4BC728}" destId="{660AC105-27B0-4EE5-86BD-7AB31B482613}" srcOrd="0" destOrd="0" presId="urn:microsoft.com/office/officeart/2005/8/layout/process1"/>
    <dgm:cxn modelId="{F9FE5126-5BC8-4AD1-9E12-0619D87C9A50}" srcId="{0EA70661-5A2C-4AD7-9C89-3E49CD92B18F}" destId="{41475B3C-AC22-4D2D-BC21-945FA3A190E4}" srcOrd="4" destOrd="0" parTransId="{1A0098C7-4362-4445-A960-FA927EA4CDF4}" sibTransId="{731C291A-ED72-460B-AA8C-74CEF9AA07DB}"/>
    <dgm:cxn modelId="{22977D2E-8759-4C1E-8403-C90BAF44BB6B}" type="presOf" srcId="{CFAE3B5D-8AEF-44B7-A33F-1CA355CF21A6}" destId="{F60634B7-6600-4819-8526-8AC143886B1F}" srcOrd="0" destOrd="0" presId="urn:microsoft.com/office/officeart/2005/8/layout/process1"/>
    <dgm:cxn modelId="{9654773C-E29B-40A5-BD25-693B719D4845}" type="presOf" srcId="{339561C7-14CB-4574-9869-DA7E48911738}" destId="{76D91E22-5F8E-4541-8077-87BEC789CAAC}" srcOrd="0" destOrd="0" presId="urn:microsoft.com/office/officeart/2005/8/layout/process1"/>
    <dgm:cxn modelId="{9A94005C-F1D6-48C9-8008-AF1ABD9BA3D8}" srcId="{0EA70661-5A2C-4AD7-9C89-3E49CD92B18F}" destId="{CFAE3B5D-8AEF-44B7-A33F-1CA355CF21A6}" srcOrd="5" destOrd="0" parTransId="{47063A73-BD12-4551-9C5A-238DD8B297E0}" sibTransId="{9094F654-3DDA-475F-9A03-D9EA827439DF}"/>
    <dgm:cxn modelId="{9CB25765-890E-49DD-ADEA-4BE88A617E5C}" type="presOf" srcId="{731C291A-ED72-460B-AA8C-74CEF9AA07DB}" destId="{5EAE687C-1D6B-43D9-A8F7-EE2C7DE89FAB}" srcOrd="1" destOrd="0" presId="urn:microsoft.com/office/officeart/2005/8/layout/process1"/>
    <dgm:cxn modelId="{F86A296D-2C16-4CBD-B146-8E1B4B8EC2B5}" type="presOf" srcId="{731C291A-ED72-460B-AA8C-74CEF9AA07DB}" destId="{EB03FD33-028A-4DF3-9DCC-A2AE47B1BEDA}" srcOrd="0" destOrd="0" presId="urn:microsoft.com/office/officeart/2005/8/layout/process1"/>
    <dgm:cxn modelId="{5F79FF50-DABE-46E5-AC9B-765E7EB718F8}" type="presOf" srcId="{F58FC4CE-1CA9-4590-91ED-37F4CBA42F14}" destId="{BA69533B-F19A-4BB2-A636-8B9C5A812019}" srcOrd="0" destOrd="0" presId="urn:microsoft.com/office/officeart/2005/8/layout/process1"/>
    <dgm:cxn modelId="{8E815076-6B8F-4145-9914-F6621D554B69}" srcId="{0EA70661-5A2C-4AD7-9C89-3E49CD92B18F}" destId="{8D83B5C5-9C4A-4515-8F2F-B6D403703EEC}" srcOrd="3" destOrd="0" parTransId="{8EA7ED3D-AB4B-47B9-8AF2-C45EE12409C7}" sibTransId="{339561C7-14CB-4574-9869-DA7E48911738}"/>
    <dgm:cxn modelId="{D96E175A-9A50-444C-9871-EEBE2DB184D8}" type="presOf" srcId="{1DDAD782-65F9-4825-97D0-A017799C041A}" destId="{DCB65963-541A-4111-B887-FEB8F70C5F33}" srcOrd="1" destOrd="0" presId="urn:microsoft.com/office/officeart/2005/8/layout/process1"/>
    <dgm:cxn modelId="{E009217A-0F90-4E9F-831C-6381F528D690}" type="presOf" srcId="{13D16BD7-C1B4-409E-B878-C47EA3565DBC}" destId="{34D02D95-BC73-4FA3-A12A-B478BC64B84C}" srcOrd="1" destOrd="0" presId="urn:microsoft.com/office/officeart/2005/8/layout/process1"/>
    <dgm:cxn modelId="{40E1AC7F-2E6F-45F4-ACCE-D1083FF32491}" type="presOf" srcId="{339561C7-14CB-4574-9869-DA7E48911738}" destId="{80DC4724-1E4D-46BC-867B-E104A784A957}" srcOrd="1" destOrd="0" presId="urn:microsoft.com/office/officeart/2005/8/layout/process1"/>
    <dgm:cxn modelId="{38275080-0E19-4C72-93CA-7837E54A1CF1}" srcId="{0EA70661-5A2C-4AD7-9C89-3E49CD92B18F}" destId="{911DBC24-1ABF-4EB8-AB8A-35A65364D075}" srcOrd="2" destOrd="0" parTransId="{FAEA5791-D72D-425A-BA49-B3A896E7E2DD}" sibTransId="{13D16BD7-C1B4-409E-B878-C47EA3565DBC}"/>
    <dgm:cxn modelId="{5136778A-A590-4B24-A8AF-5A5A9D338D31}" type="presOf" srcId="{FB90831D-5750-4660-AE04-EFD8173E9684}" destId="{8094958B-CCE1-47B5-BE13-2FFF5668E64C}" srcOrd="0" destOrd="0" presId="urn:microsoft.com/office/officeart/2005/8/layout/process1"/>
    <dgm:cxn modelId="{4987798C-D16A-4CD7-80D8-C2EE42C0B2D6}" type="presOf" srcId="{41475B3C-AC22-4D2D-BC21-945FA3A190E4}" destId="{DDF57736-374A-474E-BA56-DE52AFC3D2A2}" srcOrd="0" destOrd="0" presId="urn:microsoft.com/office/officeart/2005/8/layout/process1"/>
    <dgm:cxn modelId="{6AD9C299-8033-4E1E-A431-C3F2A1649A87}" type="presOf" srcId="{1DDAD782-65F9-4825-97D0-A017799C041A}" destId="{E3C4A4FB-C431-444D-9D4A-6029DF43DF08}" srcOrd="0" destOrd="0" presId="urn:microsoft.com/office/officeart/2005/8/layout/process1"/>
    <dgm:cxn modelId="{CDDA949F-F660-4736-B34F-C9F2A2A690EB}" type="presOf" srcId="{0EA70661-5A2C-4AD7-9C89-3E49CD92B18F}" destId="{5D5DF7CD-0B66-448E-9381-392AB5B843CA}" srcOrd="0" destOrd="0" presId="urn:microsoft.com/office/officeart/2005/8/layout/process1"/>
    <dgm:cxn modelId="{95B699B3-5922-4CEF-AB58-54A902D8C706}" type="presOf" srcId="{911DBC24-1ABF-4EB8-AB8A-35A65364D075}" destId="{1387B7F4-7DA1-4E29-854F-E1C8CE1717E2}" srcOrd="0" destOrd="0" presId="urn:microsoft.com/office/officeart/2005/8/layout/process1"/>
    <dgm:cxn modelId="{2892CABF-1BB0-45F4-ABF5-3D0C8BD048A3}" type="presOf" srcId="{FB90831D-5750-4660-AE04-EFD8173E9684}" destId="{BDABE8B2-475C-4726-ADD8-8E4863A5FA95}" srcOrd="1" destOrd="0" presId="urn:microsoft.com/office/officeart/2005/8/layout/process1"/>
    <dgm:cxn modelId="{31CB96F3-1B0D-45FA-B4DB-C6DE3541DD44}" srcId="{0EA70661-5A2C-4AD7-9C89-3E49CD92B18F}" destId="{F58FC4CE-1CA9-4590-91ED-37F4CBA42F14}" srcOrd="0" destOrd="0" parTransId="{EB562C8A-8639-4252-8D49-DCF4E40BF2BC}" sibTransId="{FB90831D-5750-4660-AE04-EFD8173E9684}"/>
    <dgm:cxn modelId="{0B54D5F6-91D3-406E-BE85-27B89012EB90}" type="presOf" srcId="{13D16BD7-C1B4-409E-B878-C47EA3565DBC}" destId="{CAC414BC-6BD0-47ED-BA0A-DEEE9EACF5CF}" srcOrd="0" destOrd="0" presId="urn:microsoft.com/office/officeart/2005/8/layout/process1"/>
    <dgm:cxn modelId="{DB4EEEF7-55F9-41C4-9452-60FAC734AC93}" type="presOf" srcId="{8D83B5C5-9C4A-4515-8F2F-B6D403703EEC}" destId="{5D71F6D9-B214-43D0-A438-3FECF7B40DD6}" srcOrd="0" destOrd="0" presId="urn:microsoft.com/office/officeart/2005/8/layout/process1"/>
    <dgm:cxn modelId="{433D1DFA-21E5-4D8B-AA26-CED8EF23B26B}" srcId="{0EA70661-5A2C-4AD7-9C89-3E49CD92B18F}" destId="{41EE04ED-6592-4E73-B03E-5CCC6B4BC728}" srcOrd="1" destOrd="0" parTransId="{33FE19F2-EED3-45B0-A1F2-ED5D316B7ACF}" sibTransId="{1DDAD782-65F9-4825-97D0-A017799C041A}"/>
    <dgm:cxn modelId="{C6201CAE-286B-4450-880B-F22C855BBA2B}" type="presParOf" srcId="{5D5DF7CD-0B66-448E-9381-392AB5B843CA}" destId="{BA69533B-F19A-4BB2-A636-8B9C5A812019}" srcOrd="0" destOrd="0" presId="urn:microsoft.com/office/officeart/2005/8/layout/process1"/>
    <dgm:cxn modelId="{6532A7AB-195D-47A9-8A00-C207F0D91AA7}" type="presParOf" srcId="{5D5DF7CD-0B66-448E-9381-392AB5B843CA}" destId="{8094958B-CCE1-47B5-BE13-2FFF5668E64C}" srcOrd="1" destOrd="0" presId="urn:microsoft.com/office/officeart/2005/8/layout/process1"/>
    <dgm:cxn modelId="{471DF106-DC4A-483A-A74E-689CF98E7926}" type="presParOf" srcId="{8094958B-CCE1-47B5-BE13-2FFF5668E64C}" destId="{BDABE8B2-475C-4726-ADD8-8E4863A5FA95}" srcOrd="0" destOrd="0" presId="urn:microsoft.com/office/officeart/2005/8/layout/process1"/>
    <dgm:cxn modelId="{862A1CD6-C4FE-40EB-8494-6F0DF1787D13}" type="presParOf" srcId="{5D5DF7CD-0B66-448E-9381-392AB5B843CA}" destId="{660AC105-27B0-4EE5-86BD-7AB31B482613}" srcOrd="2" destOrd="0" presId="urn:microsoft.com/office/officeart/2005/8/layout/process1"/>
    <dgm:cxn modelId="{1EE7C9D5-B06C-4230-9683-9873A02CE574}" type="presParOf" srcId="{5D5DF7CD-0B66-448E-9381-392AB5B843CA}" destId="{E3C4A4FB-C431-444D-9D4A-6029DF43DF08}" srcOrd="3" destOrd="0" presId="urn:microsoft.com/office/officeart/2005/8/layout/process1"/>
    <dgm:cxn modelId="{16F8FA85-520F-4162-A836-3B95AF901B3C}" type="presParOf" srcId="{E3C4A4FB-C431-444D-9D4A-6029DF43DF08}" destId="{DCB65963-541A-4111-B887-FEB8F70C5F33}" srcOrd="0" destOrd="0" presId="urn:microsoft.com/office/officeart/2005/8/layout/process1"/>
    <dgm:cxn modelId="{E30C22E9-3792-43B5-B578-15032955C389}" type="presParOf" srcId="{5D5DF7CD-0B66-448E-9381-392AB5B843CA}" destId="{1387B7F4-7DA1-4E29-854F-E1C8CE1717E2}" srcOrd="4" destOrd="0" presId="urn:microsoft.com/office/officeart/2005/8/layout/process1"/>
    <dgm:cxn modelId="{F06B5B7A-68EB-4F9E-BA7C-C8F201341139}" type="presParOf" srcId="{5D5DF7CD-0B66-448E-9381-392AB5B843CA}" destId="{CAC414BC-6BD0-47ED-BA0A-DEEE9EACF5CF}" srcOrd="5" destOrd="0" presId="urn:microsoft.com/office/officeart/2005/8/layout/process1"/>
    <dgm:cxn modelId="{02DAE35C-2C72-45D8-8A23-D5F75A6F1BBC}" type="presParOf" srcId="{CAC414BC-6BD0-47ED-BA0A-DEEE9EACF5CF}" destId="{34D02D95-BC73-4FA3-A12A-B478BC64B84C}" srcOrd="0" destOrd="0" presId="urn:microsoft.com/office/officeart/2005/8/layout/process1"/>
    <dgm:cxn modelId="{7F2879BC-525B-471B-97F2-59B2BD50439C}" type="presParOf" srcId="{5D5DF7CD-0B66-448E-9381-392AB5B843CA}" destId="{5D71F6D9-B214-43D0-A438-3FECF7B40DD6}" srcOrd="6" destOrd="0" presId="urn:microsoft.com/office/officeart/2005/8/layout/process1"/>
    <dgm:cxn modelId="{E1D861FC-E2D7-43E3-A11E-44FCAD1439E5}" type="presParOf" srcId="{5D5DF7CD-0B66-448E-9381-392AB5B843CA}" destId="{76D91E22-5F8E-4541-8077-87BEC789CAAC}" srcOrd="7" destOrd="0" presId="urn:microsoft.com/office/officeart/2005/8/layout/process1"/>
    <dgm:cxn modelId="{4003EFEE-F35A-428E-9221-3BD667D87E57}" type="presParOf" srcId="{76D91E22-5F8E-4541-8077-87BEC789CAAC}" destId="{80DC4724-1E4D-46BC-867B-E104A784A957}" srcOrd="0" destOrd="0" presId="urn:microsoft.com/office/officeart/2005/8/layout/process1"/>
    <dgm:cxn modelId="{5C26476E-E58D-44C0-B7A0-D1FEB670B758}" type="presParOf" srcId="{5D5DF7CD-0B66-448E-9381-392AB5B843CA}" destId="{DDF57736-374A-474E-BA56-DE52AFC3D2A2}" srcOrd="8" destOrd="0" presId="urn:microsoft.com/office/officeart/2005/8/layout/process1"/>
    <dgm:cxn modelId="{B544B15A-9134-4E8C-B8C0-8C961CDC58FA}" type="presParOf" srcId="{5D5DF7CD-0B66-448E-9381-392AB5B843CA}" destId="{EB03FD33-028A-4DF3-9DCC-A2AE47B1BEDA}" srcOrd="9" destOrd="0" presId="urn:microsoft.com/office/officeart/2005/8/layout/process1"/>
    <dgm:cxn modelId="{A49B4039-41DE-49C7-B747-4CD59CC676A4}" type="presParOf" srcId="{EB03FD33-028A-4DF3-9DCC-A2AE47B1BEDA}" destId="{5EAE687C-1D6B-43D9-A8F7-EE2C7DE89FAB}" srcOrd="0" destOrd="0" presId="urn:microsoft.com/office/officeart/2005/8/layout/process1"/>
    <dgm:cxn modelId="{0CA4876E-83A8-472F-B033-4FEE582EC92D}" type="presParOf" srcId="{5D5DF7CD-0B66-448E-9381-392AB5B843CA}" destId="{F60634B7-6600-4819-8526-8AC143886B1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9533B-F19A-4BB2-A636-8B9C5A812019}">
      <dsp:nvSpPr>
        <dsp:cNvPr id="0" name=""/>
        <dsp:cNvSpPr/>
      </dsp:nvSpPr>
      <dsp:spPr>
        <a:xfrm>
          <a:off x="4255" y="547144"/>
          <a:ext cx="1088218" cy="8365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Tokenization</a:t>
          </a:r>
        </a:p>
      </dsp:txBody>
      <dsp:txXfrm>
        <a:off x="28757" y="571646"/>
        <a:ext cx="1039214" cy="787564"/>
      </dsp:txXfrm>
    </dsp:sp>
    <dsp:sp modelId="{8094958B-CCE1-47B5-BE13-2FFF5668E64C}">
      <dsp:nvSpPr>
        <dsp:cNvPr id="0" name=""/>
        <dsp:cNvSpPr/>
      </dsp:nvSpPr>
      <dsp:spPr>
        <a:xfrm>
          <a:off x="1201295" y="830489"/>
          <a:ext cx="230702" cy="26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1201295" y="884465"/>
        <a:ext cx="161491" cy="161926"/>
      </dsp:txXfrm>
    </dsp:sp>
    <dsp:sp modelId="{660AC105-27B0-4EE5-86BD-7AB31B482613}">
      <dsp:nvSpPr>
        <dsp:cNvPr id="0" name=""/>
        <dsp:cNvSpPr/>
      </dsp:nvSpPr>
      <dsp:spPr>
        <a:xfrm>
          <a:off x="1527761" y="547144"/>
          <a:ext cx="1088218" cy="8365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Normalization</a:t>
          </a:r>
        </a:p>
      </dsp:txBody>
      <dsp:txXfrm>
        <a:off x="1552263" y="571646"/>
        <a:ext cx="1039214" cy="787564"/>
      </dsp:txXfrm>
    </dsp:sp>
    <dsp:sp modelId="{E3C4A4FB-C431-444D-9D4A-6029DF43DF08}">
      <dsp:nvSpPr>
        <dsp:cNvPr id="0" name=""/>
        <dsp:cNvSpPr/>
      </dsp:nvSpPr>
      <dsp:spPr>
        <a:xfrm>
          <a:off x="2724801" y="830489"/>
          <a:ext cx="230702" cy="26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2724801" y="884465"/>
        <a:ext cx="161491" cy="161926"/>
      </dsp:txXfrm>
    </dsp:sp>
    <dsp:sp modelId="{1387B7F4-7DA1-4E29-854F-E1C8CE1717E2}">
      <dsp:nvSpPr>
        <dsp:cNvPr id="0" name=""/>
        <dsp:cNvSpPr/>
      </dsp:nvSpPr>
      <dsp:spPr>
        <a:xfrm>
          <a:off x="3051267" y="547144"/>
          <a:ext cx="1088218" cy="8365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Stopwords</a:t>
          </a:r>
        </a:p>
      </dsp:txBody>
      <dsp:txXfrm>
        <a:off x="3075769" y="571646"/>
        <a:ext cx="1039214" cy="787564"/>
      </dsp:txXfrm>
    </dsp:sp>
    <dsp:sp modelId="{CAC414BC-6BD0-47ED-BA0A-DEEE9EACF5CF}">
      <dsp:nvSpPr>
        <dsp:cNvPr id="0" name=""/>
        <dsp:cNvSpPr/>
      </dsp:nvSpPr>
      <dsp:spPr>
        <a:xfrm>
          <a:off x="4248307" y="830489"/>
          <a:ext cx="230702" cy="26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4248307" y="884465"/>
        <a:ext cx="161491" cy="161926"/>
      </dsp:txXfrm>
    </dsp:sp>
    <dsp:sp modelId="{5D71F6D9-B214-43D0-A438-3FECF7B40DD6}">
      <dsp:nvSpPr>
        <dsp:cNvPr id="0" name=""/>
        <dsp:cNvSpPr/>
      </dsp:nvSpPr>
      <dsp:spPr>
        <a:xfrm>
          <a:off x="4574773" y="547144"/>
          <a:ext cx="1088218" cy="8365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Stemming/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Lemmatization</a:t>
          </a:r>
        </a:p>
      </dsp:txBody>
      <dsp:txXfrm>
        <a:off x="4599275" y="571646"/>
        <a:ext cx="1039214" cy="787564"/>
      </dsp:txXfrm>
    </dsp:sp>
    <dsp:sp modelId="{76D91E22-5F8E-4541-8077-87BEC789CAAC}">
      <dsp:nvSpPr>
        <dsp:cNvPr id="0" name=""/>
        <dsp:cNvSpPr/>
      </dsp:nvSpPr>
      <dsp:spPr>
        <a:xfrm>
          <a:off x="5771813" y="830489"/>
          <a:ext cx="230702" cy="26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5771813" y="884465"/>
        <a:ext cx="161491" cy="161926"/>
      </dsp:txXfrm>
    </dsp:sp>
    <dsp:sp modelId="{DDF57736-374A-474E-BA56-DE52AFC3D2A2}">
      <dsp:nvSpPr>
        <dsp:cNvPr id="0" name=""/>
        <dsp:cNvSpPr/>
      </dsp:nvSpPr>
      <dsp:spPr>
        <a:xfrm>
          <a:off x="6098279" y="547144"/>
          <a:ext cx="1088218" cy="8365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BoW</a:t>
          </a:r>
          <a:endParaRPr lang="en-US" sz="1400" b="1" kern="1200" dirty="0"/>
        </a:p>
      </dsp:txBody>
      <dsp:txXfrm>
        <a:off x="6122781" y="571646"/>
        <a:ext cx="1039214" cy="787564"/>
      </dsp:txXfrm>
    </dsp:sp>
    <dsp:sp modelId="{EB03FD33-028A-4DF3-9DCC-A2AE47B1BEDA}">
      <dsp:nvSpPr>
        <dsp:cNvPr id="0" name=""/>
        <dsp:cNvSpPr/>
      </dsp:nvSpPr>
      <dsp:spPr>
        <a:xfrm>
          <a:off x="7295319" y="830489"/>
          <a:ext cx="230702" cy="26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7295319" y="884465"/>
        <a:ext cx="161491" cy="161926"/>
      </dsp:txXfrm>
    </dsp:sp>
    <dsp:sp modelId="{F60634B7-6600-4819-8526-8AC143886B1F}">
      <dsp:nvSpPr>
        <dsp:cNvPr id="0" name=""/>
        <dsp:cNvSpPr/>
      </dsp:nvSpPr>
      <dsp:spPr>
        <a:xfrm>
          <a:off x="7621785" y="547144"/>
          <a:ext cx="1088218" cy="8365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Use in Predictive Models</a:t>
          </a:r>
        </a:p>
      </dsp:txBody>
      <dsp:txXfrm>
        <a:off x="7646287" y="571646"/>
        <a:ext cx="1039214" cy="787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A03A4-B9F1-404C-8A74-B1AFD648095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C3971-340B-41A2-ABD3-FB1A577E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B88D-A571-8D68-DA1D-4734ED37A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33490-0BE8-AA6E-9BD9-B3AE42C09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6175-CE1C-2163-F07B-89B1D44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1D7E-9560-9E2E-E325-EA9FF2B4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5B4A-CC9F-DFD4-9C8C-EC0E3A6C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15635-BBAD-7E56-C59A-73312B169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525"/>
            <a:ext cx="2123320" cy="4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9562-02BA-F69E-C391-546A16C2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C2F76-E2E8-15A6-A3C8-6CB5142D8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A671-E219-71C5-2625-4964456C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E91A-8EA7-3C4C-E581-D2E7DE80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36E2-4C17-03F4-B4DC-034FD96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CBBF0-FFDE-1DC2-A2E8-4E454811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6B3BF-C276-8333-A7E7-B8D443C6A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B368-D24B-9EA8-8A8F-0AB2C5F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D11-FA10-A88B-DAAF-BDC5D659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B60E9-3F05-AAE4-101F-3125133F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03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514BB9-74EE-4A0E-80D5-D0F96CF3B04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38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95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AE11-FE2F-E8C7-76F8-4648B977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523"/>
            <a:ext cx="10515600" cy="748208"/>
          </a:xfrm>
          <a:solidFill>
            <a:srgbClr val="67337A"/>
          </a:solidFill>
        </p:spPr>
        <p:txBody>
          <a:bodyPr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CCF6-2612-A73C-C264-680D1456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4991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632C-6DEE-7253-7D28-277A733B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1"/>
            <a:ext cx="10515600" cy="14105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F207-EFC1-8D09-1A43-C1BC66F4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56175"/>
            <a:ext cx="10515600" cy="1133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66E6-0CE4-B283-4609-6B87CF61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F228-7BFB-DECA-1E8A-FE22303A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7116-D906-F8F1-9544-2F31FF8B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D8420-94D8-A22A-437F-9C2327471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4E6A3-979F-577C-6B28-090C8441D5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" y="160954"/>
            <a:ext cx="2120835" cy="636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F73805-8742-DDA0-8BA4-18F7B6B60B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454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320A-5856-7025-B675-5175C87B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2420-256F-86BB-2069-DC7FC159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A8B5D-BE76-5309-6B35-5BB623D54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5F1A-4711-E07F-4060-9DFA24B5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BDB2D-A305-9686-67A1-5E6D04DD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DA501-D721-9762-F1D7-F2633610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67AB-B0CB-34AE-FB11-E6E73297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67F-4D04-1AE5-F976-549357D1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D808E-728B-7E91-40BC-CEDF06A2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C8E04-B37B-1721-DBCE-7A749BD7A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5EBE9-C42B-6432-1518-88FD8B1A9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973D-A9C2-1CA6-05F5-A7C82D40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61A04-2021-047C-B370-D0B428F9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AC7FB-EE3D-80A6-4C1A-80E359A3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3EC8-462D-17BF-D668-48071F09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285AC-0A2F-4AE5-D1B6-5C319BFF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D249-9162-ABF9-19A3-977BDD9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1C95-124F-0B3B-A8D9-B9C970F1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9541-D653-384C-D771-DD8F69A0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33C97-264B-3724-11ED-5BB6B8F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E226B-01EA-120B-3387-6F48FDAF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331-9622-1254-250C-1A826F86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1744-6E94-694D-5ACD-A392EBB2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829D-7E3F-4729-5630-2FC6FC33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95737-F397-134D-F032-CB1CF853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4794-C979-4A92-C271-06A8ACAB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ABCC-6A8A-037D-30F0-16F152A1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5548-3058-3FF3-095A-5746EA91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4BFE-AD4C-39A4-E6D7-3D67D9AF0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17F4F-1D08-F5A7-0483-99EBD45B3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8C9-6621-9F77-5D27-62F1D1DA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E588C-5B83-3F14-34CB-FBF668EE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B9B1A-60F9-9274-969E-5776570F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762C5-8E42-00DD-5440-4A44E725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4F47-A5A1-F247-D7EC-43901BD9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E946-8B54-76FA-E3B0-E48F8BEE7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8E95-DE77-44D3-BDB9-E242948FB112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51E2-F7B0-D02A-22FA-EC3877EEE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3EB4-6884-55A1-71B3-B7A41211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4C39A-D09F-3FB5-FC83-3461D4B26A9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1B7E3-0100-0D6B-212C-A14E821244AF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281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github/msfasha/307307-BI-Methods/blob/main/20242-NLP-LLM/lecture%20notes/Part%201%20-%20Introduction%20to%20NLP/1-introduction_to_nlp.ipynb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tokenizer" TargetMode="External"/><Relationship Id="rId2" Type="http://schemas.openxmlformats.org/officeDocument/2006/relationships/hyperlink" Target="https://www.danieldemmel.me/tokeniz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huggingface.co/spaces/Xenova/the-tokenizer-playgroun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github/msfasha/307307-BI-Methods/blob/main/20242-NLP-LLM/lecture%20notes/Part%201%20-%20Introduction%20to%20NLP/1-introduction_to_nlp.ipynb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github/msfasha/307307-BI-Methods/blob/main/20242-NLP-LLM/lecture%20notes/Part%201%20-%20Introduction%20to%20NLP/1-introduction_to_nlp.ipynb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github/msfasha/307307-BI-Methods/blob/main/20242-NLP-LLM/lecture%20notes/Part%201%20-%20Introduction%20to%20NLP/1-introduction_to_nlp.ipynb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github/msfasha/307307-BI-Methods/blob/main/20242-NLP-LLM/lecture%20notes/Part%201%20-%20Introduction%20to%20NLP/1-introduction_to_nlp.ipynb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github/msfasha/307307-BI-Methods/blob/main/20242-NLP-LLM/Part%201%20-%20Introduction%20to%20NLP/1.1-introduction_to_nlp_python.ipynb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msfasha/307307-BI-Methods/blob/main/20242-NLP-LLM/Part%201%20-%20Introduction%20to%20NLP/1.1-introduction_to_nlp_python.ipynb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github/msfasha/307307-BI-Methods/blob/main/20242-NLP-LLM/Part%201%20-%20Introduction%20to%20NLP/1.1-introduction_to_nlp_python.ipynb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/>
          <p:cNvPicPr/>
          <p:nvPr/>
        </p:nvPicPr>
        <p:blipFill>
          <a:blip r:embed="rId2"/>
          <a:stretch/>
        </p:blipFill>
        <p:spPr>
          <a:xfrm>
            <a:off x="5638680" y="279360"/>
            <a:ext cx="914040" cy="12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3600" b="0" u="none" strike="noStrike">
                <a:solidFill>
                  <a:schemeClr val="dk1"/>
                </a:solidFill>
                <a:uFillTx/>
                <a:latin typeface="Calibri Light"/>
              </a:rPr>
              <a:t>307307</a:t>
            </a:r>
            <a:br>
              <a:rPr sz="3600"/>
            </a:br>
            <a:r>
              <a:rPr lang="en-US" sz="3600" b="0" u="none" strike="noStrike">
                <a:solidFill>
                  <a:schemeClr val="dk1"/>
                </a:solidFill>
                <a:uFillTx/>
                <a:latin typeface="Calibri Light"/>
              </a:rPr>
              <a:t>Introduction to Text Mining and </a:t>
            </a:r>
            <a:br>
              <a:rPr sz="3600"/>
            </a:br>
            <a:r>
              <a:rPr lang="en-US" sz="3600" b="0" u="none" strike="noStrike">
                <a:solidFill>
                  <a:schemeClr val="dk1"/>
                </a:solidFill>
                <a:uFillTx/>
                <a:latin typeface="Calibri Light"/>
              </a:rPr>
              <a:t>Natural Language Processing</a:t>
            </a:r>
            <a:endParaRPr lang="en-US" sz="36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>
              <a:buNone/>
            </a:pP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Tokenization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Tokenization: Breaking text into words, phrases, or other meaningful elements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Word tokenization: Splitting "I love NLP." into ["I", "love", "NLP", "."]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 err="1">
                <a:solidFill>
                  <a:schemeClr val="dk1"/>
                </a:solidFill>
                <a:uFillTx/>
                <a:latin typeface="Calibri"/>
              </a:rPr>
              <a:t>Subword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 tokenization: Breaking words into meaningful pieces (e.g., "playing" → ["play", "##</a:t>
            </a:r>
            <a:r>
              <a:rPr lang="en-US" sz="2000" b="0" u="none" strike="noStrike" dirty="0" err="1">
                <a:solidFill>
                  <a:schemeClr val="dk1"/>
                </a:solidFill>
                <a:uFillTx/>
                <a:latin typeface="Calibri"/>
              </a:rPr>
              <a:t>ing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"])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Character tokenization: Splitting text into individual characters</a:t>
            </a:r>
          </a:p>
        </p:txBody>
      </p:sp>
      <p:pic>
        <p:nvPicPr>
          <p:cNvPr id="110" name="Content Placeholder 4"/>
          <p:cNvPicPr/>
          <p:nvPr/>
        </p:nvPicPr>
        <p:blipFill>
          <a:blip r:embed="rId2"/>
          <a:stretch/>
        </p:blipFill>
        <p:spPr>
          <a:xfrm>
            <a:off x="3099240" y="4028400"/>
            <a:ext cx="5993280" cy="21297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 dirty="0">
                <a:solidFill>
                  <a:schemeClr val="lt1"/>
                </a:solidFill>
                <a:uFillTx/>
                <a:latin typeface="Calibri Light"/>
              </a:rPr>
              <a:t>Tokenize text using NLTK package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2" name="TextBox 5"/>
          <p:cNvSpPr/>
          <p:nvPr/>
        </p:nvSpPr>
        <p:spPr>
          <a:xfrm>
            <a:off x="838080" y="1879740"/>
            <a:ext cx="10515240" cy="1533774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FF"/>
                </a:solidFill>
                <a:uFillTx/>
                <a:latin typeface="Consolas"/>
              </a:rPr>
              <a:t>from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nltk.tokenize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600" b="0" u="none" strike="noStrike" dirty="0">
                <a:solidFill>
                  <a:srgbClr val="0000FF"/>
                </a:solidFill>
                <a:uFillTx/>
                <a:latin typeface="Consolas"/>
              </a:rPr>
              <a:t>import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word_tokenize</a:t>
            </a:r>
            <a:endParaRPr lang="en-US" sz="1600" b="0" u="none" strike="noStrike" dirty="0">
              <a:solidFill>
                <a:srgbClr val="000000"/>
              </a:solidFill>
              <a:uFillTx/>
              <a:latin typeface="Consolas"/>
            </a:endParaRPr>
          </a:p>
          <a:p>
            <a:pPr defTabSz="914400">
              <a:lnSpc>
                <a:spcPts val="1426"/>
              </a:lnSpc>
            </a:pP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8000"/>
                </a:solidFill>
                <a:uFillTx/>
                <a:latin typeface="Consolas"/>
              </a:rPr>
              <a:t>#punkt is a pretrained tokenization model used for splitting text into sentences and words.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nltk.download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lang="en-US" sz="1600" b="0" u="none" strike="noStrike" dirty="0">
                <a:solidFill>
                  <a:srgbClr val="A31515"/>
                </a:solidFill>
                <a:uFillTx/>
                <a:latin typeface="Consolas"/>
              </a:rPr>
              <a:t>'</a:t>
            </a:r>
            <a:r>
              <a:rPr lang="en-US" sz="1600" b="0" u="none" strike="noStrike" dirty="0" err="1">
                <a:solidFill>
                  <a:srgbClr val="A31515"/>
                </a:solidFill>
                <a:uFillTx/>
                <a:latin typeface="Consolas"/>
              </a:rPr>
              <a:t>punkt</a:t>
            </a:r>
            <a:r>
              <a:rPr lang="en-US" sz="1600" b="0" u="none" strike="noStrike" dirty="0">
                <a:solidFill>
                  <a:srgbClr val="A31515"/>
                </a:solidFill>
                <a:uFillTx/>
                <a:latin typeface="Consolas"/>
              </a:rPr>
              <a:t>'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sentence = </a:t>
            </a:r>
            <a:r>
              <a:rPr lang="en-US" sz="1600" b="0" u="none" strike="noStrike" dirty="0">
                <a:solidFill>
                  <a:srgbClr val="A31515"/>
                </a:solidFill>
                <a:uFillTx/>
                <a:latin typeface="Consolas"/>
              </a:rPr>
              <a:t>"Large language models are revolutionizing business applications."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tokens = 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word_tokenize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(sentence)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print(tokens)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TextBox 10"/>
          <p:cNvSpPr/>
          <p:nvPr/>
        </p:nvSpPr>
        <p:spPr>
          <a:xfrm>
            <a:off x="838080" y="3815134"/>
            <a:ext cx="9698040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Output:</a:t>
            </a:r>
            <a:endParaRPr lang="en-US" sz="1600" b="0" u="none" strike="noStrike" dirty="0">
              <a:solidFill>
                <a:srgbClr val="0070C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['Large', 'language', 'models', 'are', 'revolutionizing', 'business', 'applications', '.'] </a:t>
            </a:r>
            <a:endParaRPr lang="en-US" sz="1600" b="0" u="none" strike="noStrike" dirty="0">
              <a:solidFill>
                <a:srgbClr val="0070C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[</a:t>
            </a:r>
            <a:r>
              <a:rPr lang="en-US" sz="1600" b="0" u="none" strike="noStrike" dirty="0" err="1">
                <a:solidFill>
                  <a:srgbClr val="0070C0"/>
                </a:solidFill>
                <a:uFillTx/>
                <a:latin typeface="Consolas"/>
              </a:rPr>
              <a:t>nltk_data</a:t>
            </a: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] Downloading package </a:t>
            </a:r>
            <a:r>
              <a:rPr lang="en-US" sz="1600" b="0" u="none" strike="noStrike" dirty="0" err="1">
                <a:solidFill>
                  <a:srgbClr val="0070C0"/>
                </a:solidFill>
                <a:uFillTx/>
                <a:latin typeface="Consolas"/>
              </a:rPr>
              <a:t>punkt</a:t>
            </a: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 to /home/me/</a:t>
            </a:r>
            <a:r>
              <a:rPr lang="en-US" sz="1600" b="0" u="none" strike="noStrike" dirty="0" err="1">
                <a:solidFill>
                  <a:srgbClr val="0070C0"/>
                </a:solidFill>
                <a:uFillTx/>
                <a:latin typeface="Consolas"/>
              </a:rPr>
              <a:t>nltk_data</a:t>
            </a: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... [</a:t>
            </a:r>
            <a:r>
              <a:rPr lang="en-US" sz="1600" b="0" u="none" strike="noStrike" dirty="0" err="1">
                <a:solidFill>
                  <a:srgbClr val="0070C0"/>
                </a:solidFill>
                <a:uFillTx/>
                <a:latin typeface="Consolas"/>
              </a:rPr>
              <a:t>nltk_data</a:t>
            </a: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] Package </a:t>
            </a:r>
            <a:r>
              <a:rPr lang="en-US" sz="1600" b="0" u="none" strike="noStrike" dirty="0" err="1">
                <a:solidFill>
                  <a:srgbClr val="0070C0"/>
                </a:solidFill>
                <a:uFillTx/>
                <a:latin typeface="Consolas"/>
              </a:rPr>
              <a:t>punkt</a:t>
            </a: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 is already up-to-date!</a:t>
            </a:r>
            <a:endParaRPr lang="en-US" sz="1600" b="0" u="none" strike="noStrike" dirty="0">
              <a:solidFill>
                <a:srgbClr val="0070C0"/>
              </a:solidFill>
              <a:uFillTx/>
              <a:latin typeface="Arial"/>
            </a:endParaRPr>
          </a:p>
        </p:txBody>
      </p:sp>
      <p:sp>
        <p:nvSpPr>
          <p:cNvPr id="114" name="Content Placeholder 2"/>
          <p:cNvSpPr/>
          <p:nvPr/>
        </p:nvSpPr>
        <p:spPr>
          <a:xfrm>
            <a:off x="10230761" y="6458400"/>
            <a:ext cx="1751493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Open Colab and go to tokenization example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5" name="Graphic 6">
            <a:hlinkClick r:id="rId2"/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525407" y="6231240"/>
            <a:ext cx="1114200" cy="19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3FB4-0A08-DB8D-DDB6-5C00C253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Test Tokenization using Online Tokenizers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B64E-DD26-970C-7B59-6463429C7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ea typeface="+mn-lt"/>
                <a:cs typeface="+mn-lt"/>
                <a:hlinkClick r:id="rId2"/>
              </a:rPr>
              <a:t>https://www.danieldemmel.me/tokenizer.html</a:t>
            </a: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800" dirty="0">
                <a:ea typeface="+mn-lt"/>
                <a:cs typeface="+mn-lt"/>
                <a:hlinkClick r:id="rId3"/>
              </a:rPr>
              <a:t>https://platform.openai.com/tokenizer</a:t>
            </a:r>
            <a:endParaRPr lang="en-US" sz="180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800" dirty="0">
                <a:ea typeface="+mn-lt"/>
                <a:cs typeface="+mn-lt"/>
                <a:hlinkClick r:id="rId4"/>
              </a:rPr>
              <a:t>https://huggingface.co/spaces/Xenova/the-tokenizer-playground</a:t>
            </a:r>
            <a:endParaRPr lang="en-US" sz="1800">
              <a:ea typeface="+mn-lt"/>
              <a:cs typeface="+mn-lt"/>
            </a:endParaRPr>
          </a:p>
          <a:p>
            <a:pPr>
              <a:buAutoNum type="arabicPeriod"/>
            </a:pPr>
            <a:endParaRPr lang="en-US" sz="1800" dirty="0">
              <a:ea typeface="+mn-lt"/>
              <a:cs typeface="+mn-lt"/>
            </a:endParaRPr>
          </a:p>
          <a:p>
            <a:pPr>
              <a:buAutoNum type="arabicPeriod"/>
            </a:pPr>
            <a:endParaRPr lang="en-US" sz="1800" dirty="0">
              <a:ea typeface="+mn-lt"/>
              <a:cs typeface="+mn-lt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C5A9BD-050E-05D2-4817-883C3C950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4389" y="2857364"/>
            <a:ext cx="7909966" cy="366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6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Normalization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99863" y="1703102"/>
            <a:ext cx="10814341" cy="1095704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Normalization techniques convert text to a standard form to reduce variability.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sz="1600" dirty="0">
                <a:solidFill>
                  <a:schemeClr val="dk1"/>
                </a:solidFill>
                <a:latin typeface="Calibri"/>
              </a:rPr>
              <a:t>The following code uses two techniques:</a:t>
            </a:r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Converting text in</a:t>
            </a:r>
            <a:r>
              <a:rPr lang="en-US" sz="1600" dirty="0">
                <a:solidFill>
                  <a:schemeClr val="dk1"/>
                </a:solidFill>
                <a:latin typeface="Calibri"/>
              </a:rPr>
              <a:t>to lower case</a:t>
            </a:r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Removing punctuation from text</a:t>
            </a:r>
          </a:p>
        </p:txBody>
      </p:sp>
      <p:sp>
        <p:nvSpPr>
          <p:cNvPr id="118" name="TextBox 3"/>
          <p:cNvSpPr/>
          <p:nvPr/>
        </p:nvSpPr>
        <p:spPr>
          <a:xfrm>
            <a:off x="838080" y="2866692"/>
            <a:ext cx="10224720" cy="1533774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en-US" sz="1200" b="0" u="none" strike="noStrike" dirty="0">
                <a:solidFill>
                  <a:srgbClr val="008000"/>
                </a:solidFill>
                <a:uFillTx/>
                <a:latin typeface="Consolas"/>
              </a:rPr>
              <a:t># Lowercasing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Consolas"/>
              </a:rPr>
              <a:t>normalized_tokens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 = [</a:t>
            </a: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Consolas"/>
              </a:rPr>
              <a:t>token.lower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() </a:t>
            </a:r>
            <a:r>
              <a:rPr lang="en-US" sz="1200" b="0" u="none" strike="noStrike" dirty="0">
                <a:solidFill>
                  <a:srgbClr val="0000FF"/>
                </a:solidFill>
                <a:uFillTx/>
                <a:latin typeface="Consolas"/>
              </a:rPr>
              <a:t>for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 token </a:t>
            </a:r>
            <a:r>
              <a:rPr lang="en-US" sz="1200" b="0" u="none" strike="noStrike" dirty="0">
                <a:solidFill>
                  <a:srgbClr val="0000FF"/>
                </a:solidFill>
                <a:uFillTx/>
                <a:latin typeface="Consolas"/>
              </a:rPr>
              <a:t>in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 tokens]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print(</a:t>
            </a: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Consolas"/>
              </a:rPr>
              <a:t>normalized_tokens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)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200" dirty="0"/>
            </a:br>
            <a:r>
              <a:rPr lang="en-US" sz="1200" b="0" u="none" strike="noStrike" dirty="0">
                <a:solidFill>
                  <a:srgbClr val="008000"/>
                </a:solidFill>
                <a:uFillTx/>
                <a:latin typeface="Consolas"/>
              </a:rPr>
              <a:t># Removing punctuation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200" b="0" u="none" strike="noStrike" dirty="0">
                <a:solidFill>
                  <a:srgbClr val="0000FF"/>
                </a:solidFill>
                <a:uFillTx/>
                <a:latin typeface="Consolas"/>
              </a:rPr>
              <a:t>import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 re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Consolas"/>
              </a:rPr>
              <a:t>normalized_tokens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 = [</a:t>
            </a: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Consolas"/>
              </a:rPr>
              <a:t>re.sub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lang="en-US" sz="1200" b="0" u="none" strike="noStrike" dirty="0">
                <a:solidFill>
                  <a:srgbClr val="0000FF"/>
                </a:solidFill>
                <a:uFillTx/>
                <a:latin typeface="Consolas"/>
              </a:rPr>
              <a:t>r</a:t>
            </a:r>
            <a:r>
              <a:rPr lang="en-US" sz="1200" b="0" u="none" strike="noStrike" dirty="0">
                <a:solidFill>
                  <a:srgbClr val="811F3F"/>
                </a:solidFill>
                <a:uFillTx/>
                <a:latin typeface="Consolas"/>
              </a:rPr>
              <a:t>'[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^</a:t>
            </a:r>
            <a:r>
              <a:rPr lang="en-US" sz="1200" b="0" u="none" strike="noStrike" dirty="0">
                <a:solidFill>
                  <a:srgbClr val="811F3F"/>
                </a:solidFill>
                <a:uFillTx/>
                <a:latin typeface="Consolas"/>
              </a:rPr>
              <a:t>\w\s]'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, </a:t>
            </a:r>
            <a:r>
              <a:rPr lang="en-US" sz="1200" b="0" u="none" strike="noStrike" dirty="0">
                <a:solidFill>
                  <a:srgbClr val="A31515"/>
                </a:solidFill>
                <a:uFillTx/>
                <a:latin typeface="Consolas"/>
              </a:rPr>
              <a:t>''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, </a:t>
            </a: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Consolas"/>
              </a:rPr>
              <a:t>token.lower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()) </a:t>
            </a:r>
            <a:r>
              <a:rPr lang="en-US" sz="1200" b="0" u="none" strike="noStrike" dirty="0">
                <a:solidFill>
                  <a:srgbClr val="0000FF"/>
                </a:solidFill>
                <a:uFillTx/>
                <a:latin typeface="Consolas"/>
              </a:rPr>
              <a:t>for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 token </a:t>
            </a:r>
            <a:r>
              <a:rPr lang="en-US" sz="1200" b="0" u="none" strike="noStrike" dirty="0">
                <a:solidFill>
                  <a:srgbClr val="0000FF"/>
                </a:solidFill>
                <a:uFillTx/>
                <a:latin typeface="Consolas"/>
              </a:rPr>
              <a:t>in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 tokens]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print(</a:t>
            </a: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Consolas"/>
              </a:rPr>
              <a:t>normalized_tokens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)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TextBox 1043"/>
          <p:cNvSpPr/>
          <p:nvPr/>
        </p:nvSpPr>
        <p:spPr>
          <a:xfrm>
            <a:off x="7396774" y="4468353"/>
            <a:ext cx="386784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rgbClr val="0070C0"/>
                </a:solidFill>
                <a:uFillTx/>
                <a:latin typeface="Calibri"/>
              </a:rPr>
              <a:t>Output:</a:t>
            </a:r>
            <a:endParaRPr lang="en-US" sz="1200" b="0" u="none" strike="noStrike" dirty="0">
              <a:solidFill>
                <a:srgbClr val="0070C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rgbClr val="0070C0"/>
                </a:solidFill>
                <a:uFillTx/>
                <a:latin typeface="Calibri"/>
              </a:rPr>
              <a:t>['large', 'language', 'models', 'are', 'revolutionizing', 'business', 'applications', '.']['large', 'language', 'models', 'are', 'revolutionizing', 'business', 'applications', '']</a:t>
            </a:r>
            <a:endParaRPr lang="en-US" sz="1200" b="0" u="none" strike="noStrike" dirty="0">
              <a:solidFill>
                <a:srgbClr val="0070C0"/>
              </a:solidFill>
              <a:uFillTx/>
              <a:latin typeface="Arial"/>
            </a:endParaRPr>
          </a:p>
        </p:txBody>
      </p:sp>
      <p:sp>
        <p:nvSpPr>
          <p:cNvPr id="120" name="TextBox 7"/>
          <p:cNvSpPr/>
          <p:nvPr/>
        </p:nvSpPr>
        <p:spPr>
          <a:xfrm>
            <a:off x="838080" y="4468353"/>
            <a:ext cx="6359731" cy="22358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en-US" sz="1050" b="0" u="none" strike="noStrike" dirty="0">
                <a:solidFill>
                  <a:srgbClr val="000000"/>
                </a:solidFill>
                <a:uFillTx/>
                <a:latin typeface="Consolas"/>
              </a:rPr>
              <a:t>The regular expression r'[^\w\s]' does the following:</a:t>
            </a:r>
            <a:endParaRPr lang="en-US" sz="10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ts val="1426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u="none" strike="noStrike" dirty="0">
                <a:solidFill>
                  <a:srgbClr val="000000"/>
                </a:solidFill>
                <a:uFillTx/>
                <a:latin typeface="Consolas"/>
              </a:rPr>
              <a:t>r'...': This denotes a raw string in Python. Raw strings treat backslashes \ as literal characters, which is crucial for regular expressions.</a:t>
            </a:r>
            <a:endParaRPr lang="en-US" sz="10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ts val="1426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u="none" strike="noStrike" dirty="0">
                <a:solidFill>
                  <a:srgbClr val="000000"/>
                </a:solidFill>
                <a:uFillTx/>
                <a:latin typeface="Consolas"/>
              </a:rPr>
              <a:t>[...]: This represents a character set.^: Inside a character set, ^ negates the set. It means "match any character not in this set.</a:t>
            </a:r>
            <a:endParaRPr lang="en-US" sz="10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ts val="1426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u="none" strike="noStrike" dirty="0">
                <a:solidFill>
                  <a:srgbClr val="000000"/>
                </a:solidFill>
                <a:uFillTx/>
                <a:latin typeface="Consolas"/>
              </a:rPr>
              <a:t>"\w: This matches any word character, which includes alphanumeric characters (letters and digits) and the underscore (_).</a:t>
            </a:r>
            <a:endParaRPr lang="en-US" sz="10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ts val="1426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u="none" strike="noStrike" dirty="0">
                <a:solidFill>
                  <a:srgbClr val="000000"/>
                </a:solidFill>
                <a:uFillTx/>
                <a:latin typeface="Consolas"/>
              </a:rPr>
              <a:t>\s: This matches any whitespace character, such as spaces, tabs, and newlines.</a:t>
            </a:r>
            <a:endParaRPr lang="en-US" sz="10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ts val="1426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u="none" strike="noStrike" dirty="0">
                <a:solidFill>
                  <a:srgbClr val="000000"/>
                </a:solidFill>
                <a:uFillTx/>
                <a:latin typeface="Consolas"/>
              </a:rPr>
              <a:t>Therefore, r'[^\w\s]' matches any character that is not a word character or a whitespace character. In simpler terms, it matches any non-alphanumeric, non-underscore, and non-whitespace character. This effectively targets punctuation marks, symbols, and other special characters.</a:t>
            </a:r>
            <a:endParaRPr lang="en-US" sz="105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87ADBF-4222-9D29-4601-72D8C5ECAF67}"/>
              </a:ext>
            </a:extLst>
          </p:cNvPr>
          <p:cNvSpPr/>
          <p:nvPr/>
        </p:nvSpPr>
        <p:spPr>
          <a:xfrm>
            <a:off x="10230761" y="6458400"/>
            <a:ext cx="1751493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Open Colab and go to normalization example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Graphic 6">
            <a:hlinkClick r:id="rId2"/>
            <a:extLst>
              <a:ext uri="{FF2B5EF4-FFF2-40B4-BE49-F238E27FC236}">
                <a16:creationId xmlns:a16="http://schemas.microsoft.com/office/drawing/2014/main" id="{68EA6CB0-BFE2-482A-D045-9E2274E13790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525407" y="6231240"/>
            <a:ext cx="1114200" cy="19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 dirty="0">
                <a:solidFill>
                  <a:schemeClr val="lt1"/>
                </a:solidFill>
                <a:uFillTx/>
                <a:latin typeface="Calibri Light"/>
              </a:rPr>
              <a:t>Stopwords Removal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1098944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Stopwords removal process eliminates common words that add little meaning to text</a:t>
            </a:r>
          </a:p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</a:rPr>
              <a:t>Words like (is, are, at, on, the,…</a:t>
            </a:r>
            <a:r>
              <a:rPr lang="en-US" sz="2000" dirty="0" err="1">
                <a:solidFill>
                  <a:schemeClr val="dk1"/>
                </a:solidFill>
                <a:latin typeface="Calibri"/>
              </a:rPr>
              <a:t>etc</a:t>
            </a:r>
            <a:r>
              <a:rPr lang="en-US" sz="2000" dirty="0">
                <a:solidFill>
                  <a:schemeClr val="dk1"/>
                </a:solidFill>
                <a:latin typeface="Calibri"/>
              </a:rPr>
              <a:t>) can be removed from text to 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convert text to a standard form to reduce variability</a:t>
            </a:r>
          </a:p>
        </p:txBody>
      </p:sp>
      <p:sp>
        <p:nvSpPr>
          <p:cNvPr id="123" name="TextBox 4"/>
          <p:cNvSpPr/>
          <p:nvPr/>
        </p:nvSpPr>
        <p:spPr>
          <a:xfrm>
            <a:off x="838080" y="3203263"/>
            <a:ext cx="9409320" cy="1550574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en-US" sz="1600" u="none" strike="noStrike" dirty="0">
                <a:solidFill>
                  <a:srgbClr val="008000"/>
                </a:solidFill>
                <a:uFillTx/>
                <a:latin typeface="Courier New"/>
              </a:rPr>
              <a:t>#nltk.download('stopwords') #stopwords are common words that are often removed from text as they are not useful for analysis.</a:t>
            </a:r>
            <a:endParaRPr lang="en-US" sz="160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u="none" strike="noStrike" dirty="0">
                <a:solidFill>
                  <a:srgbClr val="AF00DB"/>
                </a:solidFill>
                <a:uFillTx/>
                <a:latin typeface="Courier New"/>
              </a:rPr>
              <a:t>from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 </a:t>
            </a:r>
            <a:r>
              <a:rPr lang="en-US" sz="1600" u="none" strike="noStrike" dirty="0" err="1">
                <a:solidFill>
                  <a:srgbClr val="000000"/>
                </a:solidFill>
                <a:uFillTx/>
                <a:latin typeface="Courier New"/>
              </a:rPr>
              <a:t>nltk.corpus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 </a:t>
            </a:r>
            <a:r>
              <a:rPr lang="en-US" sz="1600" u="none" strike="noStrike" dirty="0">
                <a:solidFill>
                  <a:srgbClr val="AF00DB"/>
                </a:solidFill>
                <a:uFillTx/>
                <a:latin typeface="Courier New"/>
              </a:rPr>
              <a:t>import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 </a:t>
            </a:r>
            <a:r>
              <a:rPr lang="en-US" sz="1600" u="none" strike="noStrike" dirty="0" err="1">
                <a:solidFill>
                  <a:srgbClr val="000000"/>
                </a:solidFill>
                <a:uFillTx/>
                <a:latin typeface="Courier New"/>
              </a:rPr>
              <a:t>stopwords</a:t>
            </a:r>
            <a:endParaRPr lang="en-US" sz="160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en-US" sz="1600" u="none" strike="noStrike" dirty="0" err="1">
                <a:solidFill>
                  <a:srgbClr val="000000"/>
                </a:solidFill>
                <a:uFillTx/>
                <a:latin typeface="Courier New"/>
              </a:rPr>
              <a:t>nltk.download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(</a:t>
            </a:r>
            <a:r>
              <a:rPr lang="en-US" sz="1600" u="none" strike="noStrike" dirty="0">
                <a:solidFill>
                  <a:srgbClr val="A31515"/>
                </a:solidFill>
                <a:uFillTx/>
                <a:latin typeface="Courier New"/>
              </a:rPr>
              <a:t>'</a:t>
            </a:r>
            <a:r>
              <a:rPr lang="en-US" sz="1600" u="none" strike="noStrike" dirty="0" err="1">
                <a:solidFill>
                  <a:srgbClr val="A31515"/>
                </a:solidFill>
                <a:uFillTx/>
                <a:latin typeface="Courier New"/>
              </a:rPr>
              <a:t>stopwords</a:t>
            </a:r>
            <a:r>
              <a:rPr lang="en-US" sz="1600" u="none" strike="noStrike" dirty="0">
                <a:solidFill>
                  <a:srgbClr val="A31515"/>
                </a:solidFill>
                <a:uFillTx/>
                <a:latin typeface="Courier New"/>
              </a:rPr>
              <a:t>'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)</a:t>
            </a:r>
            <a:endParaRPr lang="en-US" sz="160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u="none" strike="noStrike" dirty="0" err="1">
                <a:solidFill>
                  <a:srgbClr val="000000"/>
                </a:solidFill>
                <a:uFillTx/>
                <a:latin typeface="Courier New"/>
              </a:rPr>
              <a:t>stop_words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 = </a:t>
            </a:r>
            <a:r>
              <a:rPr lang="en-US" sz="1600" u="none" strike="noStrike" dirty="0">
                <a:solidFill>
                  <a:srgbClr val="257693"/>
                </a:solidFill>
                <a:uFillTx/>
                <a:latin typeface="Courier New"/>
              </a:rPr>
              <a:t>set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(</a:t>
            </a:r>
            <a:r>
              <a:rPr lang="en-US" sz="1600" u="none" strike="noStrike" dirty="0" err="1">
                <a:solidFill>
                  <a:srgbClr val="000000"/>
                </a:solidFill>
                <a:uFillTx/>
                <a:latin typeface="Courier New"/>
              </a:rPr>
              <a:t>stopwords.words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(</a:t>
            </a:r>
            <a:r>
              <a:rPr lang="en-US" sz="1600" u="none" strike="noStrike" dirty="0">
                <a:solidFill>
                  <a:srgbClr val="A31515"/>
                </a:solidFill>
                <a:uFillTx/>
                <a:latin typeface="Courier New"/>
              </a:rPr>
              <a:t>'</a:t>
            </a:r>
            <a:r>
              <a:rPr lang="en-US" sz="1600" u="none" strike="noStrike" dirty="0" err="1">
                <a:solidFill>
                  <a:srgbClr val="A31515"/>
                </a:solidFill>
                <a:uFillTx/>
                <a:latin typeface="Courier New"/>
              </a:rPr>
              <a:t>english</a:t>
            </a:r>
            <a:r>
              <a:rPr lang="en-US" sz="1600" u="none" strike="noStrike" dirty="0">
                <a:solidFill>
                  <a:srgbClr val="A31515"/>
                </a:solidFill>
                <a:uFillTx/>
                <a:latin typeface="Courier New"/>
              </a:rPr>
              <a:t>'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))</a:t>
            </a:r>
            <a:endParaRPr lang="en-US" sz="160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en-US" sz="1600" u="none" strike="noStrike" dirty="0">
                <a:solidFill>
                  <a:srgbClr val="795E26"/>
                </a:solidFill>
                <a:uFillTx/>
                <a:latin typeface="Courier New"/>
              </a:rPr>
              <a:t>print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(</a:t>
            </a:r>
            <a:r>
              <a:rPr lang="en-US" sz="1600" u="none" strike="noStrike" dirty="0">
                <a:solidFill>
                  <a:srgbClr val="A31515"/>
                </a:solidFill>
                <a:uFillTx/>
                <a:latin typeface="Courier New"/>
              </a:rPr>
              <a:t>"These words are removed from the text: "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, </a:t>
            </a:r>
            <a:r>
              <a:rPr lang="en-US" sz="1600" u="none" strike="noStrike" dirty="0" err="1">
                <a:solidFill>
                  <a:srgbClr val="000000"/>
                </a:solidFill>
                <a:uFillTx/>
                <a:latin typeface="Courier New"/>
              </a:rPr>
              <a:t>stop_words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)</a:t>
            </a:r>
            <a:endParaRPr lang="en-US" sz="160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TextBox 6"/>
          <p:cNvSpPr/>
          <p:nvPr/>
        </p:nvSpPr>
        <p:spPr>
          <a:xfrm>
            <a:off x="838080" y="5383440"/>
            <a:ext cx="104004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600" b="0" u="none" strike="noStrike" dirty="0">
                <a:solidFill>
                  <a:srgbClr val="0070C0"/>
                </a:solidFill>
                <a:uFillTx/>
                <a:latin typeface="var(--notebook-cell-output-font-family)"/>
              </a:rPr>
              <a:t>Output:</a:t>
            </a:r>
            <a:endParaRPr lang="en-US" sz="1600" b="0" u="none" strike="noStrike" dirty="0">
              <a:solidFill>
                <a:srgbClr val="0070C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600" b="0" u="none" strike="noStrike" dirty="0">
                <a:solidFill>
                  <a:srgbClr val="0070C0"/>
                </a:solidFill>
                <a:uFillTx/>
                <a:latin typeface="var(--notebook-cell-output-font-family)"/>
              </a:rPr>
              <a:t>These words are removed from the text: {'during', 'off', 'each', 'own', 'nor', "we've", "you'll", 'ourselves', 'between', 'same', 'such', 'against', 'but', "mustn't", "aren't", "wouldn’t”…</a:t>
            </a:r>
            <a:r>
              <a:rPr lang="en-US" sz="1600" b="0" u="none" strike="noStrike" dirty="0" err="1">
                <a:solidFill>
                  <a:srgbClr val="0070C0"/>
                </a:solidFill>
                <a:uFillTx/>
                <a:latin typeface="var(--notebook-cell-output-font-family)"/>
              </a:rPr>
              <a:t>etc</a:t>
            </a:r>
            <a:endParaRPr lang="en-US" sz="1600" b="0" u="none" strike="noStrike" dirty="0">
              <a:solidFill>
                <a:srgbClr val="0070C0"/>
              </a:solidFill>
              <a:uFillTx/>
              <a:latin typeface="Arial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28194F7-5559-14E2-09BA-A66A8287EE8C}"/>
              </a:ext>
            </a:extLst>
          </p:cNvPr>
          <p:cNvSpPr/>
          <p:nvPr/>
        </p:nvSpPr>
        <p:spPr>
          <a:xfrm>
            <a:off x="10230761" y="6458400"/>
            <a:ext cx="1751493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Open Colab and go to </a:t>
            </a:r>
            <a:r>
              <a:rPr lang="en-US" sz="1400" b="0" u="none" strike="noStrike" dirty="0" err="1">
                <a:solidFill>
                  <a:srgbClr val="0070C0"/>
                </a:solidFill>
                <a:uFillTx/>
                <a:latin typeface="Calibri"/>
              </a:rPr>
              <a:t>stopwords</a:t>
            </a: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 example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Graphic 6">
            <a:hlinkClick r:id="rId2"/>
            <a:extLst>
              <a:ext uri="{FF2B5EF4-FFF2-40B4-BE49-F238E27FC236}">
                <a16:creationId xmlns:a16="http://schemas.microsoft.com/office/drawing/2014/main" id="{53D1A3D5-A337-E152-A2D3-43439D59A1BE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525407" y="6231240"/>
            <a:ext cx="1114200" cy="19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Stemming and Lemmatization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162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Stemming and lemmatization are text normalization techniques used in Natural Language Processing (NLP) to reduce words to their base or root forms. 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They help in improving search engines, text mining, and language modeling by standardizing words with similar meanings.</a:t>
            </a:r>
          </a:p>
        </p:txBody>
      </p:sp>
      <p:pic>
        <p:nvPicPr>
          <p:cNvPr id="127" name="Picture 4"/>
          <p:cNvPicPr/>
          <p:nvPr/>
        </p:nvPicPr>
        <p:blipFill>
          <a:blip r:embed="rId2"/>
          <a:stretch/>
        </p:blipFill>
        <p:spPr>
          <a:xfrm>
            <a:off x="3308760" y="3490560"/>
            <a:ext cx="5573880" cy="30499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Stemming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Definition: Stemming is a rule-based process that removes prefixes and suffixes (affixes) from a word to obtain its base form, often producing words that may not be actual words.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Method: Uses algorithms like Porter Stemmer and Snowball Stemmer.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Example: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"Running" → "Run"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"Studies" → "Studi"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"Better" → "Better" (Incorrectly unchanged)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"Caring" → "Car" 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Limitations: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Often results in words that are not real words ("Studies" → "Studi").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Does not consider the actual meaning of words.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Lemmatization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Definition: Lemmatization is a dictionary-based approach that reduces words to their meaningful root form (lemma), considering the word's context and part of speech.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Method: Uses linguistic analysis and dictionaries (like WordNet </a:t>
            </a:r>
            <a:r>
              <a:rPr lang="en-US" sz="1800" b="0" u="none" strike="noStrike" dirty="0" err="1">
                <a:solidFill>
                  <a:schemeClr val="dk1"/>
                </a:solidFill>
                <a:uFillTx/>
                <a:latin typeface="Calibri"/>
              </a:rPr>
              <a:t>Lemmatizer</a:t>
            </a: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).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Example: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"Running" → "Run"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"Studies" → "Study"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"Better" → "Good" (Correct Lemma)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"Caring" → "Care"  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Advantages: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More accurate than stemming.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Produces real words with proper meanings.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Use Cases:  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Stemming is useful when speed is more important than accuracy (e.g., search engines).  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Lemmatization is better for semantic analysis where meaning matters (e.g., AI chatbots, NLP applications).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4"/>
          <p:cNvSpPr/>
          <p:nvPr/>
        </p:nvSpPr>
        <p:spPr>
          <a:xfrm>
            <a:off x="838080" y="1239840"/>
            <a:ext cx="10454400" cy="117612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nb-NO" sz="1600" b="0" u="none" strike="noStrike" dirty="0">
                <a:solidFill>
                  <a:srgbClr val="0000FF"/>
                </a:solidFill>
                <a:uFillTx/>
                <a:latin typeface="Consolas"/>
              </a:rPr>
              <a:t>from</a:t>
            </a:r>
            <a:r>
              <a:rPr lang="nb-NO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nltk.stem </a:t>
            </a:r>
            <a:r>
              <a:rPr lang="nb-NO" sz="1600" b="0" u="none" strike="noStrike" dirty="0">
                <a:solidFill>
                  <a:srgbClr val="0000FF"/>
                </a:solidFill>
                <a:uFillTx/>
                <a:latin typeface="Consolas"/>
              </a:rPr>
              <a:t>import</a:t>
            </a:r>
            <a:r>
              <a:rPr lang="nb-NO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PorterStemmer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nb-NO" sz="1600" b="0" u="none" strike="noStrike" dirty="0">
                <a:solidFill>
                  <a:srgbClr val="000000"/>
                </a:solidFill>
                <a:uFillTx/>
                <a:latin typeface="Consolas"/>
              </a:rPr>
              <a:t>stemmer = PorterStemmer()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nb-NO" sz="1600" b="0" u="none" strike="noStrike" dirty="0">
                <a:solidFill>
                  <a:srgbClr val="000000"/>
                </a:solidFill>
                <a:uFillTx/>
                <a:latin typeface="Consolas"/>
              </a:rPr>
              <a:t>stemmed_tokens = [stemmer.stem(token) </a:t>
            </a:r>
            <a:r>
              <a:rPr lang="nb-NO" sz="1600" b="0" u="none" strike="noStrike" dirty="0">
                <a:solidFill>
                  <a:srgbClr val="0000FF"/>
                </a:solidFill>
                <a:uFillTx/>
                <a:latin typeface="Consolas"/>
              </a:rPr>
              <a:t>for</a:t>
            </a:r>
            <a:r>
              <a:rPr lang="nb-NO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token </a:t>
            </a:r>
            <a:r>
              <a:rPr lang="nb-NO" sz="1600" b="0" u="none" strike="noStrike" dirty="0">
                <a:solidFill>
                  <a:srgbClr val="0000FF"/>
                </a:solidFill>
                <a:uFillTx/>
                <a:latin typeface="Consolas"/>
              </a:rPr>
              <a:t>in</a:t>
            </a:r>
            <a:r>
              <a:rPr lang="nb-NO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filtered_tokens]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nb-NO" sz="1600" b="0" u="none" strike="noStrike" dirty="0">
                <a:solidFill>
                  <a:srgbClr val="000000"/>
                </a:solidFill>
                <a:uFillTx/>
                <a:latin typeface="Consolas"/>
              </a:rPr>
              <a:t>print(stemmed_tokens)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TextBox 6"/>
          <p:cNvSpPr/>
          <p:nvPr/>
        </p:nvSpPr>
        <p:spPr>
          <a:xfrm>
            <a:off x="838080" y="3537579"/>
            <a:ext cx="10637280" cy="171936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en-US" sz="1800" b="0" u="none" strike="noStrike" dirty="0">
                <a:solidFill>
                  <a:srgbClr val="008000"/>
                </a:solidFill>
                <a:uFillTx/>
                <a:latin typeface="Consolas"/>
              </a:rPr>
              <a:t>#nltk.download('wordnet')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800" dirty="0"/>
            </a:br>
            <a:r>
              <a:rPr lang="en-US" sz="1800" b="0" u="none" strike="noStrike" dirty="0">
                <a:solidFill>
                  <a:srgbClr val="0000FF"/>
                </a:solidFill>
                <a:uFillTx/>
                <a:latin typeface="Consolas"/>
              </a:rPr>
              <a:t>from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nltk.stem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800" b="0" u="none" strike="noStrike" dirty="0">
                <a:solidFill>
                  <a:srgbClr val="0000FF"/>
                </a:solidFill>
                <a:uFillTx/>
                <a:latin typeface="Consolas"/>
              </a:rPr>
              <a:t>import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WordNetLemmatizer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800" dirty="0"/>
            </a:b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lemmatizer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 = </a:t>
            </a: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WordNetLemmatizer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()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lemmatized_tokens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 = [</a:t>
            </a: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lemmatizer.lemmatize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(token) </a:t>
            </a:r>
            <a:r>
              <a:rPr lang="en-US" sz="1800" b="0" u="none" strike="noStrike" dirty="0">
                <a:solidFill>
                  <a:srgbClr val="0000FF"/>
                </a:solidFill>
                <a:uFillTx/>
                <a:latin typeface="Consolas"/>
              </a:rPr>
              <a:t>for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 token </a:t>
            </a:r>
            <a:r>
              <a:rPr lang="en-US" sz="1800" b="0" u="none" strike="noStrike" dirty="0">
                <a:solidFill>
                  <a:srgbClr val="0000FF"/>
                </a:solidFill>
                <a:uFillTx/>
                <a:latin typeface="Consolas"/>
              </a:rPr>
              <a:t>in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filtered_tokens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]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800" dirty="0"/>
            </a:b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print(</a:t>
            </a: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lemmatized_tokens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)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TextBox 7"/>
          <p:cNvSpPr/>
          <p:nvPr/>
        </p:nvSpPr>
        <p:spPr>
          <a:xfrm>
            <a:off x="708334" y="877106"/>
            <a:ext cx="10016640" cy="27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nb-NO" sz="1800" b="0" u="none" strike="noStrike" dirty="0">
                <a:solidFill>
                  <a:schemeClr val="dk1"/>
                </a:solidFill>
                <a:uFillTx/>
                <a:latin typeface="Calibri Light"/>
              </a:rPr>
              <a:t>Stemming Example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TextBox 8"/>
          <p:cNvSpPr/>
          <p:nvPr/>
        </p:nvSpPr>
        <p:spPr>
          <a:xfrm>
            <a:off x="708334" y="3129125"/>
            <a:ext cx="10016640" cy="27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nb-NO" sz="1800" b="0" u="none" strike="noStrike" dirty="0">
                <a:solidFill>
                  <a:schemeClr val="dk1"/>
                </a:solidFill>
                <a:uFillTx/>
                <a:latin typeface="Calibri Light"/>
              </a:rPr>
              <a:t>Lemmatizing Example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E2257B-B6B3-4705-2781-EF4AE061934E}"/>
              </a:ext>
            </a:extLst>
          </p:cNvPr>
          <p:cNvSpPr/>
          <p:nvPr/>
        </p:nvSpPr>
        <p:spPr>
          <a:xfrm>
            <a:off x="10230761" y="6458400"/>
            <a:ext cx="1751493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Open Colab and go to stemming example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Graphic 6">
            <a:hlinkClick r:id="rId2"/>
            <a:extLst>
              <a:ext uri="{FF2B5EF4-FFF2-40B4-BE49-F238E27FC236}">
                <a16:creationId xmlns:a16="http://schemas.microsoft.com/office/drawing/2014/main" id="{E9501D06-4E28-42B8-54EC-6C48C4567DB7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525407" y="6231240"/>
            <a:ext cx="1114200" cy="19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5881-6818-35D1-B0AC-294F06B2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DF9A6-3E2A-ECD5-AC94-898AAFEDC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Converting Text into Numbers</a:t>
            </a:r>
          </a:p>
        </p:txBody>
      </p:sp>
    </p:spTree>
    <p:extLst>
      <p:ext uri="{BB962C8B-B14F-4D97-AF65-F5344CB8AC3E}">
        <p14:creationId xmlns:p14="http://schemas.microsoft.com/office/powerpoint/2010/main" val="386205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What is Natural Language Processing?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Natural Language Processing (NLP) is a field at the intersection of computer science, artificial intelligence, and linguistics focused on enabling computers to understand, interpret, and generate human language. 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It forms the foundation for all language technologies we use today, from search engines to voice assistants and modern large language models.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5" name="TextBox 6"/>
          <p:cNvSpPr/>
          <p:nvPr/>
        </p:nvSpPr>
        <p:spPr>
          <a:xfrm>
            <a:off x="3370320" y="6220800"/>
            <a:ext cx="609660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i="1" u="none" strike="noStrike">
                <a:solidFill>
                  <a:schemeClr val="dk1"/>
                </a:solidFill>
                <a:uFillTx/>
                <a:latin typeface="TimesNewRomanPS-ItalicMT"/>
              </a:rPr>
              <a:t>A peek into the history of Language AI – Hands on LLMs, Jay Al Ammar Book</a:t>
            </a:r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 dirty="0">
                <a:solidFill>
                  <a:schemeClr val="lt1"/>
                </a:solidFill>
                <a:uFillTx/>
                <a:latin typeface="Calibri Light"/>
              </a:rPr>
              <a:t>Bag of Words Method</a:t>
            </a: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1" y="1706040"/>
            <a:ext cx="6470346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Bag of Words is a fundamental technique in Natural Language Processing (NLP) that represents text as a collection of word frequencies, disregarding grammar and word order.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Core Concept</a:t>
            </a: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The Bag of Words model converts text documents into numerical feature vectors by: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Creating a vocabulary of all unique words in the corpus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For each document, counting how many times each vocabulary word appears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Simple Example: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Consider these two short sentences: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"I love natural language processing“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"Processing natural language is fun“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The vocabulary would be: 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{"I", "love", "natural", "language", "processing", "is", "fun"}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Document 1 vector: [1, 1, 1, 1, 1, 0, 0]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Document 2 vector: [0, 0, 1, 1, 1, 1, 1]</a:t>
            </a:r>
          </a:p>
        </p:txBody>
      </p:sp>
      <p:pic>
        <p:nvPicPr>
          <p:cNvPr id="3074" name="Picture 2" descr="Natural Language Processing(NLP) Playlist — Chapter 2: Bag of Words, n-gram,  TF-IDF | by Shantanu Sharma | Medium">
            <a:extLst>
              <a:ext uri="{FF2B5EF4-FFF2-40B4-BE49-F238E27FC236}">
                <a16:creationId xmlns:a16="http://schemas.microsoft.com/office/drawing/2014/main" id="{1332C41D-0312-3E28-9209-0CDB17E0B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08" y="1786009"/>
            <a:ext cx="3756512" cy="440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BoW Basic Term Frequency Example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3" name="TextBox 2"/>
          <p:cNvSpPr/>
          <p:nvPr/>
        </p:nvSpPr>
        <p:spPr>
          <a:xfrm>
            <a:off x="838080" y="1828800"/>
            <a:ext cx="7794932" cy="2431456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FF"/>
                </a:solidFill>
                <a:uFillTx/>
                <a:latin typeface="Consolas"/>
              </a:rPr>
              <a:t>from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sklearn.feature_extraction.text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600" b="0" u="none" strike="noStrike" dirty="0">
                <a:solidFill>
                  <a:srgbClr val="0000FF"/>
                </a:solidFill>
                <a:uFillTx/>
                <a:latin typeface="Consolas"/>
              </a:rPr>
              <a:t>import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CountVectorizer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corpus = [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lang="en-US" sz="1600" b="0" u="none" strike="noStrike" dirty="0">
                <a:solidFill>
                  <a:srgbClr val="A31515"/>
                </a:solidFill>
                <a:uFillTx/>
                <a:latin typeface="Consolas"/>
              </a:rPr>
              <a:t>"Large language models revolutionize business."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,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lang="en-US" sz="1600" b="0" u="none" strike="noStrike" dirty="0">
                <a:solidFill>
                  <a:srgbClr val="A31515"/>
                </a:solidFill>
                <a:uFillTx/>
                <a:latin typeface="Consolas"/>
              </a:rPr>
              <a:t>"Business applications benefit from AI."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,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lang="en-US" sz="1600" b="0" u="none" strike="noStrike" dirty="0">
                <a:solidFill>
                  <a:srgbClr val="A31515"/>
                </a:solidFill>
                <a:uFillTx/>
                <a:latin typeface="Consolas"/>
              </a:rPr>
              <a:t>"Language models learn from text data."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]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vectorizer = 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CountVectorizer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()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X = 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vectorizer.fit_transform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(corpus)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print(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vectorizer.get_feature_names_out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())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print(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X.toarray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())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C0E043D-BB8A-32DC-EAC8-72A7D0CA1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54954"/>
              </p:ext>
            </p:extLst>
          </p:nvPr>
        </p:nvGraphicFramePr>
        <p:xfrm>
          <a:off x="838080" y="4543936"/>
          <a:ext cx="7924800" cy="952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541433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23963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752321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142629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7760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3368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917925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72816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16792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40445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15016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18747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001494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applications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benefit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business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data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from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language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large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learn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models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revolutionize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text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941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Vector 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7337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Vector 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4389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Vector 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684092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147F20-7F9A-6F30-2416-024618CB1325}"/>
              </a:ext>
            </a:extLst>
          </p:cNvPr>
          <p:cNvSpPr/>
          <p:nvPr/>
        </p:nvSpPr>
        <p:spPr>
          <a:xfrm>
            <a:off x="10230761" y="6458400"/>
            <a:ext cx="1751493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Open Colab and go to </a:t>
            </a:r>
            <a:r>
              <a:rPr lang="en-US" sz="1400" b="0" u="none" strike="noStrike" dirty="0" err="1">
                <a:solidFill>
                  <a:srgbClr val="0070C0"/>
                </a:solidFill>
                <a:uFillTx/>
                <a:latin typeface="Calibri"/>
              </a:rPr>
              <a:t>BoW</a:t>
            </a: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 example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Graphic 6">
            <a:hlinkClick r:id="rId2"/>
            <a:extLst>
              <a:ext uri="{FF2B5EF4-FFF2-40B4-BE49-F238E27FC236}">
                <a16:creationId xmlns:a16="http://schemas.microsoft.com/office/drawing/2014/main" id="{2137DE1E-E18E-A534-77E6-28A80EF44BD2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525407" y="6231240"/>
            <a:ext cx="1114200" cy="19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BoW Method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7500" lnSpcReduction="20000"/>
          </a:bodyPr>
          <a:lstStyle/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400" b="1" dirty="0">
                <a:solidFill>
                  <a:schemeClr val="dk1"/>
                </a:solidFill>
                <a:latin typeface="Calibri"/>
              </a:rPr>
              <a:t>Applications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BOW is commonly used in: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Text classification (spam detection, sentiment analysis)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Document clustering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Information retrieval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Topic modeling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400" b="1" dirty="0">
                <a:solidFill>
                  <a:schemeClr val="dk1"/>
                </a:solidFill>
                <a:latin typeface="Calibri"/>
              </a:rPr>
              <a:t>Advantages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Simple to understand and implement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Computationally efficient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Effective for many basic NLP tasks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400" b="1" dirty="0">
                <a:solidFill>
                  <a:schemeClr val="dk1"/>
                </a:solidFill>
                <a:latin typeface="Calibri"/>
              </a:rPr>
              <a:t>Limitations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Loses word order information</a:t>
            </a:r>
          </a:p>
          <a:p>
            <a:pPr marL="342900" indent="-3429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Ignores semantics and context</a:t>
            </a:r>
          </a:p>
          <a:p>
            <a:pPr marL="342900" indent="-3429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Creates high-dimensional, sparse vectors</a:t>
            </a:r>
          </a:p>
          <a:p>
            <a:pPr marL="342900" indent="-3429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Struggles with out-of-vocabulary words</a:t>
            </a:r>
          </a:p>
          <a:p>
            <a:pPr marL="342900" indent="-342900" defTabSz="9144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400" b="0" u="none" strike="noStrike" dirty="0">
                <a:solidFill>
                  <a:schemeClr val="lt1"/>
                </a:solidFill>
                <a:uFillTx/>
                <a:latin typeface="Calibri Light"/>
              </a:rPr>
              <a:t>TF-IDF (Term Frequency-Inverse Document Frequency) Method</a:t>
            </a: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79" y="1706040"/>
            <a:ext cx="10515240" cy="4262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TF-IDF</a:t>
            </a:r>
            <a:r>
              <a:rPr lang="en-US" sz="1800" b="1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is a statistical measure that evaluates the importance of a word in a document relative to a collection of documents (corpus). 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It improves upon the basic Bag of Words model by weighing terms based on how unique they are to a specific document.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1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1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1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uFillTx/>
                <a:latin typeface="Calibri"/>
              </a:rPr>
              <a:t>Key Idea:</a:t>
            </a:r>
            <a:endParaRPr lang="en-US" sz="18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TF-IDF increases when a word appears frequently in a document but rarely across the corpus, making it a good indicator of relevance.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EB7E5-33DF-486D-A03F-C24FCFB0A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385" y="2798132"/>
            <a:ext cx="3231429" cy="20787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r>
              <a:rPr lang="en-US" sz="2500" dirty="0">
                <a:solidFill>
                  <a:schemeClr val="lt1"/>
                </a:solidFill>
                <a:latin typeface="Calibri Light"/>
              </a:rPr>
              <a:t>TF/IDF Example: Compute the TD/IDF for the words learn and data in sentence 1</a:t>
            </a:r>
          </a:p>
        </p:txBody>
      </p:sp>
      <p:sp>
        <p:nvSpPr>
          <p:cNvPr id="151" name="TextBox 28"/>
          <p:cNvSpPr/>
          <p:nvPr/>
        </p:nvSpPr>
        <p:spPr>
          <a:xfrm>
            <a:off x="802220" y="2548779"/>
            <a:ext cx="7641984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1. Compute Term Frequency (TF) = Occurrences of word in document / Total words in document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1512CA-3C45-56E1-C100-CE4E8F0E1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53369"/>
              </p:ext>
            </p:extLst>
          </p:nvPr>
        </p:nvGraphicFramePr>
        <p:xfrm>
          <a:off x="838079" y="2881853"/>
          <a:ext cx="6060141" cy="5772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226">
                  <a:extLst>
                    <a:ext uri="{9D8B030D-6E8A-4147-A177-3AD203B41FA5}">
                      <a16:colId xmlns:a16="http://schemas.microsoft.com/office/drawing/2014/main" val="3580683569"/>
                    </a:ext>
                  </a:extLst>
                </a:gridCol>
                <a:gridCol w="2303929">
                  <a:extLst>
                    <a:ext uri="{9D8B030D-6E8A-4147-A177-3AD203B41FA5}">
                      <a16:colId xmlns:a16="http://schemas.microsoft.com/office/drawing/2014/main" val="1635125070"/>
                    </a:ext>
                  </a:extLst>
                </a:gridCol>
                <a:gridCol w="2639986">
                  <a:extLst>
                    <a:ext uri="{9D8B030D-6E8A-4147-A177-3AD203B41FA5}">
                      <a16:colId xmlns:a16="http://schemas.microsoft.com/office/drawing/2014/main" val="224697517"/>
                    </a:ext>
                  </a:extLst>
                </a:gridCol>
              </a:tblGrid>
              <a:tr h="133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Word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Sentence 1 (5 words)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Sentence 2 (4 words)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083425"/>
                  </a:ext>
                </a:extLst>
              </a:tr>
              <a:tr h="1743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 / 5 = 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 / 4 = 0.25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8394637"/>
                  </a:ext>
                </a:extLst>
              </a:tr>
              <a:tr h="133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learn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 / 5 = 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 / 4 = 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31183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439BFF-3BEA-55C6-98CA-7A1F9774E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66242"/>
              </p:ext>
            </p:extLst>
          </p:nvPr>
        </p:nvGraphicFramePr>
        <p:xfrm>
          <a:off x="838079" y="4021498"/>
          <a:ext cx="6060140" cy="7600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5035">
                  <a:extLst>
                    <a:ext uri="{9D8B030D-6E8A-4147-A177-3AD203B41FA5}">
                      <a16:colId xmlns:a16="http://schemas.microsoft.com/office/drawing/2014/main" val="1055588419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4063376633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1195277480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413112516"/>
                    </a:ext>
                  </a:extLst>
                </a:gridCol>
              </a:tblGrid>
              <a:tr h="1323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Word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Count of Documents Containing Word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Count of all</a:t>
                      </a:r>
                    </a:p>
                    <a:p>
                      <a:pPr algn="ctr" fontAlgn="ctr"/>
                      <a:r>
                        <a:rPr lang="en-US" sz="1200" b="1" dirty="0"/>
                        <a:t>Documents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IDF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26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log(2/2) = 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2431438"/>
                  </a:ext>
                </a:extLst>
              </a:tr>
              <a:tr h="1323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learn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log(2/1) ≈ 0.693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5846780"/>
                  </a:ext>
                </a:extLst>
              </a:tr>
            </a:tbl>
          </a:graphicData>
        </a:graphic>
      </p:graphicFrame>
      <p:sp>
        <p:nvSpPr>
          <p:cNvPr id="9" name="TextBox 28">
            <a:extLst>
              <a:ext uri="{FF2B5EF4-FFF2-40B4-BE49-F238E27FC236}">
                <a16:creationId xmlns:a16="http://schemas.microsoft.com/office/drawing/2014/main" id="{1CF1029F-413A-0DA0-F481-FF0BFD26F06A}"/>
              </a:ext>
            </a:extLst>
          </p:cNvPr>
          <p:cNvSpPr/>
          <p:nvPr/>
        </p:nvSpPr>
        <p:spPr>
          <a:xfrm>
            <a:off x="802220" y="3686066"/>
            <a:ext cx="7641984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2. Compute Inverse Document Frequency (IDF) = log(Count of all Documents / Count of Documents Containing Word)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39892-FDDF-71A9-ADC6-BAF89F0C2A35}"/>
              </a:ext>
            </a:extLst>
          </p:cNvPr>
          <p:cNvSpPr txBox="1"/>
          <p:nvPr/>
        </p:nvSpPr>
        <p:spPr>
          <a:xfrm>
            <a:off x="802220" y="1611742"/>
            <a:ext cx="70354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1600" b="1" u="none" strike="noStrike" dirty="0">
                <a:uFillTx/>
                <a:latin typeface="+mn-lt"/>
              </a:rPr>
              <a:t>We have two documents, document 1 and document 2</a:t>
            </a:r>
          </a:p>
          <a:p>
            <a:pPr marL="285750" indent="-285750" defTabSz="9144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u="none" strike="noStrike" dirty="0">
                <a:uFillTx/>
                <a:latin typeface="+mn-lt"/>
              </a:rPr>
              <a:t>Document 1: </a:t>
            </a:r>
            <a:r>
              <a:rPr lang="en-US" sz="1600" u="none" strike="noStrike" dirty="0">
                <a:solidFill>
                  <a:srgbClr val="00B050"/>
                </a:solidFill>
                <a:uFillTx/>
                <a:latin typeface="+mn-lt"/>
              </a:rPr>
              <a:t>AI models learn from data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u="none" strike="noStrike" dirty="0">
                <a:uFillTx/>
                <a:latin typeface="+mn-lt"/>
              </a:rPr>
              <a:t>Document 2: </a:t>
            </a:r>
            <a:r>
              <a:rPr lang="en-US" sz="1600" u="none" strike="noStrike" dirty="0">
                <a:solidFill>
                  <a:srgbClr val="00B050"/>
                </a:solidFill>
                <a:uFillTx/>
                <a:latin typeface="+mn-lt"/>
              </a:rPr>
              <a:t>Data drives business decisions</a:t>
            </a:r>
            <a:endParaRPr lang="en-US" sz="1600" b="0" i="0" u="none" strike="noStrike" dirty="0">
              <a:solidFill>
                <a:srgbClr val="00B050"/>
              </a:solidFill>
              <a:effectLst/>
              <a:latin typeface="Aptos Narrow" panose="020B00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BD96D17-9F2B-B7C4-8E4F-0B510D15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238593"/>
              </p:ext>
            </p:extLst>
          </p:nvPr>
        </p:nvGraphicFramePr>
        <p:xfrm>
          <a:off x="838079" y="5311884"/>
          <a:ext cx="6060140" cy="7487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5035">
                  <a:extLst>
                    <a:ext uri="{9D8B030D-6E8A-4147-A177-3AD203B41FA5}">
                      <a16:colId xmlns:a16="http://schemas.microsoft.com/office/drawing/2014/main" val="2592950918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1449381176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2569897095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1102147587"/>
                    </a:ext>
                  </a:extLst>
                </a:gridCol>
              </a:tblGrid>
              <a:tr h="273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Word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Document 1 TF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IDF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TF-IDF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222744"/>
                  </a:ext>
                </a:extLst>
              </a:tr>
              <a:tr h="201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 × 0 = 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7965860"/>
                  </a:ext>
                </a:extLst>
              </a:tr>
              <a:tr h="273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learn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 × 0.693 ≈ 0.1386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2325735"/>
                  </a:ext>
                </a:extLst>
              </a:tr>
            </a:tbl>
          </a:graphicData>
        </a:graphic>
      </p:graphicFrame>
      <p:sp>
        <p:nvSpPr>
          <p:cNvPr id="13" name="TextBox 28">
            <a:extLst>
              <a:ext uri="{FF2B5EF4-FFF2-40B4-BE49-F238E27FC236}">
                <a16:creationId xmlns:a16="http://schemas.microsoft.com/office/drawing/2014/main" id="{329226C2-42F0-F928-D90B-44EDC623A50D}"/>
              </a:ext>
            </a:extLst>
          </p:cNvPr>
          <p:cNvSpPr/>
          <p:nvPr/>
        </p:nvSpPr>
        <p:spPr>
          <a:xfrm>
            <a:off x="802220" y="4970713"/>
            <a:ext cx="1051524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3. Compute TF/IDF = TF x IDF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0602073-7B6E-A022-6568-96518DFCE75D}"/>
              </a:ext>
            </a:extLst>
          </p:cNvPr>
          <p:cNvSpPr/>
          <p:nvPr/>
        </p:nvSpPr>
        <p:spPr>
          <a:xfrm>
            <a:off x="802220" y="6241683"/>
            <a:ext cx="6095999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data is more common across documents → TF-IDF = 0 (less informative)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learn is unique to document 1 → Higher TF-IDF (more informative)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12AA434-8263-878C-DF21-A4A805DE2E23}"/>
              </a:ext>
            </a:extLst>
          </p:cNvPr>
          <p:cNvSpPr/>
          <p:nvPr/>
        </p:nvSpPr>
        <p:spPr>
          <a:xfrm>
            <a:off x="6898219" y="4374522"/>
            <a:ext cx="542752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Weights a word across all documents (General Index)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A602EDBC-7A21-5A70-2F21-BA09B5929E01}"/>
              </a:ext>
            </a:extLst>
          </p:cNvPr>
          <p:cNvSpPr/>
          <p:nvPr/>
        </p:nvSpPr>
        <p:spPr>
          <a:xfrm>
            <a:off x="6898219" y="3059716"/>
            <a:ext cx="542752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Weights a word in a single document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TF-IDF (Term Frequency-Inverse Document Frequency)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3" name="TextBox 4"/>
          <p:cNvSpPr/>
          <p:nvPr/>
        </p:nvSpPr>
        <p:spPr>
          <a:xfrm>
            <a:off x="838080" y="1784160"/>
            <a:ext cx="10515240" cy="2875167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ts val="1200"/>
              </a:lnSpc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sklearn.feature_extraction.text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TfidfVectorizer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corpus = [</a:t>
            </a:r>
          </a:p>
          <a:p>
            <a:pPr>
              <a:lnSpc>
                <a:spcPts val="12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"Large language models revolutionize business."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2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"Business applications benefit from AI."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2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"Language models learn from text data."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200"/>
              </a:lnSpc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tfidf_vectorizer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TfidfVectorizer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200"/>
              </a:lnSpc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Transform the corpus into a document-term matrix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Each row represents a document in the corpus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Each column represents a unique word in the corpus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X_tfidf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tfidf_vectorizer.fit_transform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(corpus)</a:t>
            </a:r>
          </a:p>
          <a:p>
            <a:pPr>
              <a:lnSpc>
                <a:spcPts val="1200"/>
              </a:lnSpc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X_tfidf.toarray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columns=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tfidf_vectorizer.get_feature_names_out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1200"/>
              </a:lnSpc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54" name="Table 6"/>
          <p:cNvGraphicFramePr/>
          <p:nvPr>
            <p:extLst>
              <p:ext uri="{D42A27DB-BD31-4B8C-83A1-F6EECF244321}">
                <p14:modId xmlns:p14="http://schemas.microsoft.com/office/powerpoint/2010/main" val="70068938"/>
              </p:ext>
            </p:extLst>
          </p:nvPr>
        </p:nvGraphicFramePr>
        <p:xfrm>
          <a:off x="838080" y="4863060"/>
          <a:ext cx="11021400" cy="1036320"/>
        </p:xfrm>
        <a:graphic>
          <a:graphicData uri="http://schemas.openxmlformats.org/drawingml/2006/table">
            <a:tbl>
              <a:tblPr/>
              <a:tblGrid>
                <a:gridCol w="8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440">
                <a:tc>
                  <a:txBody>
                    <a:bodyPr/>
                    <a:lstStyle/>
                    <a:p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ptos Narrow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ai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applications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benefit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business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data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from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language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large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learn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models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revolutionize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text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Doc 1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0.3935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0.3935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0.5174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0.3935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0.5174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Doc 2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0.4905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0.4905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0.4905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0.373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0.373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Doc 3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0.4595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0.3495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0.3495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0.4595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0.3495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0.4595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86630B-6277-607F-1A5C-CDB3A4D93BB7}"/>
              </a:ext>
            </a:extLst>
          </p:cNvPr>
          <p:cNvSpPr/>
          <p:nvPr/>
        </p:nvSpPr>
        <p:spPr>
          <a:xfrm>
            <a:off x="10230761" y="6458400"/>
            <a:ext cx="1751493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Open Colab and go to TF-IDF example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Graphic 6">
            <a:hlinkClick r:id="rId2"/>
            <a:extLst>
              <a:ext uri="{FF2B5EF4-FFF2-40B4-BE49-F238E27FC236}">
                <a16:creationId xmlns:a16="http://schemas.microsoft.com/office/drawing/2014/main" id="{12B2D59F-BB12-6EC1-7754-F99FB98DC6B1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525408" y="6231240"/>
            <a:ext cx="1114200" cy="19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Advantages of TF-IDF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uFillTx/>
                <a:latin typeface="Calibri"/>
              </a:rPr>
              <a:t>Advantages</a:t>
            </a:r>
            <a:endParaRPr lang="en-US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Reduces the impact of frequently occurring terms (like "the", "is", "of")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Highlights terms that are distinctive to specific documents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Relatively simple to implement and computationally efficient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Works well for sparse data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uFillTx/>
                <a:latin typeface="Calibri"/>
              </a:rPr>
              <a:t>Limitations</a:t>
            </a:r>
            <a:endParaRPr lang="en-US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Still ignores word order and semantics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Cannot capture relationships between related terms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May not work well for very short texts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Struggles with synonyms and polysemy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TF-IDF serves as a cornerstone technique in information retrieval and text mining, and remains widely used despite the emergence of more advanced embedding-based approaches.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1960" y="3429000"/>
            <a:ext cx="10515240" cy="141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uFillTx/>
                <a:latin typeface="Calibri Light"/>
              </a:rPr>
              <a:t>Practical Example</a:t>
            </a:r>
            <a:endParaRPr lang="en-US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31960" y="4956120"/>
            <a:ext cx="10515240" cy="113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rgbClr val="29261B"/>
                </a:solidFill>
                <a:uFillTx/>
                <a:latin typeface="var(--font-tiempos)"/>
              </a:rPr>
              <a:t>Movie Review Sentiment Analysis Pipeline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 dirty="0">
                <a:solidFill>
                  <a:schemeClr val="lt1"/>
                </a:solidFill>
                <a:uFillTx/>
                <a:latin typeface="Calibri Light"/>
              </a:rPr>
              <a:t>Sentiment Analysis of Movie Reviews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This practical example will go through the entire text preprocessing pipeline and show how it contributes to a real-world NLP task.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</a:rPr>
              <a:t>Open the attached </a:t>
            </a:r>
            <a:r>
              <a:rPr lang="en-US" sz="2000" dirty="0" err="1">
                <a:solidFill>
                  <a:schemeClr val="dk1"/>
                </a:solidFill>
                <a:latin typeface="Calibri"/>
              </a:rPr>
              <a:t>Jupyter</a:t>
            </a:r>
            <a:r>
              <a:rPr lang="en-US" sz="2000" dirty="0">
                <a:solidFill>
                  <a:schemeClr val="dk1"/>
                </a:solidFill>
                <a:latin typeface="Calibri"/>
              </a:rPr>
              <a:t> Notebook to review the example.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We </a:t>
            </a:r>
            <a:r>
              <a:rPr lang="en-US" sz="2000" dirty="0">
                <a:solidFill>
                  <a:schemeClr val="dk1"/>
                </a:solidFill>
                <a:latin typeface="Calibri"/>
              </a:rPr>
              <a:t>will use a simple corpus, the user reviews are registered as 0 or 1 </a:t>
            </a:r>
            <a:r>
              <a:rPr lang="en-US" sz="2000" dirty="0">
                <a:solidFill>
                  <a:schemeClr val="dk1"/>
                </a:solidFill>
                <a:latin typeface="Calibri"/>
                <a:sym typeface="Wingdings" panose="05000000000000000000" pitchFamily="2" charset="2"/>
              </a:rPr>
              <a:t> Like, Don’t Like.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sym typeface="Wingdings" panose="05000000000000000000" pitchFamily="2" charset="2"/>
              </a:rPr>
              <a:t>We can also use the same text processing pipeline on IMDB dataset.</a:t>
            </a:r>
            <a:endParaRPr lang="en-US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F3EE30-1250-B624-2F54-4CC416515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0" y="3769934"/>
            <a:ext cx="4913870" cy="276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2A9D0-3D18-E1FF-3896-23ACCCD217FC}"/>
              </a:ext>
            </a:extLst>
          </p:cNvPr>
          <p:cNvSpPr/>
          <p:nvPr/>
        </p:nvSpPr>
        <p:spPr>
          <a:xfrm>
            <a:off x="10230761" y="6458400"/>
            <a:ext cx="1751493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775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Open Colab and go to sentiment analysis example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" name="Graphic 6">
            <a:hlinkClick r:id="rId3"/>
            <a:extLst>
              <a:ext uri="{FF2B5EF4-FFF2-40B4-BE49-F238E27FC236}">
                <a16:creationId xmlns:a16="http://schemas.microsoft.com/office/drawing/2014/main" id="{A2625387-7336-9286-6E97-931A095E1298}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10525408" y="6231240"/>
            <a:ext cx="1114200" cy="19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 for Sentiment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6008"/>
            <a:ext cx="5257800" cy="2285224"/>
          </a:xfrm>
        </p:spPr>
        <p:txBody>
          <a:bodyPr>
            <a:normAutofit/>
          </a:bodyPr>
          <a:lstStyle/>
          <a:p>
            <a:r>
              <a:rPr sz="2000" dirty="0"/>
              <a:t>A probabilistic machine learning model based on Bayes’ Theorem</a:t>
            </a:r>
          </a:p>
          <a:p>
            <a:r>
              <a:rPr sz="2000" dirty="0"/>
              <a:t>Assumes independence between features (words in our case)</a:t>
            </a:r>
          </a:p>
          <a:p>
            <a:r>
              <a:rPr sz="2000" dirty="0"/>
              <a:t>Commonly used for text classification (e.g. spam detection, sentiment analysis)</a:t>
            </a:r>
          </a:p>
          <a:p>
            <a:endParaRPr sz="20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4E70C0B-CB58-ABE7-5B5E-0B4085ED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65" y="3890919"/>
            <a:ext cx="3704975" cy="2231853"/>
          </a:xfrm>
          <a:prstGeom prst="rect">
            <a:avLst/>
          </a:prstGeom>
        </p:spPr>
      </p:pic>
      <p:pic>
        <p:nvPicPr>
          <p:cNvPr id="1028" name="Picture 4" descr="Calculate conditional probabilities - CFA, FRM, and Actuarial Exams Study  Notes">
            <a:extLst>
              <a:ext uri="{FF2B5EF4-FFF2-40B4-BE49-F238E27FC236}">
                <a16:creationId xmlns:a16="http://schemas.microsoft.com/office/drawing/2014/main" id="{974A0B8E-89DD-B734-C25D-CBAC00E08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256" y="1904485"/>
            <a:ext cx="4982544" cy="277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14804B-B785-97DA-92C0-0F635BD5F896}"/>
              </a:ext>
            </a:extLst>
          </p:cNvPr>
          <p:cNvCxnSpPr>
            <a:cxnSpLocks/>
          </p:cNvCxnSpPr>
          <p:nvPr/>
        </p:nvCxnSpPr>
        <p:spPr>
          <a:xfrm flipV="1">
            <a:off x="7821827" y="4392828"/>
            <a:ext cx="472893" cy="79701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872414-729F-9E03-B477-BAABC9F887E1}"/>
              </a:ext>
            </a:extLst>
          </p:cNvPr>
          <p:cNvSpPr txBox="1"/>
          <p:nvPr/>
        </p:nvSpPr>
        <p:spPr>
          <a:xfrm>
            <a:off x="9745291" y="5413063"/>
            <a:ext cx="1802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P(black and black)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BD6CB6-17EB-1B10-C421-A2DD8C4AC45D}"/>
              </a:ext>
            </a:extLst>
          </p:cNvPr>
          <p:cNvSpPr txBox="1"/>
          <p:nvPr/>
        </p:nvSpPr>
        <p:spPr>
          <a:xfrm>
            <a:off x="6930082" y="5255741"/>
            <a:ext cx="162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P(black | black)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77B6F6-7628-93C6-1CCA-377325D2C96B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10447638" y="4392828"/>
            <a:ext cx="198779" cy="102023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 descr="history of NLP timeline"/>
          <p:cNvPicPr/>
          <p:nvPr/>
        </p:nvPicPr>
        <p:blipFill>
          <a:blip r:embed="rId2"/>
          <a:stretch/>
        </p:blipFill>
        <p:spPr>
          <a:xfrm>
            <a:off x="5060160" y="1706040"/>
            <a:ext cx="7006680" cy="3143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u="none" strike="noStrike">
                <a:solidFill>
                  <a:schemeClr val="lt1"/>
                </a:solidFill>
                <a:uFillTx/>
                <a:latin typeface="Calibri Light"/>
              </a:rPr>
              <a:t>Historical Development of NLP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40000" lnSpcReduction="2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NLP has evolved dramatically over the decades: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1950s-1960s: Rule-Based Approaches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Focus on machine translation during the Cold War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Primitive rule-based systems with hand-crafted grammars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Limited by the complexity of language rules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1970s-1980s: Statistical Revolution Begins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Introduction of probabilistic models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Hidden Markov Models for part-of-speech tagging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Still limited by computational power and data availability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1990s-2000s: Statistical NLP Flourishes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Large text corpora become available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Machine learning approaches gain prominence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Statistical machine translation emerges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2010-2018: Neural Revolution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Word embeddings (Word2Vec, GloVe) transform representation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Recurrent Neural Networks and LSTMs for sequence modeling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Attention mechanisms improve performance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2018-Present: Transformer Era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BERT, GPT, and other transformer models revolutionize the field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Pre-training and fine-tuning paradigm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Increasingly human-like language understanding capabilities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99" name="Picture 4"/>
          <p:cNvPicPr/>
          <p:nvPr/>
        </p:nvPicPr>
        <p:blipFill>
          <a:blip r:embed="rId3"/>
          <a:stretch/>
        </p:blipFill>
        <p:spPr>
          <a:xfrm>
            <a:off x="6355440" y="4495680"/>
            <a:ext cx="4416120" cy="1988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A84C-AD74-5814-D82A-5F88FC8C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vs. Naïve Bayes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79DF9D-D91F-8F19-E096-CEB55AE60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46478"/>
            <a:ext cx="5511988" cy="25055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2FBA81-FB50-9A3F-4551-5D02D0369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44589"/>
            <a:ext cx="8376564" cy="208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34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D490E-5FB1-97DA-0C13-3312F7387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CCA5-5688-A913-9E06-C55BB758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 for Sentiment Analysis</a:t>
            </a:r>
            <a:endParaRPr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3F1F5EE-70D4-3E8D-5A86-84A19E1FE030}"/>
              </a:ext>
            </a:extLst>
          </p:cNvPr>
          <p:cNvGraphicFramePr>
            <a:graphicFrameLocks noGrp="1"/>
          </p:cNvGraphicFramePr>
          <p:nvPr/>
        </p:nvGraphicFramePr>
        <p:xfrm>
          <a:off x="7477897" y="1774332"/>
          <a:ext cx="3334268" cy="1714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33567">
                  <a:extLst>
                    <a:ext uri="{9D8B030D-6E8A-4147-A177-3AD203B41FA5}">
                      <a16:colId xmlns:a16="http://schemas.microsoft.com/office/drawing/2014/main" val="766495822"/>
                    </a:ext>
                  </a:extLst>
                </a:gridCol>
                <a:gridCol w="833567">
                  <a:extLst>
                    <a:ext uri="{9D8B030D-6E8A-4147-A177-3AD203B41FA5}">
                      <a16:colId xmlns:a16="http://schemas.microsoft.com/office/drawing/2014/main" val="3241324341"/>
                    </a:ext>
                  </a:extLst>
                </a:gridCol>
                <a:gridCol w="833567">
                  <a:extLst>
                    <a:ext uri="{9D8B030D-6E8A-4147-A177-3AD203B41FA5}">
                      <a16:colId xmlns:a16="http://schemas.microsoft.com/office/drawing/2014/main" val="2852744593"/>
                    </a:ext>
                  </a:extLst>
                </a:gridCol>
                <a:gridCol w="833567">
                  <a:extLst>
                    <a:ext uri="{9D8B030D-6E8A-4147-A177-3AD203B41FA5}">
                      <a16:colId xmlns:a16="http://schemas.microsoft.com/office/drawing/2014/main" val="380358001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Word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823B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 dirty="0">
                        <a:solidFill>
                          <a:srgbClr val="00823B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Row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839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5521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great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3529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amazing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6068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boring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6668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terrible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8544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5584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241735"/>
                  </a:ext>
                </a:extLst>
              </a:tr>
            </a:tbl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F9A5DE-4DA5-02A4-E05C-513BE84CC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890" y="1774332"/>
            <a:ext cx="5492669" cy="228188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7FD6D9-93B3-C33B-BA1A-25EAA798F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158" y="3651801"/>
            <a:ext cx="3717823" cy="2730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02BC08-439D-17A5-DBFC-F0D1CA4DB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065" y="4224797"/>
            <a:ext cx="3948916" cy="254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07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Task: Classify the sentiment of a sentence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Training Data:</a:t>
            </a:r>
          </a:p>
          <a:p>
            <a:pPr marL="0" indent="0">
              <a:buNone/>
            </a:pPr>
            <a:r>
              <a:rPr dirty="0"/>
              <a:t>1. I love this movie (</a:t>
            </a:r>
            <a:r>
              <a:rPr dirty="0">
                <a:solidFill>
                  <a:srgbClr val="00B050"/>
                </a:solidFill>
              </a:rPr>
              <a:t>Positive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2. This film is amazing (</a:t>
            </a:r>
            <a:r>
              <a:rPr dirty="0">
                <a:solidFill>
                  <a:srgbClr val="00B050"/>
                </a:solidFill>
              </a:rPr>
              <a:t>Positive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3. I hate this movie (</a:t>
            </a:r>
            <a:r>
              <a:rPr dirty="0">
                <a:solidFill>
                  <a:srgbClr val="FF0000"/>
                </a:solidFill>
              </a:rPr>
              <a:t>Negative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4. This film is terrible (</a:t>
            </a:r>
            <a:r>
              <a:rPr dirty="0">
                <a:solidFill>
                  <a:srgbClr val="FF0000"/>
                </a:solidFill>
              </a:rPr>
              <a:t>Negative</a:t>
            </a:r>
            <a:r>
              <a:rPr dirty="0"/>
              <a:t>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Classify: 'I love this film'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 –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Create a vocabulary of all words:</a:t>
            </a:r>
          </a:p>
          <a:p>
            <a:pPr marL="0" indent="0">
              <a:buNone/>
            </a:pPr>
            <a:r>
              <a:rPr dirty="0"/>
              <a:t>[I, love, this, movie, film, is, amazing, hate, terrible]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 – Word Frequencies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6008"/>
            <a:ext cx="10515600" cy="50585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Count how often each word appears in each class:</a:t>
            </a:r>
          </a:p>
          <a:p>
            <a:pPr marL="0" indent="0">
              <a:buNone/>
            </a:pP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09A1C-22C8-318A-67E2-B4F741CEE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62298"/>
              </p:ext>
            </p:extLst>
          </p:nvPr>
        </p:nvGraphicFramePr>
        <p:xfrm>
          <a:off x="838200" y="2592347"/>
          <a:ext cx="3206580" cy="3048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68860">
                  <a:extLst>
                    <a:ext uri="{9D8B030D-6E8A-4147-A177-3AD203B41FA5}">
                      <a16:colId xmlns:a16="http://schemas.microsoft.com/office/drawing/2014/main" val="3523250311"/>
                    </a:ext>
                  </a:extLst>
                </a:gridCol>
                <a:gridCol w="1068860">
                  <a:extLst>
                    <a:ext uri="{9D8B030D-6E8A-4147-A177-3AD203B41FA5}">
                      <a16:colId xmlns:a16="http://schemas.microsoft.com/office/drawing/2014/main" val="2531495765"/>
                    </a:ext>
                  </a:extLst>
                </a:gridCol>
                <a:gridCol w="1068860">
                  <a:extLst>
                    <a:ext uri="{9D8B030D-6E8A-4147-A177-3AD203B41FA5}">
                      <a16:colId xmlns:a16="http://schemas.microsoft.com/office/drawing/2014/main" val="352872456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Word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Positive</a:t>
                      </a:r>
                      <a:endParaRPr lang="en-US" sz="1800" b="1" i="0" u="none" strike="noStrike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Negative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41003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86636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love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4054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this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89464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movie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22028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film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15715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77854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amazing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34935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hate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691117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terrible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00570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 – Class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We have 2 Positive and 2 Negative examples.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P(Positive) = 2/4 = 0.5</a:t>
            </a:r>
          </a:p>
          <a:p>
            <a:pPr marL="0" indent="0">
              <a:buNone/>
            </a:pPr>
            <a:r>
              <a:rPr dirty="0"/>
              <a:t>P(Negative) = 2/4 = 0.5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 – Laplace Smoothing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E184D5F-AB91-4FC3-B4FD-043A5C589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00573"/>
            <a:ext cx="7678222" cy="3134162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 – Calculate Probabilities (Positive)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11F557-4092-5303-C3E7-245686D24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2740"/>
            <a:ext cx="10515600" cy="3252520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 – Calculate Probabilities (Negative)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61519D-5871-0665-567B-918E90876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827" y="1804401"/>
            <a:ext cx="8735644" cy="2343477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Calculation (Rough Comparison)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DB4D3B-209A-3F7B-B0C5-EDC2EC27C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0868"/>
            <a:ext cx="5687219" cy="218152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Why is NLP Challenging?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11074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Human language is ambiguous: Words and sentences can have multiple interpretations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Lexical ambiguity</a:t>
            </a: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: When a word has multiple meanings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"The bank is closed" (financial institution or riverbank)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"The suit was expensive" (Formal set of clothes or Legal proceeding)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100" b="0" u="none" strike="noStrike">
                <a:solidFill>
                  <a:schemeClr val="dk1"/>
                </a:solidFill>
                <a:uFillTx/>
                <a:latin typeface="Calibri"/>
              </a:rPr>
              <a:t>Computational challenge: Systems must select the correct word sense from multiple possibilities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Syntactic ambiguity</a:t>
            </a: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: When a sentence can be parsed in multiple ways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"I saw the man with the telescope" (Who has the telescope?)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"Flying planes can be dangerous" (The act of flying planes or planes that are flying?)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Computational challenge: Models must determine the correct grammatical structure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Semantic ambiguity</a:t>
            </a: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: When the meaning of a sentence has multiple interpretations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"The chicken is ready to eat" (Ready to be eaten or ready to consume food?)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"John and Mary got married last year" (To each other or to other people?)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Computational challenge: Systems must infer the intended meaning based on context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Pragmatic ambiguity</a:t>
            </a: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: When the intended meaning depends on context, intent, or implied information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"It's cold in here" (Statement of fact or request to close a window/turn up heat?)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"Do you know what time it is?" (Yes/no question or request for the time?)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Computational challenge: Models must understand communicative intent beyond literal meaning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31960" y="3429000"/>
            <a:ext cx="10515240" cy="141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uFillTx/>
                <a:latin typeface="Calibri Light"/>
              </a:rPr>
              <a:t>Language Models</a:t>
            </a:r>
            <a:endParaRPr lang="en-US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831960" y="4956120"/>
            <a:ext cx="10515240" cy="113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u="none" strike="noStrike">
              <a:solidFill>
                <a:schemeClr val="dk1">
                  <a:tint val="75000"/>
                </a:schemeClr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What is a Language Models?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79" y="1706040"/>
            <a:ext cx="5741893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uFillTx/>
                <a:latin typeface="Calibri"/>
              </a:rPr>
              <a:t>Language models are statistical or neural models that capture the probability distribution of words or tokens in a language. 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uFillTx/>
                <a:latin typeface="Calibri"/>
              </a:rPr>
              <a:t>They predict the likelihood of a sequence of words occurring together, enabling machines to understand and generate human language.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alibri"/>
              </a:rPr>
              <a:t>Types of Language Models</a:t>
            </a:r>
            <a:endParaRPr lang="en-US" sz="1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alibri"/>
              </a:rPr>
              <a:t>1) Statistical Language Models</a:t>
            </a:r>
            <a:endParaRPr lang="en-US" sz="1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alibri"/>
              </a:rPr>
              <a:t>N-gram Models</a:t>
            </a:r>
            <a:r>
              <a:rPr lang="en-US" sz="1400" b="0" u="none" strike="noStrike" dirty="0">
                <a:solidFill>
                  <a:schemeClr val="dk1"/>
                </a:solidFill>
                <a:uFillTx/>
                <a:latin typeface="Calibri"/>
              </a:rPr>
              <a:t>: Predict the next word based on the previous N-1 words 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Unigram: P(word) - individual word probabilities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Bigram: P(word₂|word₁) - probability of word₂ given word₁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Trigram: P(word₃|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word₁,word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₂) - probability of word₃ given word₁ and word₂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alibri"/>
              </a:rPr>
              <a:t>2) Neural Language Models</a:t>
            </a:r>
            <a:endParaRPr lang="en-US" sz="1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alibri"/>
              </a:rPr>
              <a:t>RNN/LSTM-based</a:t>
            </a:r>
            <a:r>
              <a:rPr lang="en-US" sz="1400" b="0" u="none" strike="noStrike" dirty="0">
                <a:solidFill>
                  <a:schemeClr val="dk1"/>
                </a:solidFill>
                <a:uFillTx/>
                <a:latin typeface="Calibri"/>
              </a:rPr>
              <a:t>: Process sequences by maintaining hidden states 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Better at capturing long-range dependencies than n-grams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Examples: Early versions of Google Translate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alibri"/>
              </a:rPr>
              <a:t>Transformer-based</a:t>
            </a:r>
            <a:r>
              <a:rPr lang="en-US" sz="1400" b="0" u="none" strike="noStrike" dirty="0">
                <a:solidFill>
                  <a:schemeClr val="dk1"/>
                </a:solidFill>
                <a:uFillTx/>
                <a:latin typeface="Calibri"/>
              </a:rPr>
              <a:t>: Use attention mechanisms to process entire sequences 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BERT: Bidirectional, focuses on understanding context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GPT: Autoregressive, focuses on text generation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T5,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RoBERTa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, ELECTRA: Refinements of transformer architecture</a:t>
            </a:r>
          </a:p>
        </p:txBody>
      </p:sp>
      <p:pic>
        <p:nvPicPr>
          <p:cNvPr id="1026" name="Picture 2" descr="Ai">
            <a:extLst>
              <a:ext uri="{FF2B5EF4-FFF2-40B4-BE49-F238E27FC236}">
                <a16:creationId xmlns:a16="http://schemas.microsoft.com/office/drawing/2014/main" id="{B810638E-4060-15FB-0531-4959E1B91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756" y="1638078"/>
            <a:ext cx="4773347" cy="254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What are N-grams?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641556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N-grams are a way to break down text into chunks of </a:t>
            </a:r>
            <a:r>
              <a:rPr lang="en-US" sz="2000" b="0" i="1" u="none" strike="noStrike" dirty="0">
                <a:solidFill>
                  <a:schemeClr val="dk1"/>
                </a:solidFill>
                <a:uFillTx/>
                <a:latin typeface="Calibri"/>
              </a:rPr>
              <a:t>n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 words to understand language structure and context better.</a:t>
            </a:r>
          </a:p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Unigram (1-gram) = single words → "this", "is", "a", "sentence“</a:t>
            </a:r>
          </a:p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Bigram (2-gram) = pairs of consecutive words → "this is", "is a", "a sentence“</a:t>
            </a:r>
          </a:p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Trigram (3-gram) = triples of consecutive words → "this is a", "is a sentence"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75" name="Picture 2" descr="N-grams - fastText Quick Start Guide [Book]"/>
          <p:cNvPicPr/>
          <p:nvPr/>
        </p:nvPicPr>
        <p:blipFill>
          <a:blip r:embed="rId2"/>
          <a:stretch/>
        </p:blipFill>
        <p:spPr>
          <a:xfrm>
            <a:off x="7692840" y="1862280"/>
            <a:ext cx="3660480" cy="15663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55403-353F-3B15-4425-3C21537AA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>
            <a:extLst>
              <a:ext uri="{FF2B5EF4-FFF2-40B4-BE49-F238E27FC236}">
                <a16:creationId xmlns:a16="http://schemas.microsoft.com/office/drawing/2014/main" id="{67BAEA8F-D499-E8A3-A300-35B32FE4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 dirty="0">
                <a:solidFill>
                  <a:schemeClr val="lt1"/>
                </a:solidFill>
                <a:uFillTx/>
                <a:latin typeface="Calibri Light"/>
              </a:rPr>
              <a:t>Implementing Language Models using N-grams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2" name="PlaceHolder 2">
            <a:extLst>
              <a:ext uri="{FF2B5EF4-FFF2-40B4-BE49-F238E27FC236}">
                <a16:creationId xmlns:a16="http://schemas.microsoft.com/office/drawing/2014/main" id="{61A7CF95-C71E-5859-7D68-2CAA5780302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706040"/>
            <a:ext cx="10515240" cy="1722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This practical example will go through the process of creating an N-gram based language model.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</a:rPr>
              <a:t>Open the attached </a:t>
            </a:r>
            <a:r>
              <a:rPr lang="en-US" sz="2000" dirty="0" err="1">
                <a:solidFill>
                  <a:schemeClr val="dk1"/>
                </a:solidFill>
                <a:latin typeface="Calibri"/>
              </a:rPr>
              <a:t>Jupyter</a:t>
            </a:r>
            <a:r>
              <a:rPr lang="en-US" sz="2000" dirty="0">
                <a:solidFill>
                  <a:schemeClr val="dk1"/>
                </a:solidFill>
                <a:latin typeface="Calibri"/>
              </a:rPr>
              <a:t> Notebook to review the example.</a:t>
            </a:r>
          </a:p>
        </p:txBody>
      </p:sp>
      <p:pic>
        <p:nvPicPr>
          <p:cNvPr id="4" name="Graphic 6">
            <a:hlinkClick r:id="rId2"/>
            <a:extLst>
              <a:ext uri="{FF2B5EF4-FFF2-40B4-BE49-F238E27FC236}">
                <a16:creationId xmlns:a16="http://schemas.microsoft.com/office/drawing/2014/main" id="{1D6BB95D-A0AB-2FF7-1582-FD1642BFB604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535072" y="2184402"/>
            <a:ext cx="1114200" cy="19008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19703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Limitations of N-gram Models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838079" y="1706040"/>
            <a:ext cx="11282033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Limited context: 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Only consider a fixed number of previous words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No long-range dependencies: 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Cannot capture relationships between distant words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No semantic understanding: 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Model captures statistical patterns but not meaning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Memory intensive: 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Storing all possible n-grams requires significant space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Data sparsity: 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Many valid word combinations don't appear in training data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Perplexity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55000" lnSpcReduction="2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Perplexity measures how confused a language model is when predicting text.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What It Means</a:t>
            </a: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Lower perplexity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= Model is more confident and accurate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Higher perplexity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= Model is more uncertain and confused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Simple Example</a:t>
            </a: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Imagine you're trying to predict the next word in: "I went to the _____"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A good model might assign high probability to words like "store," "park," "beach"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A confused model might spread probabilities evenly across thousands of words</a:t>
            </a:r>
          </a:p>
          <a:p>
            <a:pPr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Perplexity essentially counts how many reasonable options the model is considering. If the model has a perplexity of 10, it's like the model is equally confused between 10 possible words.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Real-World Comparison</a:t>
            </a: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If your phone keyboard suggests 3 very likely next words, it has low perplexity. If it suggests random unrelated words, it has high perplexity.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Why It Matters</a:t>
            </a: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Think of perplexity as a "confusion score" that helps researchers: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Compare different language models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Check if a model is improving during training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Identify when a model works better for certain types of text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The best language models today have much lower perplexity than older models, which is why they produce more natural-sounding text.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6D79-3C67-3363-E0F5-5521910B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How Perplexity is Calculated</a:t>
            </a:r>
            <a:endParaRPr lang="en-US" dirty="0"/>
          </a:p>
        </p:txBody>
      </p:sp>
      <p:pic>
        <p:nvPicPr>
          <p:cNvPr id="9" name="Picture 8" descr="A math problem with black text&#10;&#10;AI-generated content may be incorrect.">
            <a:extLst>
              <a:ext uri="{FF2B5EF4-FFF2-40B4-BE49-F238E27FC236}">
                <a16:creationId xmlns:a16="http://schemas.microsoft.com/office/drawing/2014/main" id="{23D4CC23-AF9C-9389-BF94-A91C5AA3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88" y="1709487"/>
            <a:ext cx="53911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3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5584-557D-ACA7-77F1-498EAFF0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Quick Example</a:t>
            </a:r>
            <a:endParaRPr lang="en-US" dirty="0"/>
          </a:p>
        </p:txBody>
      </p:sp>
      <p:pic>
        <p:nvPicPr>
          <p:cNvPr id="4" name="Content Placeholder 3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3778BDC6-93A7-B306-D888-BF7B3767383C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837399" y="1850209"/>
            <a:ext cx="9734550" cy="4000500"/>
          </a:xfrm>
        </p:spPr>
      </p:pic>
    </p:spTree>
    <p:extLst>
      <p:ext uri="{BB962C8B-B14F-4D97-AF65-F5344CB8AC3E}">
        <p14:creationId xmlns:p14="http://schemas.microsoft.com/office/powerpoint/2010/main" val="362509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Common NLP Applications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5066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7500" lnSpcReduction="20000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1. Sentiment analysis: Determining the emotional tone of text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Identifying if customer reviews are positive, negative, or neutral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Tracking public opinion on products, services, or topics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2. Machine translation: Translating text between languages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Converting text from one language to another while preserving meaning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Handling cultural and linguistic differences across languages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3. Text generation: Creating human-like text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Automatic summarization of longer documents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Creative writing assistance and content creation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Dialogue systems for conversational AI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4. Question answering: Providing answers to natural language questions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Extracting answers from documents or knowledge bases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Understanding user intent and providing relevant information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5. Information extraction: Identifying and extracting structured information from text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Pulling key data points from unstructured documents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Converting text documents into structured databases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6. Text classification: Categorizing text into predefined categories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Sorting emails into spam/not spam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Organizing documents by topic or content type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1960" y="3429000"/>
            <a:ext cx="10515240" cy="141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u="none" strike="noStrike" dirty="0">
                <a:solidFill>
                  <a:schemeClr val="dk1"/>
                </a:solidFill>
                <a:uFillTx/>
                <a:latin typeface="Calibri Light"/>
              </a:rPr>
              <a:t>Text Processing Pipeline</a:t>
            </a:r>
            <a:endParaRPr lang="en-US" sz="6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1960" y="4956120"/>
            <a:ext cx="10515240" cy="113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u="none" strike="noStrike">
              <a:solidFill>
                <a:schemeClr val="dk1">
                  <a:tint val="75000"/>
                </a:schemeClr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4406-EA25-DA17-15AF-7F20CFE1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8A1F-AEAD-37A2-6125-E0F0ABD98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In this chapter, we will discuss the common methods that we can use to mine information from text. We will learn about text-processing techniques that can assist us in converting text into numerical representation that is suitable for mining information.</a:t>
            </a:r>
          </a:p>
          <a:p>
            <a:pPr marL="0" indent="0">
              <a:buNone/>
            </a:pPr>
            <a:r>
              <a:rPr lang="en-US" sz="2000" dirty="0"/>
              <a:t>We will discuss the techniques and the pipeline shown below:</a:t>
            </a:r>
          </a:p>
          <a:p>
            <a:pPr lvl="1" indent="-457200">
              <a:buFont typeface="+mj-lt"/>
              <a:buAutoNum type="arabicPeriod"/>
            </a:pPr>
            <a:r>
              <a:rPr lang="en-US" sz="1600" dirty="0"/>
              <a:t>Sentence Tokenization</a:t>
            </a:r>
          </a:p>
          <a:p>
            <a:pPr lvl="1" indent="-457200">
              <a:buFont typeface="+mj-lt"/>
              <a:buAutoNum type="arabicPeriod"/>
            </a:pPr>
            <a:r>
              <a:rPr lang="en-US" sz="1600" dirty="0"/>
              <a:t>Text Normalization</a:t>
            </a:r>
          </a:p>
          <a:p>
            <a:pPr lvl="1" indent="-457200">
              <a:buFont typeface="+mj-lt"/>
              <a:buAutoNum type="arabicPeriod"/>
            </a:pPr>
            <a:r>
              <a:rPr lang="en-US" sz="1600" dirty="0"/>
              <a:t>Stopwords Removal</a:t>
            </a:r>
          </a:p>
          <a:p>
            <a:pPr lvl="1" indent="-457200">
              <a:buFont typeface="+mj-lt"/>
              <a:buAutoNum type="arabicPeriod"/>
            </a:pPr>
            <a:r>
              <a:rPr lang="en-US" sz="1600" dirty="0"/>
              <a:t>Stemming and Lemmatization</a:t>
            </a:r>
          </a:p>
          <a:p>
            <a:pPr lvl="1" indent="-457200">
              <a:buFont typeface="+mj-lt"/>
              <a:buAutoNum type="arabicPeriod"/>
            </a:pPr>
            <a:r>
              <a:rPr lang="en-US" sz="1600" dirty="0"/>
              <a:t>Representing text using the Bag of Words method</a:t>
            </a:r>
          </a:p>
          <a:p>
            <a:pPr lvl="1" indent="-457200">
              <a:buFont typeface="+mj-lt"/>
              <a:buAutoNum type="arabicPeriod"/>
            </a:pPr>
            <a:r>
              <a:rPr lang="en-US" sz="1600" dirty="0"/>
              <a:t>Implementing a predictive model based on text representations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73F436C-FA7E-802F-D2CD-EA70E1F27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493376"/>
              </p:ext>
            </p:extLst>
          </p:nvPr>
        </p:nvGraphicFramePr>
        <p:xfrm>
          <a:off x="1738870" y="5229154"/>
          <a:ext cx="8714259" cy="1930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4E0D99-B729-637A-5BBA-F8B5ABB99B10}"/>
              </a:ext>
            </a:extLst>
          </p:cNvPr>
          <p:cNvSpPr txBox="1"/>
          <p:nvPr/>
        </p:nvSpPr>
        <p:spPr>
          <a:xfrm>
            <a:off x="5016670" y="5229154"/>
            <a:ext cx="215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Mining Pipeline</a:t>
            </a:r>
          </a:p>
        </p:txBody>
      </p:sp>
    </p:spTree>
    <p:extLst>
      <p:ext uri="{BB962C8B-B14F-4D97-AF65-F5344CB8AC3E}">
        <p14:creationId xmlns:p14="http://schemas.microsoft.com/office/powerpoint/2010/main" val="111401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u="none" strike="noStrike" dirty="0">
                <a:solidFill>
                  <a:schemeClr val="lt1"/>
                </a:solidFill>
                <a:uFillTx/>
                <a:latin typeface="Consolas"/>
              </a:rPr>
              <a:t>Introduction to NLTK (Natural Language Toolkit)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2557041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In this chapter we will use Python NLTK library to process text.</a:t>
            </a:r>
          </a:p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NLTK is a Python text processing library that was developed in 2001. It supports many essential NLP tasks like Tokenization, Stemming and Lemmatization, Sentiment Analysis and many other features.</a:t>
            </a:r>
          </a:p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We can install NLTK on our machine using the following command: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pip install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latin typeface="Calibri"/>
              </a:rPr>
              <a:t>nltk</a:t>
            </a:r>
            <a:endParaRPr lang="en-US" sz="2400" b="0" i="1" u="none" strike="noStrike" dirty="0">
              <a:solidFill>
                <a:schemeClr val="accent1">
                  <a:lumMod val="75000"/>
                </a:schemeClr>
              </a:solidFill>
              <a:uFillTx/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DC598-5D0F-E7B7-D006-50028921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24" y="4562153"/>
            <a:ext cx="8747193" cy="20553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A45B6-C11D-E547-8A36-B8ADF72FD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>
            <a:extLst>
              <a:ext uri="{FF2B5EF4-FFF2-40B4-BE49-F238E27FC236}">
                <a16:creationId xmlns:a16="http://schemas.microsoft.com/office/drawing/2014/main" id="{A99C81F9-091F-7301-ACE4-F2E855C3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60" y="3429000"/>
            <a:ext cx="10515240" cy="141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uFillTx/>
                <a:latin typeface="Calibri Light"/>
              </a:rPr>
              <a:t>Fundamental NLP Techniques</a:t>
            </a:r>
            <a:endParaRPr lang="en-US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5" name="PlaceHolder 2">
            <a:extLst>
              <a:ext uri="{FF2B5EF4-FFF2-40B4-BE49-F238E27FC236}">
                <a16:creationId xmlns:a16="http://schemas.microsoft.com/office/drawing/2014/main" id="{FC49D629-D440-86A2-5C23-5EB281B5864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1960" y="4956120"/>
            <a:ext cx="10515240" cy="113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u="none" strike="noStrike">
              <a:solidFill>
                <a:schemeClr val="dk1">
                  <a:tint val="75000"/>
                </a:schemeClr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08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7747</TotalTime>
  <Words>3717</Words>
  <Application>Microsoft Office PowerPoint</Application>
  <PresentationFormat>Widescreen</PresentationFormat>
  <Paragraphs>558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307307 Introduction to Text Mining and  Natural Language Processing</vt:lpstr>
      <vt:lpstr>What is Natural Language Processing?</vt:lpstr>
      <vt:lpstr>Historical Development of NLP</vt:lpstr>
      <vt:lpstr>Why is NLP Challenging?</vt:lpstr>
      <vt:lpstr>Common NLP Applications</vt:lpstr>
      <vt:lpstr>Text Processing Pipeline</vt:lpstr>
      <vt:lpstr>Text Mining Pipeline</vt:lpstr>
      <vt:lpstr>Introduction to NLTK (Natural Language Toolkit)</vt:lpstr>
      <vt:lpstr>Fundamental NLP Techniques</vt:lpstr>
      <vt:lpstr>Tokenization</vt:lpstr>
      <vt:lpstr>Tokenize text using NLTK package</vt:lpstr>
      <vt:lpstr>Test Tokenization using Online Tokenizers </vt:lpstr>
      <vt:lpstr>Normalization</vt:lpstr>
      <vt:lpstr>Stopwords Removal</vt:lpstr>
      <vt:lpstr>Stemming and Lemmatization</vt:lpstr>
      <vt:lpstr>Stemming</vt:lpstr>
      <vt:lpstr>Lemmatization</vt:lpstr>
      <vt:lpstr>PowerPoint Presentation</vt:lpstr>
      <vt:lpstr>Text Representation</vt:lpstr>
      <vt:lpstr>Bag of Words Method</vt:lpstr>
      <vt:lpstr>BoW Basic Term Frequency Example</vt:lpstr>
      <vt:lpstr>BoW Method</vt:lpstr>
      <vt:lpstr>TF-IDF (Term Frequency-Inverse Document Frequency) Method</vt:lpstr>
      <vt:lpstr>TF/IDF Example: Compute the TD/IDF for the words learn and data in sentence 1</vt:lpstr>
      <vt:lpstr>TF-IDF (Term Frequency-Inverse Document Frequency)</vt:lpstr>
      <vt:lpstr>Advantages of TF-IDF</vt:lpstr>
      <vt:lpstr>Practical Example</vt:lpstr>
      <vt:lpstr>Sentiment Analysis of Movie Reviews</vt:lpstr>
      <vt:lpstr>Naive Bayes Classifier for Sentiment Analysis</vt:lpstr>
      <vt:lpstr>Bayes vs. Naïve Bayes</vt:lpstr>
      <vt:lpstr>Naive Bayes Classifier for Sentiment Analysis</vt:lpstr>
      <vt:lpstr>Problem Example</vt:lpstr>
      <vt:lpstr>Step 1 – Vocabulary</vt:lpstr>
      <vt:lpstr>Step 2 – Word Frequencies</vt:lpstr>
      <vt:lpstr>Step 3 – Class Probabilities</vt:lpstr>
      <vt:lpstr>Step 4 – Laplace Smoothing</vt:lpstr>
      <vt:lpstr>Step 5 – Calculate Probabilities (Positive)</vt:lpstr>
      <vt:lpstr>Step 5 – Calculate Probabilities (Negative)</vt:lpstr>
      <vt:lpstr>Final Calculation (Rough Comparison)</vt:lpstr>
      <vt:lpstr>Language Models</vt:lpstr>
      <vt:lpstr>What is a Language Models?</vt:lpstr>
      <vt:lpstr>What are N-grams?</vt:lpstr>
      <vt:lpstr>Implementing Language Models using N-grams</vt:lpstr>
      <vt:lpstr>Limitations of N-gram Models</vt:lpstr>
      <vt:lpstr>Perplexity</vt:lpstr>
      <vt:lpstr>How Perplexity is Calculated</vt:lpstr>
      <vt:lpstr>Quick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 Functions</dc:title>
  <dc:creator>Mohammed Fasha</dc:creator>
  <cp:lastModifiedBy>Mohammed Fasha</cp:lastModifiedBy>
  <cp:revision>1184</cp:revision>
  <dcterms:created xsi:type="dcterms:W3CDTF">2023-03-26T11:17:23Z</dcterms:created>
  <dcterms:modified xsi:type="dcterms:W3CDTF">2025-07-28T14:38:23Z</dcterms:modified>
</cp:coreProperties>
</file>