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96296"/>
  </p:normalViewPr>
  <p:slideViewPr>
    <p:cSldViewPr snapToGrid="0" snapToObjects="1">
      <p:cViewPr>
        <p:scale>
          <a:sx n="100" d="100"/>
          <a:sy n="100" d="100"/>
        </p:scale>
        <p:origin x="1024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0707A-4BAB-4BE6-8A5E-FC3F9D0675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23D9-9142-47D6-B2B5-10525BFADA27}">
      <dgm:prSet/>
      <dgm:spPr/>
      <dgm:t>
        <a:bodyPr/>
        <a:lstStyle/>
        <a:p>
          <a:r>
            <a:rPr lang="da-DK" i="1" dirty="0"/>
            <a:t>Elementor</a:t>
          </a:r>
          <a:endParaRPr lang="en-US" i="1" dirty="0"/>
        </a:p>
      </dgm:t>
    </dgm:pt>
    <dgm:pt modelId="{934D7360-DECD-4A6D-B6E1-166E0B3122F3}" type="parTrans" cxnId="{30FBC799-3420-4BB9-9698-4FB487DC0A3D}">
      <dgm:prSet/>
      <dgm:spPr/>
      <dgm:t>
        <a:bodyPr/>
        <a:lstStyle/>
        <a:p>
          <a:endParaRPr lang="en-US"/>
        </a:p>
      </dgm:t>
    </dgm:pt>
    <dgm:pt modelId="{71666B78-607B-4817-9668-C27651C56986}" type="sibTrans" cxnId="{30FBC799-3420-4BB9-9698-4FB487DC0A3D}">
      <dgm:prSet/>
      <dgm:spPr/>
      <dgm:t>
        <a:bodyPr/>
        <a:lstStyle/>
        <a:p>
          <a:endParaRPr lang="en-US"/>
        </a:p>
      </dgm:t>
    </dgm:pt>
    <dgm:pt modelId="{BC13313A-4FFF-497B-ABC0-8EBDE036546C}">
      <dgm:prSet/>
      <dgm:spPr/>
      <dgm:t>
        <a:bodyPr/>
        <a:lstStyle/>
        <a:p>
          <a:r>
            <a:rPr lang="da-DK" i="1" dirty="0" err="1"/>
            <a:t>Gutenberg</a:t>
          </a:r>
          <a:endParaRPr lang="en-US" i="1" dirty="0"/>
        </a:p>
      </dgm:t>
    </dgm:pt>
    <dgm:pt modelId="{B49FCDCB-1533-4720-B60C-E2CD6B890798}" type="parTrans" cxnId="{C0D143C6-A91A-45A8-8E82-3AA39CD9E15E}">
      <dgm:prSet/>
      <dgm:spPr/>
      <dgm:t>
        <a:bodyPr/>
        <a:lstStyle/>
        <a:p>
          <a:endParaRPr lang="en-US"/>
        </a:p>
      </dgm:t>
    </dgm:pt>
    <dgm:pt modelId="{4E4860CA-C818-4622-8E49-DD074297A65F}" type="sibTrans" cxnId="{C0D143C6-A91A-45A8-8E82-3AA39CD9E15E}">
      <dgm:prSet/>
      <dgm:spPr/>
      <dgm:t>
        <a:bodyPr/>
        <a:lstStyle/>
        <a:p>
          <a:endParaRPr lang="en-US"/>
        </a:p>
      </dgm:t>
    </dgm:pt>
    <dgm:pt modelId="{2D25C73C-1D91-43F1-9090-D9EB1B11F0DE}">
      <dgm:prSet/>
      <dgm:spPr/>
      <dgm:t>
        <a:bodyPr/>
        <a:lstStyle/>
        <a:p>
          <a:r>
            <a:rPr lang="da-DK" b="1" dirty="0"/>
            <a:t>”Block Builders”</a:t>
          </a:r>
          <a:endParaRPr lang="en-US" b="1" dirty="0"/>
        </a:p>
      </dgm:t>
    </dgm:pt>
    <dgm:pt modelId="{E5D9BDEC-FDAF-47AF-BB70-34D07F1BBCC4}" type="parTrans" cxnId="{A070C432-606E-453A-90E2-16071656240F}">
      <dgm:prSet/>
      <dgm:spPr/>
      <dgm:t>
        <a:bodyPr/>
        <a:lstStyle/>
        <a:p>
          <a:endParaRPr lang="en-US"/>
        </a:p>
      </dgm:t>
    </dgm:pt>
    <dgm:pt modelId="{E60647FA-E41F-48D4-99B3-DB28A4B06E33}" type="sibTrans" cxnId="{A070C432-606E-453A-90E2-16071656240F}">
      <dgm:prSet/>
      <dgm:spPr/>
      <dgm:t>
        <a:bodyPr/>
        <a:lstStyle/>
        <a:p>
          <a:endParaRPr lang="en-US"/>
        </a:p>
      </dgm:t>
    </dgm:pt>
    <dgm:pt modelId="{C14BD049-5D0D-9243-B8A0-1F94E7062470}" type="pres">
      <dgm:prSet presAssocID="{CE10707A-4BAB-4BE6-8A5E-FC3F9D0675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E6C7EC-BBAF-B842-9A4B-62D81F8AE461}" type="pres">
      <dgm:prSet presAssocID="{2D25C73C-1D91-43F1-9090-D9EB1B11F0DE}" presName="hierRoot1" presStyleCnt="0"/>
      <dgm:spPr/>
    </dgm:pt>
    <dgm:pt modelId="{9957630C-2633-7749-945D-7DF2D93A9360}" type="pres">
      <dgm:prSet presAssocID="{2D25C73C-1D91-43F1-9090-D9EB1B11F0DE}" presName="composite" presStyleCnt="0"/>
      <dgm:spPr/>
    </dgm:pt>
    <dgm:pt modelId="{99CC8B31-C8A7-3949-9E97-B424EA3296EA}" type="pres">
      <dgm:prSet presAssocID="{2D25C73C-1D91-43F1-9090-D9EB1B11F0DE}" presName="background" presStyleLbl="node0" presStyleIdx="0" presStyleCnt="3"/>
      <dgm:spPr/>
    </dgm:pt>
    <dgm:pt modelId="{3EDEEBD8-EC22-4F44-9FBA-F5E81F03F075}" type="pres">
      <dgm:prSet presAssocID="{2D25C73C-1D91-43F1-9090-D9EB1B11F0DE}" presName="text" presStyleLbl="fgAcc0" presStyleIdx="0" presStyleCnt="3">
        <dgm:presLayoutVars>
          <dgm:chPref val="3"/>
        </dgm:presLayoutVars>
      </dgm:prSet>
      <dgm:spPr/>
    </dgm:pt>
    <dgm:pt modelId="{AF3D2FF4-EE31-B04B-A243-EC958E61A93F}" type="pres">
      <dgm:prSet presAssocID="{2D25C73C-1D91-43F1-9090-D9EB1B11F0DE}" presName="hierChild2" presStyleCnt="0"/>
      <dgm:spPr/>
    </dgm:pt>
    <dgm:pt modelId="{A232A72F-70D6-BD42-930F-7D355325EAD0}" type="pres">
      <dgm:prSet presAssocID="{175623D9-9142-47D6-B2B5-10525BFADA27}" presName="hierRoot1" presStyleCnt="0"/>
      <dgm:spPr/>
    </dgm:pt>
    <dgm:pt modelId="{368B6313-1F50-594A-BABA-6B3BEB07458D}" type="pres">
      <dgm:prSet presAssocID="{175623D9-9142-47D6-B2B5-10525BFADA27}" presName="composite" presStyleCnt="0"/>
      <dgm:spPr/>
    </dgm:pt>
    <dgm:pt modelId="{440C0332-5A3C-D846-84F9-F51D8B4CCFBD}" type="pres">
      <dgm:prSet presAssocID="{175623D9-9142-47D6-B2B5-10525BFADA27}" presName="background" presStyleLbl="node0" presStyleIdx="1" presStyleCnt="3"/>
      <dgm:spPr/>
    </dgm:pt>
    <dgm:pt modelId="{0B8889C3-71C9-F64D-8C8C-615973845332}" type="pres">
      <dgm:prSet presAssocID="{175623D9-9142-47D6-B2B5-10525BFADA27}" presName="text" presStyleLbl="fgAcc0" presStyleIdx="1" presStyleCnt="3">
        <dgm:presLayoutVars>
          <dgm:chPref val="3"/>
        </dgm:presLayoutVars>
      </dgm:prSet>
      <dgm:spPr/>
    </dgm:pt>
    <dgm:pt modelId="{2BD2D71F-E61B-A749-A42D-E07E9314ACC6}" type="pres">
      <dgm:prSet presAssocID="{175623D9-9142-47D6-B2B5-10525BFADA27}" presName="hierChild2" presStyleCnt="0"/>
      <dgm:spPr/>
    </dgm:pt>
    <dgm:pt modelId="{ACB987FD-AFCC-794D-86C1-2FA1FA572A24}" type="pres">
      <dgm:prSet presAssocID="{BC13313A-4FFF-497B-ABC0-8EBDE036546C}" presName="hierRoot1" presStyleCnt="0"/>
      <dgm:spPr/>
    </dgm:pt>
    <dgm:pt modelId="{1EF6AD46-9307-0945-96B9-7CE75D5ABC41}" type="pres">
      <dgm:prSet presAssocID="{BC13313A-4FFF-497B-ABC0-8EBDE036546C}" presName="composite" presStyleCnt="0"/>
      <dgm:spPr/>
    </dgm:pt>
    <dgm:pt modelId="{3DAC1125-0613-A54B-84A1-D616AC38224D}" type="pres">
      <dgm:prSet presAssocID="{BC13313A-4FFF-497B-ABC0-8EBDE036546C}" presName="background" presStyleLbl="node0" presStyleIdx="2" presStyleCnt="3"/>
      <dgm:spPr/>
    </dgm:pt>
    <dgm:pt modelId="{7F6E8898-1FB4-5045-8E01-CD1CCC16AC4A}" type="pres">
      <dgm:prSet presAssocID="{BC13313A-4FFF-497B-ABC0-8EBDE036546C}" presName="text" presStyleLbl="fgAcc0" presStyleIdx="2" presStyleCnt="3">
        <dgm:presLayoutVars>
          <dgm:chPref val="3"/>
        </dgm:presLayoutVars>
      </dgm:prSet>
      <dgm:spPr/>
    </dgm:pt>
    <dgm:pt modelId="{8AF5644E-3A28-EF49-A512-09FC550D575C}" type="pres">
      <dgm:prSet presAssocID="{BC13313A-4FFF-497B-ABC0-8EBDE036546C}" presName="hierChild2" presStyleCnt="0"/>
      <dgm:spPr/>
    </dgm:pt>
  </dgm:ptLst>
  <dgm:cxnLst>
    <dgm:cxn modelId="{5F69DB05-07C6-E64B-A993-3EAB00ABFC82}" type="presOf" srcId="{BC13313A-4FFF-497B-ABC0-8EBDE036546C}" destId="{7F6E8898-1FB4-5045-8E01-CD1CCC16AC4A}" srcOrd="0" destOrd="0" presId="urn:microsoft.com/office/officeart/2005/8/layout/hierarchy1"/>
    <dgm:cxn modelId="{FC9BEB1B-00FB-3642-BF10-7DE89DAEA1B1}" type="presOf" srcId="{CE10707A-4BAB-4BE6-8A5E-FC3F9D06752B}" destId="{C14BD049-5D0D-9243-B8A0-1F94E7062470}" srcOrd="0" destOrd="0" presId="urn:microsoft.com/office/officeart/2005/8/layout/hierarchy1"/>
    <dgm:cxn modelId="{8715E12C-1813-B94D-AC26-1CE3B552E8B7}" type="presOf" srcId="{2D25C73C-1D91-43F1-9090-D9EB1B11F0DE}" destId="{3EDEEBD8-EC22-4F44-9FBA-F5E81F03F075}" srcOrd="0" destOrd="0" presId="urn:microsoft.com/office/officeart/2005/8/layout/hierarchy1"/>
    <dgm:cxn modelId="{A070C432-606E-453A-90E2-16071656240F}" srcId="{CE10707A-4BAB-4BE6-8A5E-FC3F9D06752B}" destId="{2D25C73C-1D91-43F1-9090-D9EB1B11F0DE}" srcOrd="0" destOrd="0" parTransId="{E5D9BDEC-FDAF-47AF-BB70-34D07F1BBCC4}" sibTransId="{E60647FA-E41F-48D4-99B3-DB28A4B06E33}"/>
    <dgm:cxn modelId="{30FBC799-3420-4BB9-9698-4FB487DC0A3D}" srcId="{CE10707A-4BAB-4BE6-8A5E-FC3F9D06752B}" destId="{175623D9-9142-47D6-B2B5-10525BFADA27}" srcOrd="1" destOrd="0" parTransId="{934D7360-DECD-4A6D-B6E1-166E0B3122F3}" sibTransId="{71666B78-607B-4817-9668-C27651C56986}"/>
    <dgm:cxn modelId="{C0D143C6-A91A-45A8-8E82-3AA39CD9E15E}" srcId="{CE10707A-4BAB-4BE6-8A5E-FC3F9D06752B}" destId="{BC13313A-4FFF-497B-ABC0-8EBDE036546C}" srcOrd="2" destOrd="0" parTransId="{B49FCDCB-1533-4720-B60C-E2CD6B890798}" sibTransId="{4E4860CA-C818-4622-8E49-DD074297A65F}"/>
    <dgm:cxn modelId="{E56F12C7-66DE-8B45-9E82-C0F12CFC9726}" type="presOf" srcId="{175623D9-9142-47D6-B2B5-10525BFADA27}" destId="{0B8889C3-71C9-F64D-8C8C-615973845332}" srcOrd="0" destOrd="0" presId="urn:microsoft.com/office/officeart/2005/8/layout/hierarchy1"/>
    <dgm:cxn modelId="{8BC95CBB-3ACC-8D4C-AE56-CAA95188F10A}" type="presParOf" srcId="{C14BD049-5D0D-9243-B8A0-1F94E7062470}" destId="{87E6C7EC-BBAF-B842-9A4B-62D81F8AE461}" srcOrd="0" destOrd="0" presId="urn:microsoft.com/office/officeart/2005/8/layout/hierarchy1"/>
    <dgm:cxn modelId="{B6876762-9FCE-9746-9B2B-D8C7E12E6524}" type="presParOf" srcId="{87E6C7EC-BBAF-B842-9A4B-62D81F8AE461}" destId="{9957630C-2633-7749-945D-7DF2D93A9360}" srcOrd="0" destOrd="0" presId="urn:microsoft.com/office/officeart/2005/8/layout/hierarchy1"/>
    <dgm:cxn modelId="{DF83D107-E1EF-484F-A868-1D847AC7618C}" type="presParOf" srcId="{9957630C-2633-7749-945D-7DF2D93A9360}" destId="{99CC8B31-C8A7-3949-9E97-B424EA3296EA}" srcOrd="0" destOrd="0" presId="urn:microsoft.com/office/officeart/2005/8/layout/hierarchy1"/>
    <dgm:cxn modelId="{77699093-51DD-4D40-AFBF-D1564287C272}" type="presParOf" srcId="{9957630C-2633-7749-945D-7DF2D93A9360}" destId="{3EDEEBD8-EC22-4F44-9FBA-F5E81F03F075}" srcOrd="1" destOrd="0" presId="urn:microsoft.com/office/officeart/2005/8/layout/hierarchy1"/>
    <dgm:cxn modelId="{12081AC5-218F-A845-BB47-AEDFDADF1255}" type="presParOf" srcId="{87E6C7EC-BBAF-B842-9A4B-62D81F8AE461}" destId="{AF3D2FF4-EE31-B04B-A243-EC958E61A93F}" srcOrd="1" destOrd="0" presId="urn:microsoft.com/office/officeart/2005/8/layout/hierarchy1"/>
    <dgm:cxn modelId="{38554D2C-324B-604D-9D33-FC969C8AF7C5}" type="presParOf" srcId="{C14BD049-5D0D-9243-B8A0-1F94E7062470}" destId="{A232A72F-70D6-BD42-930F-7D355325EAD0}" srcOrd="1" destOrd="0" presId="urn:microsoft.com/office/officeart/2005/8/layout/hierarchy1"/>
    <dgm:cxn modelId="{60E1A52D-98B1-414C-9D3E-4E984E35D2C5}" type="presParOf" srcId="{A232A72F-70D6-BD42-930F-7D355325EAD0}" destId="{368B6313-1F50-594A-BABA-6B3BEB07458D}" srcOrd="0" destOrd="0" presId="urn:microsoft.com/office/officeart/2005/8/layout/hierarchy1"/>
    <dgm:cxn modelId="{0BA6FD9D-9FCE-EE4F-9271-E431D021B3F6}" type="presParOf" srcId="{368B6313-1F50-594A-BABA-6B3BEB07458D}" destId="{440C0332-5A3C-D846-84F9-F51D8B4CCFBD}" srcOrd="0" destOrd="0" presId="urn:microsoft.com/office/officeart/2005/8/layout/hierarchy1"/>
    <dgm:cxn modelId="{36268950-5BE8-2D45-A463-DB0942D52616}" type="presParOf" srcId="{368B6313-1F50-594A-BABA-6B3BEB07458D}" destId="{0B8889C3-71C9-F64D-8C8C-615973845332}" srcOrd="1" destOrd="0" presId="urn:microsoft.com/office/officeart/2005/8/layout/hierarchy1"/>
    <dgm:cxn modelId="{C13D7B63-AC67-F64D-8E38-6CEEE795EC1B}" type="presParOf" srcId="{A232A72F-70D6-BD42-930F-7D355325EAD0}" destId="{2BD2D71F-E61B-A749-A42D-E07E9314ACC6}" srcOrd="1" destOrd="0" presId="urn:microsoft.com/office/officeart/2005/8/layout/hierarchy1"/>
    <dgm:cxn modelId="{A79DA0AC-9A85-9245-90DF-C7DE22B22557}" type="presParOf" srcId="{C14BD049-5D0D-9243-B8A0-1F94E7062470}" destId="{ACB987FD-AFCC-794D-86C1-2FA1FA572A24}" srcOrd="2" destOrd="0" presId="urn:microsoft.com/office/officeart/2005/8/layout/hierarchy1"/>
    <dgm:cxn modelId="{5B12B92E-C8FC-374E-90CD-26AFC133FF86}" type="presParOf" srcId="{ACB987FD-AFCC-794D-86C1-2FA1FA572A24}" destId="{1EF6AD46-9307-0945-96B9-7CE75D5ABC41}" srcOrd="0" destOrd="0" presId="urn:microsoft.com/office/officeart/2005/8/layout/hierarchy1"/>
    <dgm:cxn modelId="{F2FC2565-CC47-1240-8402-64E62F2A247A}" type="presParOf" srcId="{1EF6AD46-9307-0945-96B9-7CE75D5ABC41}" destId="{3DAC1125-0613-A54B-84A1-D616AC38224D}" srcOrd="0" destOrd="0" presId="urn:microsoft.com/office/officeart/2005/8/layout/hierarchy1"/>
    <dgm:cxn modelId="{59ACF5A3-DBA5-1A47-9C14-3C493EE91D8C}" type="presParOf" srcId="{1EF6AD46-9307-0945-96B9-7CE75D5ABC41}" destId="{7F6E8898-1FB4-5045-8E01-CD1CCC16AC4A}" srcOrd="1" destOrd="0" presId="urn:microsoft.com/office/officeart/2005/8/layout/hierarchy1"/>
    <dgm:cxn modelId="{13D866EE-AEA8-D64A-8352-AA6AAE85CB8D}" type="presParOf" srcId="{ACB987FD-AFCC-794D-86C1-2FA1FA572A24}" destId="{8AF5644E-3A28-EF49-A512-09FC550D57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C8B31-C8A7-3949-9E97-B424EA3296EA}">
      <dsp:nvSpPr>
        <dsp:cNvPr id="0" name=""/>
        <dsp:cNvSpPr/>
      </dsp:nvSpPr>
      <dsp:spPr>
        <a:xfrm>
          <a:off x="0" y="1566038"/>
          <a:ext cx="1388744" cy="88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EBD8-EC22-4F44-9FBA-F5E81F03F075}">
      <dsp:nvSpPr>
        <dsp:cNvPr id="0" name=""/>
        <dsp:cNvSpPr/>
      </dsp:nvSpPr>
      <dsp:spPr>
        <a:xfrm>
          <a:off x="154305" y="1712628"/>
          <a:ext cx="1388744" cy="881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b="1" kern="1200" dirty="0"/>
            <a:t>”Block Builders”</a:t>
          </a:r>
          <a:endParaRPr lang="en-US" sz="1700" b="1" kern="1200" dirty="0"/>
        </a:p>
      </dsp:txBody>
      <dsp:txXfrm>
        <a:off x="180134" y="1738457"/>
        <a:ext cx="1337086" cy="830195"/>
      </dsp:txXfrm>
    </dsp:sp>
    <dsp:sp modelId="{440C0332-5A3C-D846-84F9-F51D8B4CCFBD}">
      <dsp:nvSpPr>
        <dsp:cNvPr id="0" name=""/>
        <dsp:cNvSpPr/>
      </dsp:nvSpPr>
      <dsp:spPr>
        <a:xfrm>
          <a:off x="1697355" y="1566038"/>
          <a:ext cx="1388744" cy="88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889C3-71C9-F64D-8C8C-615973845332}">
      <dsp:nvSpPr>
        <dsp:cNvPr id="0" name=""/>
        <dsp:cNvSpPr/>
      </dsp:nvSpPr>
      <dsp:spPr>
        <a:xfrm>
          <a:off x="1851660" y="1712628"/>
          <a:ext cx="1388744" cy="881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i="1" kern="1200" dirty="0"/>
            <a:t>Elementor</a:t>
          </a:r>
          <a:endParaRPr lang="en-US" sz="1700" i="1" kern="1200" dirty="0"/>
        </a:p>
      </dsp:txBody>
      <dsp:txXfrm>
        <a:off x="1877489" y="1738457"/>
        <a:ext cx="1337086" cy="830195"/>
      </dsp:txXfrm>
    </dsp:sp>
    <dsp:sp modelId="{3DAC1125-0613-A54B-84A1-D616AC38224D}">
      <dsp:nvSpPr>
        <dsp:cNvPr id="0" name=""/>
        <dsp:cNvSpPr/>
      </dsp:nvSpPr>
      <dsp:spPr>
        <a:xfrm>
          <a:off x="3394710" y="1566038"/>
          <a:ext cx="1388744" cy="881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E8898-1FB4-5045-8E01-CD1CCC16AC4A}">
      <dsp:nvSpPr>
        <dsp:cNvPr id="0" name=""/>
        <dsp:cNvSpPr/>
      </dsp:nvSpPr>
      <dsp:spPr>
        <a:xfrm>
          <a:off x="3549015" y="1712628"/>
          <a:ext cx="1388744" cy="881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i="1" kern="1200" dirty="0" err="1"/>
            <a:t>Gutenberg</a:t>
          </a:r>
          <a:endParaRPr lang="en-US" sz="1700" i="1" kern="1200" dirty="0"/>
        </a:p>
      </dsp:txBody>
      <dsp:txXfrm>
        <a:off x="3574844" y="1738457"/>
        <a:ext cx="1337086" cy="830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4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c)%20adjunkten/ans&#248;geren%20er%20i%20stand%20til%20at%20inddrage%20relevant%20international%20forskning%20og/eller%20internationale%20udviklingstendenser%20inden%20for%20erhvervet%20eller%20professionen%20i%20arbejdet.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c)%20adjunkten/ans&#248;geren%20er%20i%20stand%20til%20at%20inddrage%20relevant%20international%20forskning%20og/eller%20internationale%20udviklingstendenser%20inden%20for%20erhvervet%20eller%20professionen%20i%20arbejde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FFEA5C7-38E4-4AD7-9175-3D7610CF0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8EFA18-DA77-D646-9BE5-00D56BCD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da-DK" sz="4400"/>
              <a:t>WordPress</a:t>
            </a:r>
            <a:br>
              <a:rPr lang="da-DK" sz="4400"/>
            </a:br>
            <a:r>
              <a:rPr lang="da-DK" sz="4400"/>
              <a:t>Adobe Animate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39706EF-53C2-0843-85CD-EBF71947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5550086"/>
            <a:ext cx="5147960" cy="1701570"/>
          </a:xfrm>
        </p:spPr>
        <p:txBody>
          <a:bodyPr>
            <a:normAutofit/>
          </a:bodyPr>
          <a:lstStyle/>
          <a:p>
            <a:r>
              <a:rPr lang="da-DK" sz="2000" dirty="0"/>
              <a:t>Didaktiske Udfordringer</a:t>
            </a:r>
            <a:br>
              <a:rPr lang="da-DK" sz="2000" dirty="0"/>
            </a:br>
            <a:r>
              <a:rPr lang="da-DK" sz="2000" dirty="0"/>
              <a:t>og muligheder</a:t>
            </a:r>
          </a:p>
          <a:p>
            <a:r>
              <a:rPr lang="da-DK" sz="2000" dirty="0"/>
              <a:t>/ </a:t>
            </a:r>
            <a:r>
              <a:rPr lang="da-DK" sz="2000" dirty="0" err="1"/>
              <a:t>petj</a:t>
            </a:r>
            <a:r>
              <a:rPr lang="da-DK" sz="2000" dirty="0"/>
              <a:t> december 2020</a:t>
            </a:r>
          </a:p>
        </p:txBody>
      </p:sp>
    </p:spTree>
    <p:extLst>
      <p:ext uri="{BB962C8B-B14F-4D97-AF65-F5344CB8AC3E}">
        <p14:creationId xmlns:p14="http://schemas.microsoft.com/office/powerpoint/2010/main" val="103829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729759B-61DA-6B46-A988-35797A63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da-DK"/>
              <a:t>WordPress</a:t>
            </a:r>
            <a:endParaRPr lang="da-DK" dirty="0"/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03061E43-2963-8849-819F-037516F76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4620584" cy="1460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1800"/>
              <a:t>- To udfordringer:</a:t>
            </a:r>
          </a:p>
          <a:p>
            <a:pPr>
              <a:lnSpc>
                <a:spcPct val="90000"/>
              </a:lnSpc>
            </a:pPr>
            <a:r>
              <a:rPr lang="da-DK" sz="1800" b="1"/>
              <a:t>Drag and Drop Design</a:t>
            </a:r>
          </a:p>
          <a:p>
            <a:pPr>
              <a:lnSpc>
                <a:spcPct val="90000"/>
              </a:lnSpc>
            </a:pPr>
            <a:r>
              <a:rPr lang="da-DK" sz="1800" b="1"/>
              <a:t>Github er uhensigtsmæssig</a:t>
            </a:r>
            <a:endParaRPr lang="da-DK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F1625-070D-4B0E-812B-7C6AE66DB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r="3063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672CD62-DC73-C147-8944-DE23E5C1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36" y="4291781"/>
            <a:ext cx="4562167" cy="25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4EA4-EB42-5240-A4B6-9CDE2761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i="1" dirty="0"/>
              <a:t>WP: </a:t>
            </a:r>
            <a:r>
              <a:rPr lang="en-US" i="1" dirty="0">
                <a:solidFill>
                  <a:srgbClr val="FF0000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Drag and drop </a:t>
            </a:r>
            <a:r>
              <a:rPr lang="en-US" sz="4400" i="1" dirty="0">
                <a:solidFill>
                  <a:srgbClr val="FF0000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design</a:t>
            </a:r>
            <a:r>
              <a:rPr lang="en-US" i="1" dirty="0">
                <a:solidFill>
                  <a:srgbClr val="FF0000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en-US" sz="3200" i="1" dirty="0"/>
              <a:t>vs. </a:t>
            </a:r>
            <a:r>
              <a:rPr lang="en-US" sz="4800" b="1" i="1" dirty="0">
                <a:solidFill>
                  <a:srgbClr val="92D050"/>
                </a:solidFill>
                <a:latin typeface="Courier" pitchFamily="2" charset="0"/>
              </a:rPr>
              <a:t>&lt;programming&gt;</a:t>
            </a:r>
            <a:endParaRPr lang="en-US" sz="3200" b="1" i="1" dirty="0">
              <a:solidFill>
                <a:srgbClr val="92D050"/>
              </a:solidFill>
              <a:latin typeface="Courier" pitchFamily="2" charset="0"/>
            </a:endParaRPr>
          </a:p>
        </p:txBody>
      </p:sp>
      <p:graphicFrame>
        <p:nvGraphicFramePr>
          <p:cNvPr id="9" name="Pladsholder til indhold 5">
            <a:extLst>
              <a:ext uri="{FF2B5EF4-FFF2-40B4-BE49-F238E27FC236}">
                <a16:creationId xmlns:a16="http://schemas.microsoft.com/office/drawing/2014/main" id="{5E7BCBCA-8D29-4B7B-80C0-02A25DBF6E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582267"/>
              </p:ext>
            </p:extLst>
          </p:nvPr>
        </p:nvGraphicFramePr>
        <p:xfrm>
          <a:off x="838200" y="2011680"/>
          <a:ext cx="49377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77D328DF-9DF2-FC46-B450-DDC94AE4C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>
                <a:solidFill>
                  <a:srgbClr val="92D050"/>
                </a:solidFill>
              </a:rPr>
              <a:t>Didaktiske udfordringer:</a:t>
            </a:r>
            <a:br>
              <a:rPr lang="da-DK" dirty="0">
                <a:solidFill>
                  <a:srgbClr val="92D050"/>
                </a:solidFill>
              </a:rPr>
            </a:br>
            <a:endParaRPr lang="da-DK" dirty="0">
              <a:solidFill>
                <a:srgbClr val="92D050"/>
              </a:solidFill>
            </a:endParaRPr>
          </a:p>
          <a:p>
            <a:pPr lvl="1"/>
            <a:r>
              <a:rPr lang="da-DK" b="1" i="1" dirty="0"/>
              <a:t>”Praksisnær undervisning”</a:t>
            </a:r>
            <a:br>
              <a:rPr lang="da-DK" b="1" i="1" dirty="0"/>
            </a:br>
            <a:endParaRPr lang="da-DK" b="1" i="1" dirty="0"/>
          </a:p>
          <a:p>
            <a:pPr lvl="1"/>
            <a:r>
              <a:rPr lang="da-DK" dirty="0"/>
              <a:t>Er WP på vej til at blive som maleprogrammer: nyttig men </a:t>
            </a:r>
            <a:r>
              <a:rPr lang="da-DK" b="1" dirty="0">
                <a:solidFill>
                  <a:srgbClr val="FF0000"/>
                </a:solidFill>
              </a:rPr>
              <a:t>uinteressant</a:t>
            </a:r>
            <a:r>
              <a:rPr lang="da-DK" dirty="0"/>
              <a:t> for </a:t>
            </a:r>
            <a:r>
              <a:rPr lang="da-DK" dirty="0" err="1"/>
              <a:t>progra-mering</a:t>
            </a:r>
            <a:r>
              <a:rPr lang="da-DK" dirty="0"/>
              <a:t>?</a:t>
            </a:r>
            <a:br>
              <a:rPr lang="da-DK" dirty="0"/>
            </a:br>
            <a:endParaRPr lang="da-DK" dirty="0"/>
          </a:p>
          <a:p>
            <a:pPr lvl="1"/>
            <a:r>
              <a:rPr lang="da-DK" b="1" dirty="0">
                <a:solidFill>
                  <a:srgbClr val="92D050"/>
                </a:solidFill>
              </a:rPr>
              <a:t>Opsætning af WP</a:t>
            </a:r>
            <a:r>
              <a:rPr lang="da-DK" dirty="0"/>
              <a:t> er stadig relevant (</a:t>
            </a:r>
            <a:r>
              <a:rPr lang="da-DK" dirty="0" err="1"/>
              <a:t>Themes</a:t>
            </a:r>
            <a:r>
              <a:rPr lang="da-DK" dirty="0"/>
              <a:t>, </a:t>
            </a:r>
            <a:r>
              <a:rPr lang="da-DK" dirty="0" err="1"/>
              <a:t>tweak</a:t>
            </a:r>
            <a:r>
              <a:rPr lang="da-DK" dirty="0"/>
              <a:t> af CSS, </a:t>
            </a:r>
            <a:r>
              <a:rPr lang="da-DK" dirty="0" err="1"/>
              <a:t>costum</a:t>
            </a:r>
            <a:r>
              <a:rPr lang="da-DK" dirty="0"/>
              <a:t> pages)</a:t>
            </a:r>
          </a:p>
        </p:txBody>
      </p:sp>
    </p:spTree>
    <p:extLst>
      <p:ext uri="{BB962C8B-B14F-4D97-AF65-F5344CB8AC3E}">
        <p14:creationId xmlns:p14="http://schemas.microsoft.com/office/powerpoint/2010/main" val="262521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Rectangle 74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Freeform: Shape 76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3A20D7-0E9A-3141-A0AA-6360C92F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7878"/>
            <a:ext cx="7268147" cy="1754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dirty="0" err="1"/>
              <a:t>Udfordring</a:t>
            </a:r>
            <a:r>
              <a:rPr lang="en-US" i="1" dirty="0"/>
              <a:t>: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DF360B3B-3EC8-B044-A027-50444C94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579334"/>
            <a:ext cx="6204858" cy="179173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Er </a:t>
            </a:r>
            <a:r>
              <a:rPr lang="en-US" b="1" dirty="0" err="1">
                <a:solidFill>
                  <a:srgbClr val="FF0000"/>
                </a:solidFill>
              </a:rPr>
              <a:t>uegnet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aflevering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WP </a:t>
            </a:r>
            <a:r>
              <a:rPr lang="en-US" dirty="0" err="1"/>
              <a:t>programmering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Frem</a:t>
            </a:r>
            <a:r>
              <a:rPr lang="en-US" dirty="0"/>
              <a:t> for at </a:t>
            </a:r>
            <a:r>
              <a:rPr lang="en-US" dirty="0" err="1"/>
              <a:t>aflevere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dropbox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backup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afleveres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i="1" dirty="0" err="1"/>
              <a:t>Løsning</a:t>
            </a:r>
            <a:r>
              <a:rPr lang="en-US" i="1" dirty="0"/>
              <a:t>: 1. + 2. semester </a:t>
            </a:r>
            <a:r>
              <a:rPr lang="en-US" i="1" dirty="0" err="1"/>
              <a:t>som</a:t>
            </a:r>
            <a:r>
              <a:rPr lang="en-US" i="1" dirty="0"/>
              <a:t> nu. 3. sem. </a:t>
            </a:r>
            <a:r>
              <a:rPr lang="en-US" i="1" dirty="0" err="1"/>
              <a:t>Brug</a:t>
            </a:r>
            <a:r>
              <a:rPr lang="en-US" i="1" dirty="0"/>
              <a:t> backup </a:t>
            </a:r>
            <a:r>
              <a:rPr lang="en-US" i="1" dirty="0" err="1"/>
              <a:t>når</a:t>
            </a:r>
            <a:r>
              <a:rPr lang="en-US" i="1" dirty="0"/>
              <a:t> wp </a:t>
            </a:r>
            <a:r>
              <a:rPr lang="en-US" i="1" dirty="0" err="1"/>
              <a:t>afleveres</a:t>
            </a:r>
            <a:r>
              <a:rPr lang="en-US" i="1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A2EA0A-A095-C64C-B57F-98282E53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475" y="741022"/>
            <a:ext cx="6153150" cy="23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F1625-070D-4B0E-812B-7C6AE66DB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" r="6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729759B-61DA-6B46-A988-35797A63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da-DK" sz="4000"/>
              <a:t>Adobe Animate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03061E43-2963-8849-819F-037516F76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700" b="1"/>
              <a:t>Kreative muligheder</a:t>
            </a:r>
          </a:p>
          <a:p>
            <a:pPr>
              <a:lnSpc>
                <a:spcPct val="90000"/>
              </a:lnSpc>
            </a:pPr>
            <a:r>
              <a:rPr lang="da-DK" sz="700" b="1"/>
              <a:t>Javascript i centrum</a:t>
            </a:r>
          </a:p>
          <a:p>
            <a:pPr>
              <a:lnSpc>
                <a:spcPct val="90000"/>
              </a:lnSpc>
            </a:pPr>
            <a:r>
              <a:rPr lang="da-DK" sz="700" b="1"/>
              <a:t>programmering</a:t>
            </a:r>
            <a:endParaRPr lang="da-DK" sz="700"/>
          </a:p>
        </p:txBody>
      </p:sp>
    </p:spTree>
    <p:extLst>
      <p:ext uri="{BB962C8B-B14F-4D97-AF65-F5344CB8AC3E}">
        <p14:creationId xmlns:p14="http://schemas.microsoft.com/office/powerpoint/2010/main" val="151096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51D0-78A3-7249-81C0-AE657ED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1" dirty="0"/>
              <a:t>Case</a:t>
            </a:r>
            <a:r>
              <a:rPr lang="en-US" sz="3700" i="1" dirty="0"/>
              <a:t>: Adobe Animate </a:t>
            </a:r>
            <a:r>
              <a:rPr lang="en-US" sz="3700" i="1" dirty="0" err="1"/>
              <a:t>og</a:t>
            </a:r>
            <a:r>
              <a:rPr lang="en-US" sz="3700" i="1" dirty="0"/>
              <a:t> </a:t>
            </a:r>
            <a:r>
              <a:rPr lang="en-US" sz="3700" i="1" dirty="0" err="1"/>
              <a:t>OpenWeatherMap</a:t>
            </a:r>
            <a:endParaRPr lang="en-US" sz="3700" i="1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96A48F1-FC53-884D-9403-683745DF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/>
              <a:t>Mulighed</a:t>
            </a:r>
            <a:r>
              <a:rPr lang="en-US" sz="1000" dirty="0"/>
              <a:t> for at </a:t>
            </a:r>
            <a:r>
              <a:rPr lang="en-US" sz="1000" dirty="0" err="1"/>
              <a:t>arbejde</a:t>
            </a:r>
            <a:r>
              <a:rPr lang="en-US" sz="1000" dirty="0"/>
              <a:t> med interactive </a:t>
            </a:r>
            <a:r>
              <a:rPr lang="en-US" sz="1000" dirty="0" err="1"/>
              <a:t>animationer</a:t>
            </a:r>
            <a:r>
              <a:rPr lang="en-US" sz="1000" dirty="0"/>
              <a:t> </a:t>
            </a:r>
            <a:r>
              <a:rPr lang="en-US" sz="1000" dirty="0" err="1"/>
              <a:t>og</a:t>
            </a:r>
            <a:r>
              <a:rPr lang="en-US" sz="1000" dirty="0"/>
              <a:t> </a:t>
            </a:r>
            <a:r>
              <a:rPr lang="en-US" sz="1000" dirty="0" err="1"/>
              <a:t>api’er</a:t>
            </a:r>
            <a:r>
              <a:rPr lang="en-US" sz="1000" dirty="0"/>
              <a:t>.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Relevant for UX-</a:t>
            </a:r>
            <a:r>
              <a:rPr lang="en-US" sz="1000" dirty="0" err="1"/>
              <a:t>linjen</a:t>
            </a:r>
            <a:r>
              <a:rPr lang="en-US" sz="1000" dirty="0"/>
              <a:t> +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7732-CDC3-49EC-ABF1-B1C7E0F8B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1" r="2960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A11A980-8B54-E449-B47B-F44439B1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1" y="163421"/>
            <a:ext cx="5229599" cy="3460637"/>
          </a:xfrm>
          <a:prstGeom prst="rect">
            <a:avLst/>
          </a:prstGeom>
        </p:spPr>
      </p:pic>
      <p:pic>
        <p:nvPicPr>
          <p:cNvPr id="8" name="Billede 7">
            <a:hlinkClick r:id="rId4"/>
            <a:extLst>
              <a:ext uri="{FF2B5EF4-FFF2-40B4-BE49-F238E27FC236}">
                <a16:creationId xmlns:a16="http://schemas.microsoft.com/office/drawing/2014/main" id="{C7BEC313-8C8C-8243-85DF-02D6B75FB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31276">
            <a:off x="8384903" y="1256289"/>
            <a:ext cx="2775518" cy="43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92F5E7-63F1-B44E-9494-F2E36E2D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601953">
            <a:off x="8516658" y="209088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1"/>
              <a:t>Adobe Animate</a:t>
            </a:r>
            <a:endParaRPr lang="en-US" sz="4000" i="1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8F5388-FE4C-C640-8F4F-4DEC641C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612046">
            <a:off x="8246927" y="3751753"/>
            <a:ext cx="3665550" cy="16658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i="1"/>
              <a:t>Javascript</a:t>
            </a:r>
          </a:p>
          <a:p>
            <a:pPr>
              <a:lnSpc>
                <a:spcPct val="90000"/>
              </a:lnSpc>
            </a:pPr>
            <a:r>
              <a:rPr lang="en-US" sz="1400"/>
              <a:t>Bygger videre på erfaringer med events fra 2. sem.</a:t>
            </a:r>
          </a:p>
          <a:p>
            <a:pPr>
              <a:lnSpc>
                <a:spcPct val="90000"/>
              </a:lnSpc>
            </a:pPr>
            <a:r>
              <a:rPr lang="en-US" sz="1400"/>
              <a:t>Mulighed for at integrere med fx api</a:t>
            </a:r>
            <a:endParaRPr lang="en-US" sz="1400" dirty="0"/>
          </a:p>
        </p:txBody>
      </p:sp>
      <p:pic>
        <p:nvPicPr>
          <p:cNvPr id="14" name="Billede 1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1870015-60A2-0444-8D73-455A4624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6324">
            <a:off x="25411" y="1356430"/>
            <a:ext cx="8394880" cy="19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8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E08C8F3-6E8C-1741-8D45-26764492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5" y="693174"/>
            <a:ext cx="10924188" cy="54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0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51D0-78A3-7249-81C0-AE657ED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76886"/>
            <a:ext cx="5259640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1" dirty="0"/>
              <a:t>Ergo: </a:t>
            </a:r>
            <a:br>
              <a:rPr lang="en-US" sz="3700" b="1" i="1" dirty="0"/>
            </a:br>
            <a:r>
              <a:rPr lang="en-US" sz="3700" i="1" dirty="0"/>
              <a:t>Animate: </a:t>
            </a:r>
            <a:r>
              <a:rPr lang="en-US" sz="3700" i="1" dirty="0" err="1"/>
              <a:t>kunne</a:t>
            </a:r>
            <a:r>
              <a:rPr lang="en-US" sz="3700" i="1" dirty="0"/>
              <a:t> </a:t>
            </a:r>
            <a:r>
              <a:rPr lang="en-US" sz="3700" i="1" dirty="0" err="1"/>
              <a:t>være</a:t>
            </a:r>
            <a:r>
              <a:rPr lang="en-US" sz="3700" i="1" dirty="0"/>
              <a:t> et </a:t>
            </a:r>
            <a:r>
              <a:rPr lang="en-US" sz="3700" i="1" dirty="0" err="1"/>
              <a:t>godt</a:t>
            </a:r>
            <a:r>
              <a:rPr lang="en-US" sz="3700" i="1" dirty="0"/>
              <a:t> </a:t>
            </a:r>
            <a:r>
              <a:rPr lang="en-US" sz="3700" i="1" dirty="0" err="1"/>
              <a:t>emne</a:t>
            </a:r>
            <a:r>
              <a:rPr lang="en-US" sz="3700" i="1" dirty="0"/>
              <a:t> </a:t>
            </a:r>
            <a:r>
              <a:rPr lang="en-US" sz="3700" i="1" dirty="0" err="1"/>
              <a:t>på</a:t>
            </a:r>
            <a:r>
              <a:rPr lang="en-US" sz="3700" i="1" dirty="0"/>
              <a:t> 3. semester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7732-CDC3-49EC-ABF1-B1C7E0F8B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1" r="2960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A11A980-8B54-E449-B47B-F44439B1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7" y="276480"/>
            <a:ext cx="5665998" cy="3749420"/>
          </a:xfrm>
          <a:prstGeom prst="rect">
            <a:avLst/>
          </a:prstGeom>
        </p:spPr>
      </p:pic>
      <p:pic>
        <p:nvPicPr>
          <p:cNvPr id="8" name="Billede 7">
            <a:hlinkClick r:id="rId4"/>
            <a:extLst>
              <a:ext uri="{FF2B5EF4-FFF2-40B4-BE49-F238E27FC236}">
                <a16:creationId xmlns:a16="http://schemas.microsoft.com/office/drawing/2014/main" id="{C7BEC313-8C8C-8243-85DF-02D6B75FB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31276">
            <a:off x="8109119" y="745007"/>
            <a:ext cx="3428653" cy="53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81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190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Brush Script MT</vt:lpstr>
      <vt:lpstr>Arial</vt:lpstr>
      <vt:lpstr>Century Gothic</vt:lpstr>
      <vt:lpstr>Courier</vt:lpstr>
      <vt:lpstr>BrushVTI</vt:lpstr>
      <vt:lpstr>WordPress Adobe Animate</vt:lpstr>
      <vt:lpstr>WordPress</vt:lpstr>
      <vt:lpstr>WP: Drag and drop design vs. &lt;programming&gt;</vt:lpstr>
      <vt:lpstr>Udfordring:</vt:lpstr>
      <vt:lpstr>Adobe Animate</vt:lpstr>
      <vt:lpstr>Case: Adobe Animate og OpenWeatherMap</vt:lpstr>
      <vt:lpstr>Adobe Animate</vt:lpstr>
      <vt:lpstr>PowerPoint-præsentation</vt:lpstr>
      <vt:lpstr>Ergo:  Animate: kunne være et godt emne på 3.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Adobe Animate</dc:title>
  <dc:creator>Per Thykjær Jensen (lektor – petj@eaaa.dk)</dc:creator>
  <cp:lastModifiedBy>Per Thykjær Jensen (lektor – petj@eaaa.dk)</cp:lastModifiedBy>
  <cp:revision>10</cp:revision>
  <dcterms:created xsi:type="dcterms:W3CDTF">2020-11-26T08:20:39Z</dcterms:created>
  <dcterms:modified xsi:type="dcterms:W3CDTF">2020-11-26T08:52:21Z</dcterms:modified>
</cp:coreProperties>
</file>