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0" d="100"/>
          <a:sy n="80" d="100"/>
        </p:scale>
        <p:origin x="1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6224-4CFF-F26E-B648-2C94DA049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0C547C-F5A6-A088-EA8C-6BBDEC8C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62BA9A-78E1-4C32-FEAC-BB51DA5E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4AA2-587C-7683-AE0E-29A8E5F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0A3F0-0CB6-CC89-B5E3-A0B23735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88253-4329-24F4-BCA9-1F1E6B7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214BC6-D285-79CF-0262-D532142E1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CA06C-23BE-2E85-AADC-3AC34A74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42811-C25C-64EB-0B55-BA30B296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B26B2-C3B4-7190-9004-46228B14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136B4A-6C6F-0B55-5404-72D749C2D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90533-B487-8E73-7266-1D0DC7A9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A90DD-AC46-6E11-E305-83E7880A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09AA3-8813-27EF-A7FE-41411FB2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03741-F99C-5051-3DF8-7748F074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D349C-4124-924D-926F-DE918E11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E2565-906C-2842-9D21-E4B99F6B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32DCE-A220-6584-D904-9F7892CE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5F699-25A0-66E1-8A51-F8F17789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84DC6-7FFF-3B96-A8B3-E9ED3DE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6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0F33-3C2A-552D-44A3-451AA20A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12D80-8723-5D39-EE90-D03E014D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2CF71-A181-D80E-DAB7-3DF3BC4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14868-74C4-8D6B-54B7-0643714B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43D50-8125-00EF-B363-188787B2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815F3-DB9D-CAF5-D9FC-1BDD75A2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B7311-323D-A9A1-8694-B7FB22056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C7BACC-373E-71C6-2ECA-E2D0EE287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5C788-628D-3035-F9AF-D32373A2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1CE36-79ED-5FC5-CD2E-B634426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E820AA-CB94-B8EB-8F42-BED06A8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9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C2B36-B7CE-A083-7FC5-F2A7147A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322565-8085-FD92-1184-18CCF462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7DCB80-D89D-D4A3-8C3E-9F5161E6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3B6A57-2A16-72F7-32C1-A32CDF637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1FF33F-A4FE-7A52-96EF-2ED9A78D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712822-08DF-BA8B-0D94-DE9C3AC8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D15B89-46FC-81B4-A5F3-E7B4AE3B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F03EE6-59F2-061D-1470-EFE1D93E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6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2C762-0DE2-7862-3B7D-4DBC245C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0C5074-022D-10AA-27CB-9D199298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B7C8EC-4948-BED4-B033-BEE0A741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F0169B-BD0E-86E9-72F4-850FED1D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B32EF4-BBCB-DFAF-6CC3-0ADD7026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AD55D-1773-7A29-ED3A-44B62CBE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F9236-68F3-0EBF-E934-DEE872E6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80AB0-0461-CC3D-318C-0DD79235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90709-D87B-D2CC-A7E5-9D1307D9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04F484-F806-391F-A9FE-573B77B7E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D87907-20A5-7062-12E7-559D22B9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70F92-D91E-F158-B9CD-F20B81BB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501E6-B4CA-00A9-32A5-31163433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847E7-6A6F-CFD3-BB9D-E41AD16F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3D7827-FFC9-438B-B843-7D384B769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CD221-4287-5AFA-C961-939AA162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3E637-CFDC-7E92-CD3A-0F0A0A6D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F3F91F-D3FF-5761-3DAD-919CFED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17843F-773C-B1DB-8227-3BE95553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50503-BED3-1D7E-9ACA-6D0D1B1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ADA46-0E65-69B7-0931-B47E98FF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EF345-7061-74DB-6E5F-EADFC291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09D8-D5CC-4697-A187-9BCFC256C9CF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E8791B-0351-17F8-E300-F7517F8E8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16E09-3E93-55CF-4A83-267F6EB78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7824-4CB7-46D6-AE0B-14BBB06EB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2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8F437B7-D25A-BC4D-132F-7CE865178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6EC5D-EE02-CCDB-499A-AF8490FCA500}"/>
              </a:ext>
            </a:extLst>
          </p:cNvPr>
          <p:cNvSpPr txBox="1"/>
          <p:nvPr/>
        </p:nvSpPr>
        <p:spPr>
          <a:xfrm>
            <a:off x="1029809" y="631722"/>
            <a:ext cx="10305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Санкт-Петербургский государственный университет телекоммуникаций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им. проф. М.А. Бонч-Бруевича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48B50-5C35-16FC-6130-6D6AB7925458}"/>
              </a:ext>
            </a:extLst>
          </p:cNvPr>
          <p:cNvSpPr txBox="1"/>
          <p:nvPr/>
        </p:nvSpPr>
        <p:spPr>
          <a:xfrm>
            <a:off x="2946869" y="3551088"/>
            <a:ext cx="64714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Преподаватель: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ru-RU" sz="2400" dirty="0">
                <a:latin typeface="Aptos Display" panose="020B0004020202020204" pitchFamily="34" charset="0"/>
              </a:rPr>
              <a:t>Мосеев Василий Ильич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Выполнили студенты группы ИСТ-331: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Рыжик Анастасия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Числова Екатерина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71830-15DB-2CE6-D661-09E6F42BF689}"/>
              </a:ext>
            </a:extLst>
          </p:cNvPr>
          <p:cNvSpPr txBox="1"/>
          <p:nvPr/>
        </p:nvSpPr>
        <p:spPr>
          <a:xfrm>
            <a:off x="3089052" y="1984741"/>
            <a:ext cx="6013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4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равые партии </a:t>
            </a:r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4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оссии</a:t>
            </a:r>
            <a:endParaRPr lang="ru-R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E0810-F2E4-AE93-ECBC-F891CE4FB6F5}"/>
              </a:ext>
            </a:extLst>
          </p:cNvPr>
          <p:cNvSpPr txBox="1"/>
          <p:nvPr/>
        </p:nvSpPr>
        <p:spPr>
          <a:xfrm>
            <a:off x="3076239" y="63793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C3311-3BFC-BE60-3A5D-6AFC408CBAA8}"/>
              </a:ext>
            </a:extLst>
          </p:cNvPr>
          <p:cNvSpPr txBox="1"/>
          <p:nvPr/>
        </p:nvSpPr>
        <p:spPr>
          <a:xfrm>
            <a:off x="3388203" y="1400844"/>
            <a:ext cx="53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Доклад по истории России на тему: </a:t>
            </a:r>
          </a:p>
        </p:txBody>
      </p:sp>
    </p:spTree>
    <p:extLst>
      <p:ext uri="{BB962C8B-B14F-4D97-AF65-F5344CB8AC3E}">
        <p14:creationId xmlns:p14="http://schemas.microsoft.com/office/powerpoint/2010/main" val="40652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98E26-ABBB-0DF8-1333-CF6AF151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Литература: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704CA-9B62-F6EE-22DA-A21FB88B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Кирьянов Ю. И. Правые партии в России. 1905-1917. — М.: РОССПЭН, 2001. — 472 с.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России: в 3 т. / Под ред. А.Н. Сахарова. - М.: АСТ, 2001. 2713-2733 с.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Научная статья «Российские правые партии и политическая реформа в начале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ХХв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.» М.Н. Лукьянов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6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D359F-C922-1BAC-720A-33EBEF3A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8255"/>
            <a:ext cx="10515600" cy="83197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Словарик: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C23B4-2DC0-14FE-3625-193A6FB0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850232"/>
            <a:ext cx="11065042" cy="5326732"/>
          </a:xfrm>
        </p:spPr>
        <p:txBody>
          <a:bodyPr>
            <a:normAutofit/>
          </a:bodyPr>
          <a:lstStyle/>
          <a:p>
            <a:pPr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Социальная революция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такая революция не ограничивается сменой власти и перераспределением собственности в рамках буржуазного общества. Ее цель – пробить брешь в основах буржуазного строя. Такой брешью была отмена частной собственности на землю.</a:t>
            </a:r>
          </a:p>
          <a:p>
            <a:pPr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Черносотенцы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были деятельной группой правых реакционеров, которые выступали за поддержку самодержавия, подавление революционных движений и борьбу с левыми и либеральными силами. Они активно использовали насилие и подрывные методы для достижения своих целей.</a:t>
            </a:r>
          </a:p>
          <a:p>
            <a:pPr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Аграрный вопрос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идея социализации земли относятся к социально-экономическим проблемам, связанным с владением и использованием земельных угодий. Суть аграрного вопроса заключалась в необходимости решения проблемы несправедливого распределения и использования земли в российской деревне. Большая часть крестьян была лишена собственности на землю, они работали на помещиков и не имели гарантийной защиты от них. Это создавало обширные социальные и экономические напряжения.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828DB0-93F9-7A66-4389-DA92377A4D26}"/>
              </a:ext>
            </a:extLst>
          </p:cNvPr>
          <p:cNvSpPr txBox="1"/>
          <p:nvPr/>
        </p:nvSpPr>
        <p:spPr>
          <a:xfrm>
            <a:off x="213360" y="146368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Содержание:</a:t>
            </a:r>
            <a:br>
              <a:rPr lang="ru-RU" sz="4400" dirty="0">
                <a:solidFill>
                  <a:srgbClr val="4D4D4D"/>
                </a:solidFill>
                <a:latin typeface="Arial Black" panose="020B0A04020102020204" pitchFamily="34" charset="0"/>
              </a:rPr>
            </a:br>
            <a:endParaRPr lang="ru-RU" sz="4400" dirty="0">
              <a:solidFill>
                <a:srgbClr val="4D4D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6F8EB-7983-2A74-6E29-5D81FB0EF5B9}"/>
              </a:ext>
            </a:extLst>
          </p:cNvPr>
          <p:cNvSpPr txBox="1"/>
          <p:nvPr/>
        </p:nvSpPr>
        <p:spPr>
          <a:xfrm>
            <a:off x="213360" y="1150978"/>
            <a:ext cx="109829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«Русское собрание» (1900 – 1917)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Лидеры - Д.П. Голицын, М.В. Волконский, Н.А. Энгельгардт, А.С. Суворин, А.С. </a:t>
            </a:r>
            <a:r>
              <a:rPr lang="ru-RU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Вязигин</a:t>
            </a: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Б.В. Никольский.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Союз русского народа (1905—1917). Лидер — А.И. Дубровин (до 1912); Н.Е. Марков (после 1912).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Русский народный союз имени Михаила Архангела (1907—1917). Лидер — В.М. Пуришкевич.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Русская монархическая партия (1905—1917, с 1907 — Русский монархический союз). Основатель — В.А. </a:t>
            </a:r>
            <a:r>
              <a:rPr lang="ru-RU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Грингмут</a:t>
            </a: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Союз социалистов-революционеров (эсеры). Лидер - В. М. Чернов.</a:t>
            </a:r>
          </a:p>
        </p:txBody>
      </p:sp>
    </p:spTree>
    <p:extLst>
      <p:ext uri="{BB962C8B-B14F-4D97-AF65-F5344CB8AC3E}">
        <p14:creationId xmlns:p14="http://schemas.microsoft.com/office/powerpoint/2010/main" val="37047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E18351-FF0F-B8FF-65DA-49F49F7C53A3}"/>
              </a:ext>
            </a:extLst>
          </p:cNvPr>
          <p:cNvSpPr txBox="1"/>
          <p:nvPr/>
        </p:nvSpPr>
        <p:spPr>
          <a:xfrm>
            <a:off x="304800" y="218907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Введение</a:t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Общая характеристика правых партий России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XX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в.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8326F-1DD3-FB3C-9A08-9A2C88038B70}"/>
              </a:ext>
            </a:extLst>
          </p:cNvPr>
          <p:cNvSpPr txBox="1"/>
          <p:nvPr/>
        </p:nvSpPr>
        <p:spPr>
          <a:xfrm>
            <a:off x="304800" y="1970852"/>
            <a:ext cx="10759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конце 1905 года начали появляться политические партии правой ориентации, сторонники неограниченной монархии.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Эти партии отстаивали существовавшие политические, социально-экономические, религиозные устои жизни в России.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выступали против конституционных нововведений, видя в них угрозу стране.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принципы этих партий: православная вера, неограниченное самодержавие, первенство русской нации.</a:t>
            </a:r>
          </a:p>
        </p:txBody>
      </p:sp>
    </p:spTree>
    <p:extLst>
      <p:ext uri="{BB962C8B-B14F-4D97-AF65-F5344CB8AC3E}">
        <p14:creationId xmlns:p14="http://schemas.microsoft.com/office/powerpoint/2010/main" val="20358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7E3CD2-4EDF-DE02-FF2B-17DB1FFAC2A4}"/>
              </a:ext>
            </a:extLst>
          </p:cNvPr>
          <p:cNvSpPr txBox="1"/>
          <p:nvPr/>
        </p:nvSpPr>
        <p:spPr>
          <a:xfrm>
            <a:off x="121920" y="1016566"/>
            <a:ext cx="93370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Русское собрание было основано в конце 1900 года с целью создания монархической партии порядка.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Изначально организация сосредоточивала усилия на организации библиотек, проведении лекций и вечеров по русской истории.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главе Русского собрания стояли известные деятели консервативного направления.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стала центром притяжения правых сил и опубликовала избирательную программу, ставшую образцом для других монархических организаций.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"Русское собрание" было деятельно в период с 1901 по 1917 годы, являясь консервативным культурно-просветительским и политическим объединением.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поддерживала правые партии, выступала за сохранение самодержавия, развитие сельского хозяйства и решение национальных вопросов.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Внутренние разногласия и политические противоречия привели к кризису и распаду "Русского собрания".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Кризис привел к прекращению политической деятельности организации в 1914 году.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Февральской революции 1917 года Русское собрание прекратило своё существование.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CCAD8-71C6-C4CD-82B9-68497F92B0FE}"/>
              </a:ext>
            </a:extLst>
          </p:cNvPr>
          <p:cNvSpPr txBox="1"/>
          <p:nvPr/>
        </p:nvSpPr>
        <p:spPr>
          <a:xfrm>
            <a:off x="193040" y="3167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D4D4D"/>
                </a:solidFill>
                <a:latin typeface="Arial Black" panose="020B0A04020102020204" pitchFamily="34" charset="0"/>
              </a:rPr>
              <a:t>Русское собрание.</a:t>
            </a:r>
            <a:endParaRPr lang="ru-RU" sz="3200" dirty="0">
              <a:solidFill>
                <a:srgbClr val="4D4D4D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048F9-5CF1-A7B9-38AB-DF3360BC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261" y="1209606"/>
            <a:ext cx="2205842" cy="3626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CD087-F5ED-DE3F-B39D-ABAFAAA45401}"/>
              </a:ext>
            </a:extLst>
          </p:cNvPr>
          <p:cNvSpPr txBox="1"/>
          <p:nvPr/>
        </p:nvSpPr>
        <p:spPr>
          <a:xfrm>
            <a:off x="9316284" y="4951205"/>
            <a:ext cx="275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ptos" panose="020B0004020202020204" pitchFamily="34" charset="0"/>
              </a:rPr>
              <a:t>Дом русского собрания</a:t>
            </a:r>
          </a:p>
        </p:txBody>
      </p:sp>
    </p:spTree>
    <p:extLst>
      <p:ext uri="{BB962C8B-B14F-4D97-AF65-F5344CB8AC3E}">
        <p14:creationId xmlns:p14="http://schemas.microsoft.com/office/powerpoint/2010/main" val="318221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9D9539-A6FB-0DF3-4555-754A6D2BC171}"/>
              </a:ext>
            </a:extLst>
          </p:cNvPr>
          <p:cNvSpPr txBox="1"/>
          <p:nvPr/>
        </p:nvSpPr>
        <p:spPr>
          <a:xfrm>
            <a:off x="142240" y="914380"/>
            <a:ext cx="96926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Союз Русского Народа был создан как патриотическая организация для борьбы с революционными движениями.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цель Союза была объединение сознательной части русского народа, включая горожан, помещиков и интеллигенцию.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Членами Союза могли быть только природные русские, с условием христианства.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активно поддерживала национальное самосознание и улучшение быта рабочих.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из важных идей было решение "еврейского вопроса" через переселение евреев в Палестину.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Союз стремился к установлению русского порядка и самобытности в различных сферах общественной жизни.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стала крупнейшей партией в России и активно проводила просветительскую работу.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 Союза возникли острые разногласия, что привело к расколам и созданию новых организаций.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Отношение к Государственной думе и Манифесту 17 октября стало причиной внутренних конфликтов.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Внутренние разногласия и конкуренция с другими партиями ослабили позиции Союза Русского Народа.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B7688-7764-B9DA-A52F-8C6C952DAB14}"/>
              </a:ext>
            </a:extLst>
          </p:cNvPr>
          <p:cNvSpPr txBox="1"/>
          <p:nvPr/>
        </p:nvSpPr>
        <p:spPr>
          <a:xfrm>
            <a:off x="142240" y="206494"/>
            <a:ext cx="7589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D4D4D"/>
                </a:solidFill>
                <a:latin typeface="Arial Black" panose="020B0A04020102020204" pitchFamily="34" charset="0"/>
              </a:rPr>
              <a:t>Союз русского народа.</a:t>
            </a:r>
            <a:endParaRPr lang="ru-RU" sz="3200" dirty="0">
              <a:solidFill>
                <a:srgbClr val="4D4D4D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8A1236-F101-EEE0-82E1-0A084952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520" y="1452860"/>
            <a:ext cx="2082800" cy="3143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10908-A008-4F4B-FC88-E952DA54D3A2}"/>
              </a:ext>
            </a:extLst>
          </p:cNvPr>
          <p:cNvSpPr txBox="1"/>
          <p:nvPr/>
        </p:nvSpPr>
        <p:spPr>
          <a:xfrm>
            <a:off x="9748520" y="4719820"/>
            <a:ext cx="237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ptos" panose="020B0004020202020204" pitchFamily="34" charset="0"/>
              </a:rPr>
              <a:t>Знак союза русского народа</a:t>
            </a:r>
          </a:p>
        </p:txBody>
      </p:sp>
    </p:spTree>
    <p:extLst>
      <p:ext uri="{BB962C8B-B14F-4D97-AF65-F5344CB8AC3E}">
        <p14:creationId xmlns:p14="http://schemas.microsoft.com/office/powerpoint/2010/main" val="15822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073739-2E19-F16D-E96D-6422F65CF32E}"/>
              </a:ext>
            </a:extLst>
          </p:cNvPr>
          <p:cNvSpPr txBox="1"/>
          <p:nvPr/>
        </p:nvSpPr>
        <p:spPr>
          <a:xfrm>
            <a:off x="182880" y="145534"/>
            <a:ext cx="10149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D4D4D"/>
                </a:solidFill>
                <a:latin typeface="Arial Black" panose="020B0A04020102020204" pitchFamily="34" charset="0"/>
              </a:rPr>
              <a:t>Русский народный союз Михаила Архангела</a:t>
            </a:r>
            <a:endParaRPr lang="ru-RU" sz="3200" b="1" dirty="0">
              <a:solidFill>
                <a:srgbClr val="4D4D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4A2A-E9F7-6F38-86DF-D06E3EE5CA70}"/>
              </a:ext>
            </a:extLst>
          </p:cNvPr>
          <p:cNvSpPr txBox="1"/>
          <p:nvPr/>
        </p:nvSpPr>
        <p:spPr>
          <a:xfrm>
            <a:off x="182880" y="1341686"/>
            <a:ext cx="88087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Союз Михаила Архангела был создан в 1907 году как монархическая организация, выступавшая за сохранение исторических устоев Российской империи.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 Союза произошли разногласия, которые привели к отделению и созданию отдельной монархической организации под руководством Владимира Пуришкевича.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Союза Михаила Архангела отражала принципы сохранения целостности России, соблюдения порядка и поддержки всех сословий.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цели РНСМА включали сохранение и развитие православия и самодержавия, а также ограничение участия евреев и представителей Польши и Кавказа в Государственной Думе.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Монархическая организация активно распространяла литературу, проводила мероприятия, создавала кинематограф и поддерживала студенческие клубы.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РНСМА участвовала в антиеврейских кампаниях и оказывала юридическую помощь монархистам в различных регионах.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период Первой мировой войны активность Союза значительно снизилась, и 2 марта 1917 года организация была ликвидирована.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28BD6C-7E1F-1CBA-C4A9-9B3598F8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57" y="1539523"/>
            <a:ext cx="2372582" cy="37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8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2B5E-0BD6-F0EF-9A8A-32F014E1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333042"/>
            <a:ext cx="10515600" cy="95032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Русская</a:t>
            </a:r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монархическая партия.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B50FF-626B-141D-552E-B568CFD2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058780"/>
            <a:ext cx="7327232" cy="5166310"/>
          </a:xfrm>
        </p:spPr>
        <p:txBody>
          <a:bodyPr>
            <a:normAutofit/>
          </a:bodyPr>
          <a:lstStyle/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Русская монархическая партия (РМП) основана В. А. </a:t>
            </a:r>
            <a:r>
              <a:rPr lang="ru-RU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Грингмутом</a:t>
            </a:r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после Манифеста 18 февраля 1905 года. </a:t>
            </a: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Партия боролась с революционными силами, проводила моления за Царя и Родину, выступала за сохранение Самодержавия и связь с правительством. </a:t>
            </a: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РМП, созданная </a:t>
            </a:r>
            <a:r>
              <a:rPr lang="ru-RU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Грингмутом</a:t>
            </a:r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призывала к сохранению Самодержавия, национальной и культурной идеи, а также сословного строя Русского Народа. После смерти </a:t>
            </a:r>
            <a:r>
              <a:rPr lang="ru-RU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Грингмута</a:t>
            </a:r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1908 году РМП преобразована в Русский Монархический Союз. </a:t>
            </a: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Хотя партия не получила широкого отклика, она является важным примером право-монархического движения в России начала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 </a:t>
            </a:r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века, стремившегося к укреплению Самодержавия и сохранению традиций и ценностей русской культуры.</a:t>
            </a:r>
          </a:p>
        </p:txBody>
      </p:sp>
      <p:pic>
        <p:nvPicPr>
          <p:cNvPr id="1026" name="Picture 2" descr="Русская монархическая партия — Википедия">
            <a:extLst>
              <a:ext uri="{FF2B5EF4-FFF2-40B4-BE49-F238E27FC236}">
                <a16:creationId xmlns:a16="http://schemas.microsoft.com/office/drawing/2014/main" id="{D0C90650-61B2-CFDE-D596-5EC3EFF3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1517650"/>
            <a:ext cx="2794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53C53-74B3-CAEF-57A1-FE4FDDA75FCD}"/>
              </a:ext>
            </a:extLst>
          </p:cNvPr>
          <p:cNvSpPr txBox="1"/>
          <p:nvPr/>
        </p:nvSpPr>
        <p:spPr>
          <a:xfrm>
            <a:off x="8567420" y="5343797"/>
            <a:ext cx="237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ptos" panose="020B0004020202020204" pitchFamily="34" charset="0"/>
              </a:rPr>
              <a:t>Знак русской монархической партии</a:t>
            </a:r>
          </a:p>
        </p:txBody>
      </p:sp>
    </p:spTree>
    <p:extLst>
      <p:ext uri="{BB962C8B-B14F-4D97-AF65-F5344CB8AC3E}">
        <p14:creationId xmlns:p14="http://schemas.microsoft.com/office/powerpoint/2010/main" val="140852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192C-BBB7-60B7-FADB-19611B26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302126"/>
            <a:ext cx="11983453" cy="75782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Союз социалистов-революционеров (эсеры).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3D1B1-E3B7-96CB-7EBE-306DD93E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187116"/>
            <a:ext cx="8903369" cy="5670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Партия социалистов-революционеров считалась крестьянской, но рабочие и крестьяне составляли не более 25 % ее состава. Большую же часть партии составляла интеллигенция.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Своей главной политической задачей эсеры считали установление демократической республики с автономией национальных и географических областей и с самоуправлением сельских и городских общин.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числе экономических требований были следующие: решение аграрного вопроса (социализация земли),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 прогрессивного подоходного налога,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8-часовой рабочий день,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принятие рабочего законодательства.</a:t>
            </a: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Главным идеологом и фактическим лидером партии был Виктор Михайлович Чернов.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годы первой русской революции (1905-1907 годы) члены ПСР совершили около 200 террористических актов. Это был ответ на репрессии и гонения со стороны правительства, а также способ привлечения внимания общественности к их идеям и требованиям.</a:t>
            </a: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Эсеры активно участвовали в революционных событиях, в том числе в вооруженных выступлениях против самодержавия, таких как декабрьское восстание 1905 года и восстания летом 1906 года в различных городах, включая Москву, Кронштадт.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Издательство «Пятый Рим» || Лузерство эсеров: как полная победа  превращается в сокрушительное поражение">
            <a:extLst>
              <a:ext uri="{FF2B5EF4-FFF2-40B4-BE49-F238E27FC236}">
                <a16:creationId xmlns:a16="http://schemas.microsoft.com/office/drawing/2014/main" id="{1070D5DD-6EA1-B397-596C-43BAA05F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54" y="1578330"/>
            <a:ext cx="2743200" cy="356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7505D-D434-2F64-4872-5393AD54A2A7}"/>
              </a:ext>
            </a:extLst>
          </p:cNvPr>
          <p:cNvSpPr txBox="1"/>
          <p:nvPr/>
        </p:nvSpPr>
        <p:spPr>
          <a:xfrm>
            <a:off x="9425674" y="5153908"/>
            <a:ext cx="237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ptos" panose="020B0004020202020204" pitchFamily="34" charset="0"/>
              </a:rPr>
              <a:t>Плакаты партии эсеров</a:t>
            </a:r>
          </a:p>
        </p:txBody>
      </p:sp>
    </p:spTree>
    <p:extLst>
      <p:ext uri="{BB962C8B-B14F-4D97-AF65-F5344CB8AC3E}">
        <p14:creationId xmlns:p14="http://schemas.microsoft.com/office/powerpoint/2010/main" val="79707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4FCD8-4AB1-49F9-1CB0-8645267C2DC1}"/>
              </a:ext>
            </a:extLst>
          </p:cNvPr>
          <p:cNvSpPr txBox="1"/>
          <p:nvPr/>
        </p:nvSpPr>
        <p:spPr>
          <a:xfrm>
            <a:off x="391160" y="935295"/>
            <a:ext cx="1140968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России начала XX века деятельность монархических организаций, таких как Русское собрание, Союз Русского Народа, Русская монархическая партия и Русский народный союз имени Михаила Архангела, направлена на укрепление самодержавия и сохранение традиций русской культуры.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Монархические организации активно участвовали в политической жизни страны, поддерживая правые силы, борясь с революционными движениями и выступая за единение царя и народа.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внутренние разногласия, конфликты с другими партиями и изменения в политической обстановке привели к кризису и распаду монархических организаций.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Деятельность монархических организаций представляет важный исторический пример право-монархического движения в России начала XX века.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Роль и значение социалистов-революционеров определяли ее численность, состав и структура. В годы революции численность партии заметно увеличилась. Также изменился социальный состав партии - рабочие, крестьяне.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Большинство эсеров были представителями интеллигенции.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время революции 1905-1907 гг. эсеры заметно укрепили свое положение. Наблюдается процесс слияния партии с народными массами, особенно с крестьянством, но взять их под свой контроль им не удалось.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ru-RU" sz="20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ru-RU" sz="20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EFCF5-5C94-7C58-ACB3-AF6D6BE0C8F0}"/>
              </a:ext>
            </a:extLst>
          </p:cNvPr>
          <p:cNvSpPr txBox="1"/>
          <p:nvPr/>
        </p:nvSpPr>
        <p:spPr>
          <a:xfrm>
            <a:off x="152400" y="16585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Выводы: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4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04ACF4D-EED9-458E-A808-FEF2CFC0C44B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правые партии росиии</Template>
  <TotalTime>335</TotalTime>
  <Words>1321</Words>
  <Application>Microsoft Macintosh PowerPoint</Application>
  <PresentationFormat>Широкоэкранный</PresentationFormat>
  <Paragraphs>83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Calibri</vt:lpstr>
      <vt:lpstr>Calibri Light</vt:lpstr>
      <vt:lpstr>Symbol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Русская монархическая партия.</vt:lpstr>
      <vt:lpstr>Союз социалистов-революционеров (эсеры).</vt:lpstr>
      <vt:lpstr>Презентация PowerPoint</vt:lpstr>
      <vt:lpstr>Литература:</vt:lpstr>
      <vt:lpstr>Словарик: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Рыжик</dc:creator>
  <cp:lastModifiedBy>Екатерина Числова</cp:lastModifiedBy>
  <cp:revision>21</cp:revision>
  <dcterms:created xsi:type="dcterms:W3CDTF">2024-02-28T07:08:20Z</dcterms:created>
  <dcterms:modified xsi:type="dcterms:W3CDTF">2024-02-28T17:03:25Z</dcterms:modified>
</cp:coreProperties>
</file>