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E33B9B3-3D48-473D-A509-7B77CAB9A23E}">
  <a:tblStyle styleId="{0E33B9B3-3D48-473D-A509-7B77CAB9A23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413"/>
    <p:restoredTop sz="94652"/>
  </p:normalViewPr>
  <p:slideViewPr>
    <p:cSldViewPr snapToGrid="0">
      <p:cViewPr>
        <p:scale>
          <a:sx n="97" d="100"/>
          <a:sy n="97" d="100"/>
        </p:scale>
        <p:origin x="18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6794935" y="6437032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199697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306459" y="167346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1" i="0" u="none" strike="noStrike" cap="none">
                <a:solidFill>
                  <a:srgbClr val="184E87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-RU" sz="1400" b="1" i="0" u="none" strike="noStrike" cap="none">
              <a:solidFill>
                <a:srgbClr val="184E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284162" y="444727"/>
            <a:ext cx="8574086" cy="1468437"/>
          </a:xfrm>
          <a:prstGeom prst="rect">
            <a:avLst/>
          </a:prstGeom>
          <a:solidFill>
            <a:srgbClr val="184E87">
              <a:alpha val="84705"/>
            </a:srgbClr>
          </a:solidFill>
          <a:ln>
            <a:noFill/>
          </a:ln>
        </p:spPr>
        <p:txBody>
          <a:bodyPr lIns="91425" tIns="45700" rIns="182875" bIns="36575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4200" b="0" i="0" u="none" strike="noStrike" cap="non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grpSp>
        <p:nvGrpSpPr>
          <p:cNvPr id="16" name="Shape 16"/>
          <p:cNvGrpSpPr/>
          <p:nvPr/>
        </p:nvGrpSpPr>
        <p:grpSpPr>
          <a:xfrm>
            <a:off x="284162" y="1906542"/>
            <a:ext cx="8576373" cy="137410"/>
            <a:chOff x="284162" y="1759424"/>
            <a:chExt cx="8576373" cy="137410"/>
          </a:xfrm>
        </p:grpSpPr>
        <p:sp>
          <p:nvSpPr>
            <p:cNvPr id="17" name="Shape 17"/>
            <p:cNvSpPr/>
            <p:nvPr/>
          </p:nvSpPr>
          <p:spPr>
            <a:xfrm>
              <a:off x="284162" y="1759424"/>
              <a:ext cx="2743199" cy="1374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>
              <a:off x="3026391" y="1759424"/>
              <a:ext cx="1600199" cy="13741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Shape 19"/>
            <p:cNvSpPr/>
            <p:nvPr/>
          </p:nvSpPr>
          <p:spPr>
            <a:xfrm>
              <a:off x="4626864" y="1759424"/>
              <a:ext cx="4233672" cy="13741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" name="Shape 20"/>
          <p:cNvSpPr txBox="1"/>
          <p:nvPr/>
        </p:nvSpPr>
        <p:spPr>
          <a:xfrm>
            <a:off x="8230889" y="444727"/>
            <a:ext cx="587019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-RU"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↗</a:t>
            </a:r>
          </a:p>
        </p:txBody>
      </p:sp>
      <p:sp>
        <p:nvSpPr>
          <p:cNvPr id="21" name="Shape 21"/>
          <p:cNvSpPr txBox="1">
            <a:spLocks noGrp="1"/>
          </p:cNvSpPr>
          <p:nvPr>
            <p:ph type="ctrTitle"/>
          </p:nvPr>
        </p:nvSpPr>
        <p:spPr>
          <a:xfrm>
            <a:off x="421341" y="449004"/>
            <a:ext cx="7808976" cy="10881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9523"/>
              </a:lnSpc>
              <a:spcBef>
                <a:spcPts val="0"/>
              </a:spcBef>
              <a:buClr>
                <a:schemeClr val="lt1"/>
              </a:buClr>
              <a:buFont typeface="Cantarell"/>
              <a:buNone/>
              <a:defRPr/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ubTitle" idx="1"/>
          </p:nvPr>
        </p:nvSpPr>
        <p:spPr>
          <a:xfrm>
            <a:off x="476204" y="1532426"/>
            <a:ext cx="7754111" cy="4846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A5A5A5"/>
              </a:buClr>
              <a:buFont typeface="Noto Symbol"/>
              <a:buNone/>
              <a:defRPr/>
            </a:lvl1pPr>
            <a:lvl2pPr marL="457200" marR="0" lvl="1" indent="0" algn="ctr" rtl="0">
              <a:spcBef>
                <a:spcPts val="600"/>
              </a:spcBef>
              <a:buClr>
                <a:srgbClr val="1D62AB"/>
              </a:buClr>
              <a:buFont typeface="Noto Symbol"/>
              <a:buNone/>
              <a:defRPr/>
            </a:lvl2pPr>
            <a:lvl3pPr marL="914400" marR="0" lvl="2" indent="0" algn="ctr" rtl="0">
              <a:spcBef>
                <a:spcPts val="600"/>
              </a:spcBef>
              <a:buClr>
                <a:srgbClr val="A5A5A5"/>
              </a:buClr>
              <a:buFont typeface="Noto Symbol"/>
              <a:buNone/>
              <a:defRPr/>
            </a:lvl3pPr>
            <a:lvl4pPr marL="1371600" marR="0" lvl="3" indent="0" algn="ctr" rtl="0">
              <a:spcBef>
                <a:spcPts val="600"/>
              </a:spcBef>
              <a:buClr>
                <a:srgbClr val="1D62AB"/>
              </a:buClr>
              <a:buFont typeface="Noto Symbol"/>
              <a:buNone/>
              <a:defRPr/>
            </a:lvl4pPr>
            <a:lvl5pPr marL="1828800" marR="0" lvl="4" indent="0" algn="ctr" rtl="0">
              <a:spcBef>
                <a:spcPts val="600"/>
              </a:spcBef>
              <a:buClr>
                <a:srgbClr val="A5A5A5"/>
              </a:buClr>
              <a:buFont typeface="Noto Symbol"/>
              <a:buNone/>
              <a:defRPr/>
            </a:lvl5pPr>
            <a:lvl6pPr marL="2286000" marR="0" lvl="5" indent="0" algn="ctr" rtl="0">
              <a:spcBef>
                <a:spcPts val="600"/>
              </a:spcBef>
              <a:buClr>
                <a:srgbClr val="1D62AB"/>
              </a:buClr>
              <a:buFont typeface="Noto Symbol"/>
              <a:buNone/>
              <a:defRPr/>
            </a:lvl6pPr>
            <a:lvl7pPr marL="2743200" marR="0" lvl="6" indent="0" algn="ctr" rtl="0">
              <a:spcBef>
                <a:spcPts val="600"/>
              </a:spcBef>
              <a:buClr>
                <a:srgbClr val="A5A5A5"/>
              </a:buClr>
              <a:buFont typeface="Noto Symbol"/>
              <a:buNone/>
              <a:defRPr/>
            </a:lvl7pPr>
            <a:lvl8pPr marL="3200400" marR="0" lvl="7" indent="0" algn="ctr" rtl="0">
              <a:spcBef>
                <a:spcPts val="600"/>
              </a:spcBef>
              <a:buClr>
                <a:srgbClr val="1D62AB"/>
              </a:buClr>
              <a:buFont typeface="Noto Symbol"/>
              <a:buNone/>
              <a:defRPr/>
            </a:lvl8pPr>
            <a:lvl9pPr marL="3657600" marR="0" lvl="8" indent="0" algn="ctr" rtl="0">
              <a:spcBef>
                <a:spcPts val="600"/>
              </a:spcBef>
              <a:buClr>
                <a:srgbClr val="A5A5A5"/>
              </a:buClr>
              <a:buFont typeface="Noto Symbol"/>
              <a:buNone/>
              <a:defRPr/>
            </a:lvl9pPr>
          </a:lstStyle>
          <a:p>
            <a:endParaRPr/>
          </a:p>
        </p:txBody>
      </p:sp>
      <p:sp>
        <p:nvSpPr>
          <p:cNvPr id="23" name="Shape 23"/>
          <p:cNvSpPr/>
          <p:nvPr/>
        </p:nvSpPr>
        <p:spPr>
          <a:xfrm>
            <a:off x="284162" y="6227064"/>
            <a:ext cx="8574086" cy="173735"/>
          </a:xfrm>
          <a:prstGeom prst="rect">
            <a:avLst/>
          </a:prstGeom>
          <a:solidFill>
            <a:srgbClr val="184E87">
              <a:alpha val="69803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268940" y="1298762"/>
            <a:ext cx="4069079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4783567" y="914400"/>
            <a:ext cx="4069079" cy="52117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2"/>
          </p:nvPr>
        </p:nvSpPr>
        <p:spPr>
          <a:xfrm>
            <a:off x="268940" y="2456328"/>
            <a:ext cx="4069079" cy="3182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ctr" rtl="0">
              <a:spcBef>
                <a:spcPts val="600"/>
              </a:spcBef>
              <a:buFont typeface="Calibri"/>
              <a:buNone/>
              <a:defRPr/>
            </a:lvl1pPr>
            <a:lvl2pPr marL="457200" lvl="1" indent="0" rtl="0">
              <a:spcBef>
                <a:spcPts val="0"/>
              </a:spcBef>
              <a:buFont typeface="Calibri"/>
              <a:buNone/>
              <a:defRPr/>
            </a:lvl2pPr>
            <a:lvl3pPr marL="914400" lvl="2" indent="0" rtl="0">
              <a:spcBef>
                <a:spcPts val="0"/>
              </a:spcBef>
              <a:buFont typeface="Calibri"/>
              <a:buNone/>
              <a:defRPr/>
            </a:lvl3pPr>
            <a:lvl4pPr marL="1371600" lvl="3" indent="0" rtl="0">
              <a:spcBef>
                <a:spcPts val="0"/>
              </a:spcBef>
              <a:buFont typeface="Calibri"/>
              <a:buNone/>
              <a:defRPr/>
            </a:lvl4pPr>
            <a:lvl5pPr marL="1828800" lvl="4" indent="0" rtl="0">
              <a:spcBef>
                <a:spcPts val="0"/>
              </a:spcBef>
              <a:buFont typeface="Calibri"/>
              <a:buNone/>
              <a:defRPr/>
            </a:lvl5pPr>
            <a:lvl6pPr marL="2286000" lvl="5" indent="0" rtl="0">
              <a:spcBef>
                <a:spcPts val="0"/>
              </a:spcBef>
              <a:buFont typeface="Calibri"/>
              <a:buNone/>
              <a:defRPr/>
            </a:lvl6pPr>
            <a:lvl7pPr marL="2743200" lvl="6" indent="0" rtl="0">
              <a:spcBef>
                <a:spcPts val="0"/>
              </a:spcBef>
              <a:buFont typeface="Calibri"/>
              <a:buNone/>
              <a:defRPr/>
            </a:lvl7pPr>
            <a:lvl8pPr marL="3200400" lvl="7" indent="0" rtl="0">
              <a:spcBef>
                <a:spcPts val="0"/>
              </a:spcBef>
              <a:buFont typeface="Calibri"/>
              <a:buNone/>
              <a:defRPr/>
            </a:lvl8pPr>
            <a:lvl9pPr marL="3657600" lvl="8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dt" idx="10"/>
          </p:nvPr>
        </p:nvSpPr>
        <p:spPr>
          <a:xfrm>
            <a:off x="6794935" y="6437032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ftr" idx="11"/>
          </p:nvPr>
        </p:nvSpPr>
        <p:spPr>
          <a:xfrm>
            <a:off x="199697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306459" y="167346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1" i="0" u="none" strike="noStrike" cap="none">
                <a:solidFill>
                  <a:srgbClr val="184E87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-RU" sz="1400" b="1" i="0" u="none" strike="noStrike" cap="none">
              <a:solidFill>
                <a:srgbClr val="184E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4" name="Shape 124"/>
          <p:cNvGrpSpPr/>
          <p:nvPr/>
        </p:nvGrpSpPr>
        <p:grpSpPr>
          <a:xfrm>
            <a:off x="284162" y="452717"/>
            <a:ext cx="8576373" cy="137410"/>
            <a:chOff x="284162" y="1577846"/>
            <a:chExt cx="8576373" cy="137410"/>
          </a:xfrm>
        </p:grpSpPr>
        <p:sp>
          <p:nvSpPr>
            <p:cNvPr id="125" name="Shape 125"/>
            <p:cNvSpPr/>
            <p:nvPr/>
          </p:nvSpPr>
          <p:spPr>
            <a:xfrm>
              <a:off x="284162" y="1577846"/>
              <a:ext cx="1600199" cy="1374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1885174" y="1577846"/>
              <a:ext cx="2743199" cy="13741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4626864" y="1577846"/>
              <a:ext cx="4233672" cy="13741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284162" y="4801575"/>
            <a:ext cx="8574086" cy="1468437"/>
          </a:xfrm>
          <a:prstGeom prst="rect">
            <a:avLst/>
          </a:prstGeom>
          <a:solidFill>
            <a:srgbClr val="184E87">
              <a:alpha val="84705"/>
            </a:srgbClr>
          </a:solidFill>
          <a:ln>
            <a:noFill/>
          </a:ln>
        </p:spPr>
        <p:txBody>
          <a:bodyPr lIns="91425" tIns="45700" rIns="182875" bIns="36575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4200" b="0" i="0" u="none" strike="noStrike" cap="non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grpSp>
        <p:nvGrpSpPr>
          <p:cNvPr id="130" name="Shape 130"/>
          <p:cNvGrpSpPr/>
          <p:nvPr/>
        </p:nvGrpSpPr>
        <p:grpSpPr>
          <a:xfrm>
            <a:off x="284162" y="6263388"/>
            <a:ext cx="8576373" cy="137410"/>
            <a:chOff x="284162" y="1759424"/>
            <a:chExt cx="8576373" cy="137410"/>
          </a:xfrm>
        </p:grpSpPr>
        <p:sp>
          <p:nvSpPr>
            <p:cNvPr id="131" name="Shape 131"/>
            <p:cNvSpPr/>
            <p:nvPr/>
          </p:nvSpPr>
          <p:spPr>
            <a:xfrm>
              <a:off x="284162" y="1759424"/>
              <a:ext cx="2743199" cy="1374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>
              <a:off x="3026391" y="1759424"/>
              <a:ext cx="1600199" cy="13741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>
              <a:off x="4626864" y="1759424"/>
              <a:ext cx="4233672" cy="13741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363070" y="4800600"/>
            <a:ext cx="8360241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Clr>
                <a:schemeClr val="lt1"/>
              </a:buClr>
              <a:buFont typeface="Cantarell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pic" idx="2"/>
          </p:nvPr>
        </p:nvSpPr>
        <p:spPr>
          <a:xfrm>
            <a:off x="284162" y="457199"/>
            <a:ext cx="8577072" cy="4352543"/>
          </a:xfrm>
          <a:prstGeom prst="rect">
            <a:avLst/>
          </a:prstGeom>
          <a:noFill/>
          <a:ln>
            <a:noFill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419099" y="5367337"/>
            <a:ext cx="8304212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marL="457200" lvl="1" indent="0" rtl="0">
              <a:spcBef>
                <a:spcPts val="0"/>
              </a:spcBef>
              <a:buFont typeface="Calibri"/>
              <a:buNone/>
              <a:defRPr/>
            </a:lvl2pPr>
            <a:lvl3pPr marL="914400" lvl="2" indent="0" rtl="0">
              <a:spcBef>
                <a:spcPts val="0"/>
              </a:spcBef>
              <a:buFont typeface="Calibri"/>
              <a:buNone/>
              <a:defRPr/>
            </a:lvl3pPr>
            <a:lvl4pPr marL="1371600" lvl="3" indent="0" rtl="0">
              <a:spcBef>
                <a:spcPts val="0"/>
              </a:spcBef>
              <a:buFont typeface="Calibri"/>
              <a:buNone/>
              <a:defRPr/>
            </a:lvl4pPr>
            <a:lvl5pPr marL="1828800" lvl="4" indent="0" rtl="0">
              <a:spcBef>
                <a:spcPts val="0"/>
              </a:spcBef>
              <a:buFont typeface="Calibri"/>
              <a:buNone/>
              <a:defRPr/>
            </a:lvl5pPr>
            <a:lvl6pPr marL="2286000" lvl="5" indent="0" rtl="0">
              <a:spcBef>
                <a:spcPts val="0"/>
              </a:spcBef>
              <a:buFont typeface="Calibri"/>
              <a:buNone/>
              <a:defRPr/>
            </a:lvl6pPr>
            <a:lvl7pPr marL="2743200" lvl="6" indent="0" rtl="0">
              <a:spcBef>
                <a:spcPts val="0"/>
              </a:spcBef>
              <a:buFont typeface="Calibri"/>
              <a:buNone/>
              <a:defRPr/>
            </a:lvl7pPr>
            <a:lvl8pPr marL="3200400" lvl="7" indent="0" rtl="0">
              <a:spcBef>
                <a:spcPts val="0"/>
              </a:spcBef>
              <a:buFont typeface="Calibri"/>
              <a:buNone/>
              <a:defRPr/>
            </a:lvl8pPr>
            <a:lvl9pPr marL="3657600" lvl="8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dt" idx="10"/>
          </p:nvPr>
        </p:nvSpPr>
        <p:spPr>
          <a:xfrm>
            <a:off x="6794935" y="6437032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ftr" idx="11"/>
          </p:nvPr>
        </p:nvSpPr>
        <p:spPr>
          <a:xfrm>
            <a:off x="199697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306459" y="167346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1" i="0" u="none" strike="noStrike" cap="none">
                <a:solidFill>
                  <a:srgbClr val="184E87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-RU" sz="1400" b="1" i="0" u="none" strike="noStrike" cap="none">
              <a:solidFill>
                <a:srgbClr val="184E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Рисунок с подписью (другой вариант)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Shape 141"/>
          <p:cNvGrpSpPr/>
          <p:nvPr/>
        </p:nvGrpSpPr>
        <p:grpSpPr>
          <a:xfrm>
            <a:off x="284162" y="4280647"/>
            <a:ext cx="8576373" cy="137410"/>
            <a:chOff x="284162" y="1759424"/>
            <a:chExt cx="8576373" cy="137410"/>
          </a:xfrm>
        </p:grpSpPr>
        <p:sp>
          <p:nvSpPr>
            <p:cNvPr id="142" name="Shape 142"/>
            <p:cNvSpPr/>
            <p:nvPr/>
          </p:nvSpPr>
          <p:spPr>
            <a:xfrm>
              <a:off x="284162" y="1759424"/>
              <a:ext cx="2743199" cy="1374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Shape 143"/>
            <p:cNvSpPr/>
            <p:nvPr/>
          </p:nvSpPr>
          <p:spPr>
            <a:xfrm>
              <a:off x="3026391" y="1759424"/>
              <a:ext cx="1600199" cy="13741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Shape 144"/>
            <p:cNvSpPr/>
            <p:nvPr/>
          </p:nvSpPr>
          <p:spPr>
            <a:xfrm>
              <a:off x="4626864" y="1759424"/>
              <a:ext cx="4233672" cy="13741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363070" y="4778189"/>
            <a:ext cx="8360241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6" name="Shape 146"/>
          <p:cNvSpPr>
            <a:spLocks noGrp="1"/>
          </p:cNvSpPr>
          <p:nvPr>
            <p:ph type="pic" idx="2"/>
          </p:nvPr>
        </p:nvSpPr>
        <p:spPr>
          <a:xfrm>
            <a:off x="284162" y="457200"/>
            <a:ext cx="8577072" cy="3822191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419099" y="5344926"/>
            <a:ext cx="8304212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Clr>
                <a:srgbClr val="184E87"/>
              </a:buClr>
              <a:buFont typeface="Calibri"/>
              <a:buNone/>
              <a:defRPr/>
            </a:lvl1pPr>
            <a:lvl2pPr marL="457200" lvl="1" indent="0" rtl="0">
              <a:spcBef>
                <a:spcPts val="0"/>
              </a:spcBef>
              <a:buFont typeface="Calibri"/>
              <a:buNone/>
              <a:defRPr/>
            </a:lvl2pPr>
            <a:lvl3pPr marL="914400" lvl="2" indent="0" rtl="0">
              <a:spcBef>
                <a:spcPts val="0"/>
              </a:spcBef>
              <a:buFont typeface="Calibri"/>
              <a:buNone/>
              <a:defRPr/>
            </a:lvl3pPr>
            <a:lvl4pPr marL="1371600" lvl="3" indent="0" rtl="0">
              <a:spcBef>
                <a:spcPts val="0"/>
              </a:spcBef>
              <a:buFont typeface="Calibri"/>
              <a:buNone/>
              <a:defRPr/>
            </a:lvl4pPr>
            <a:lvl5pPr marL="1828800" lvl="4" indent="0" rtl="0">
              <a:spcBef>
                <a:spcPts val="0"/>
              </a:spcBef>
              <a:buFont typeface="Calibri"/>
              <a:buNone/>
              <a:defRPr/>
            </a:lvl5pPr>
            <a:lvl6pPr marL="2286000" lvl="5" indent="0" rtl="0">
              <a:spcBef>
                <a:spcPts val="0"/>
              </a:spcBef>
              <a:buFont typeface="Calibri"/>
              <a:buNone/>
              <a:defRPr/>
            </a:lvl6pPr>
            <a:lvl7pPr marL="2743200" lvl="6" indent="0" rtl="0">
              <a:spcBef>
                <a:spcPts val="0"/>
              </a:spcBef>
              <a:buFont typeface="Calibri"/>
              <a:buNone/>
              <a:defRPr/>
            </a:lvl7pPr>
            <a:lvl8pPr marL="3200400" lvl="7" indent="0" rtl="0">
              <a:spcBef>
                <a:spcPts val="0"/>
              </a:spcBef>
              <a:buFont typeface="Calibri"/>
              <a:buNone/>
              <a:defRPr/>
            </a:lvl8pPr>
            <a:lvl9pPr marL="3657600" lvl="8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dt" idx="10"/>
          </p:nvPr>
        </p:nvSpPr>
        <p:spPr>
          <a:xfrm>
            <a:off x="6794935" y="6437032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ftr" idx="11"/>
          </p:nvPr>
        </p:nvSpPr>
        <p:spPr>
          <a:xfrm>
            <a:off x="199697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8306459" y="167346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1" i="0" u="none" strike="noStrike" cap="none">
                <a:solidFill>
                  <a:srgbClr val="184E87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-RU" sz="1400" b="1" i="0" u="none" strike="noStrike" cap="none">
              <a:solidFill>
                <a:srgbClr val="184E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Объект, рисунок и подпись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3657600" y="914400"/>
            <a:ext cx="5195046" cy="52117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dt" idx="10"/>
          </p:nvPr>
        </p:nvSpPr>
        <p:spPr>
          <a:xfrm>
            <a:off x="6794935" y="6437032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ftr" idx="11"/>
          </p:nvPr>
        </p:nvSpPr>
        <p:spPr>
          <a:xfrm>
            <a:off x="199697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8306459" y="167346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1" i="0" u="none" strike="noStrike" cap="none">
                <a:solidFill>
                  <a:srgbClr val="184E87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-RU" sz="1400" b="1" i="0" u="none" strike="noStrike" cap="none">
              <a:solidFill>
                <a:srgbClr val="184E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Shape 156"/>
          <p:cNvSpPr/>
          <p:nvPr/>
        </p:nvSpPr>
        <p:spPr>
          <a:xfrm>
            <a:off x="284162" y="4267200"/>
            <a:ext cx="2743199" cy="2120153"/>
          </a:xfrm>
          <a:prstGeom prst="rect">
            <a:avLst/>
          </a:prstGeom>
          <a:solidFill>
            <a:srgbClr val="184E87">
              <a:alpha val="84705"/>
            </a:srgbClr>
          </a:solidFill>
          <a:ln>
            <a:noFill/>
          </a:ln>
        </p:spPr>
        <p:txBody>
          <a:bodyPr lIns="91425" tIns="45700" rIns="182875" bIns="36575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4200" b="0" i="0" u="none" strike="noStrike" cap="non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157" name="Shape 157"/>
          <p:cNvSpPr txBox="1">
            <a:spLocks noGrp="1"/>
          </p:cNvSpPr>
          <p:nvPr>
            <p:ph type="body" idx="2"/>
          </p:nvPr>
        </p:nvSpPr>
        <p:spPr>
          <a:xfrm>
            <a:off x="419100" y="4953001"/>
            <a:ext cx="2472016" cy="12460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marL="457200" lvl="1" indent="0" rtl="0">
              <a:spcBef>
                <a:spcPts val="0"/>
              </a:spcBef>
              <a:buFont typeface="Calibri"/>
              <a:buNone/>
              <a:defRPr/>
            </a:lvl2pPr>
            <a:lvl3pPr marL="914400" lvl="2" indent="0" rtl="0">
              <a:spcBef>
                <a:spcPts val="0"/>
              </a:spcBef>
              <a:buFont typeface="Calibri"/>
              <a:buNone/>
              <a:defRPr/>
            </a:lvl3pPr>
            <a:lvl4pPr marL="1371600" lvl="3" indent="0" rtl="0">
              <a:spcBef>
                <a:spcPts val="0"/>
              </a:spcBef>
              <a:buFont typeface="Calibri"/>
              <a:buNone/>
              <a:defRPr/>
            </a:lvl4pPr>
            <a:lvl5pPr marL="1828800" lvl="4" indent="0" rtl="0">
              <a:spcBef>
                <a:spcPts val="0"/>
              </a:spcBef>
              <a:buFont typeface="Calibri"/>
              <a:buNone/>
              <a:defRPr/>
            </a:lvl5pPr>
            <a:lvl6pPr marL="2286000" lvl="5" indent="0" rtl="0">
              <a:spcBef>
                <a:spcPts val="0"/>
              </a:spcBef>
              <a:buFont typeface="Calibri"/>
              <a:buNone/>
              <a:defRPr/>
            </a:lvl6pPr>
            <a:lvl7pPr marL="2743200" lvl="6" indent="0" rtl="0">
              <a:spcBef>
                <a:spcPts val="0"/>
              </a:spcBef>
              <a:buFont typeface="Calibri"/>
              <a:buNone/>
              <a:defRPr/>
            </a:lvl7pPr>
            <a:lvl8pPr marL="3200400" lvl="7" indent="0" rtl="0">
              <a:spcBef>
                <a:spcPts val="0"/>
              </a:spcBef>
              <a:buFont typeface="Calibri"/>
              <a:buNone/>
              <a:defRPr/>
            </a:lvl8pPr>
            <a:lvl9pPr marL="3657600" lvl="8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10764" y="4419600"/>
            <a:ext cx="2475394" cy="5109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9" name="Shape 159"/>
          <p:cNvSpPr>
            <a:spLocks noGrp="1"/>
          </p:cNvSpPr>
          <p:nvPr>
            <p:ph type="pic" idx="3"/>
          </p:nvPr>
        </p:nvSpPr>
        <p:spPr>
          <a:xfrm>
            <a:off x="284163" y="594360"/>
            <a:ext cx="2743199" cy="3675888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60" name="Shape 160"/>
          <p:cNvGrpSpPr/>
          <p:nvPr/>
        </p:nvGrpSpPr>
        <p:grpSpPr>
          <a:xfrm>
            <a:off x="284162" y="461682"/>
            <a:ext cx="8576373" cy="137410"/>
            <a:chOff x="284162" y="1759424"/>
            <a:chExt cx="8576373" cy="137410"/>
          </a:xfrm>
        </p:grpSpPr>
        <p:sp>
          <p:nvSpPr>
            <p:cNvPr id="161" name="Shape 161"/>
            <p:cNvSpPr/>
            <p:nvPr/>
          </p:nvSpPr>
          <p:spPr>
            <a:xfrm>
              <a:off x="284162" y="1759424"/>
              <a:ext cx="2743199" cy="1374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3026391" y="1759424"/>
              <a:ext cx="1600199" cy="13741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4626864" y="1759424"/>
              <a:ext cx="4233672" cy="13741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рисунка с подписью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rgbClr val="184E87">
              <a:alpha val="84705"/>
            </a:srgbClr>
          </a:solidFill>
          <a:ln>
            <a:noFill/>
          </a:ln>
        </p:spPr>
        <p:txBody>
          <a:bodyPr lIns="91425" tIns="45700" rIns="182875" bIns="36575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4200" b="0" i="0" u="none" strike="noStrike" cap="non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grpSp>
        <p:nvGrpSpPr>
          <p:cNvPr id="166" name="Shape 166"/>
          <p:cNvGrpSpPr/>
          <p:nvPr/>
        </p:nvGrpSpPr>
        <p:grpSpPr>
          <a:xfrm>
            <a:off x="284162" y="6263388"/>
            <a:ext cx="8576373" cy="137410"/>
            <a:chOff x="284162" y="1759424"/>
            <a:chExt cx="8576373" cy="137410"/>
          </a:xfrm>
        </p:grpSpPr>
        <p:sp>
          <p:nvSpPr>
            <p:cNvPr id="167" name="Shape 167"/>
            <p:cNvSpPr/>
            <p:nvPr/>
          </p:nvSpPr>
          <p:spPr>
            <a:xfrm>
              <a:off x="284162" y="1759424"/>
              <a:ext cx="2743199" cy="1374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3026391" y="1759424"/>
              <a:ext cx="1600199" cy="13741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4626864" y="1759424"/>
              <a:ext cx="4233672" cy="13741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3031660" y="4800600"/>
            <a:ext cx="5691651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Clr>
                <a:schemeClr val="lt1"/>
              </a:buClr>
              <a:buFont typeface="Cantarell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1" name="Shape 171"/>
          <p:cNvSpPr>
            <a:spLocks noGrp="1"/>
          </p:cNvSpPr>
          <p:nvPr>
            <p:ph type="pic" idx="2"/>
          </p:nvPr>
        </p:nvSpPr>
        <p:spPr>
          <a:xfrm>
            <a:off x="3021014" y="457199"/>
            <a:ext cx="5833871" cy="4352543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3069805" y="5367337"/>
            <a:ext cx="5653506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marL="457200" lvl="1" indent="0" rtl="0">
              <a:spcBef>
                <a:spcPts val="0"/>
              </a:spcBef>
              <a:buFont typeface="Calibri"/>
              <a:buNone/>
              <a:defRPr/>
            </a:lvl2pPr>
            <a:lvl3pPr marL="914400" lvl="2" indent="0" rtl="0">
              <a:spcBef>
                <a:spcPts val="0"/>
              </a:spcBef>
              <a:buFont typeface="Calibri"/>
              <a:buNone/>
              <a:defRPr/>
            </a:lvl3pPr>
            <a:lvl4pPr marL="1371600" lvl="3" indent="0" rtl="0">
              <a:spcBef>
                <a:spcPts val="0"/>
              </a:spcBef>
              <a:buFont typeface="Calibri"/>
              <a:buNone/>
              <a:defRPr/>
            </a:lvl4pPr>
            <a:lvl5pPr marL="1828800" lvl="4" indent="0" rtl="0">
              <a:spcBef>
                <a:spcPts val="0"/>
              </a:spcBef>
              <a:buFont typeface="Calibri"/>
              <a:buNone/>
              <a:defRPr/>
            </a:lvl5pPr>
            <a:lvl6pPr marL="2286000" lvl="5" indent="0" rtl="0">
              <a:spcBef>
                <a:spcPts val="0"/>
              </a:spcBef>
              <a:buFont typeface="Calibri"/>
              <a:buNone/>
              <a:defRPr/>
            </a:lvl6pPr>
            <a:lvl7pPr marL="2743200" lvl="6" indent="0" rtl="0">
              <a:spcBef>
                <a:spcPts val="0"/>
              </a:spcBef>
              <a:buFont typeface="Calibri"/>
              <a:buNone/>
              <a:defRPr/>
            </a:lvl7pPr>
            <a:lvl8pPr marL="3200400" lvl="7" indent="0" rtl="0">
              <a:spcBef>
                <a:spcPts val="0"/>
              </a:spcBef>
              <a:buFont typeface="Calibri"/>
              <a:buNone/>
              <a:defRPr/>
            </a:lvl8pPr>
            <a:lvl9pPr marL="3657600" lvl="8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dt" idx="10"/>
          </p:nvPr>
        </p:nvSpPr>
        <p:spPr>
          <a:xfrm>
            <a:off x="6794935" y="6437032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ftr" idx="11"/>
          </p:nvPr>
        </p:nvSpPr>
        <p:spPr>
          <a:xfrm>
            <a:off x="199697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8306459" y="167346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1" i="0" u="none" strike="noStrike" cap="none">
                <a:solidFill>
                  <a:srgbClr val="184E87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-RU" sz="1400" b="1" i="0" u="none" strike="noStrike" cap="none">
              <a:solidFill>
                <a:srgbClr val="184E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Shape 176"/>
          <p:cNvSpPr>
            <a:spLocks noGrp="1"/>
          </p:cNvSpPr>
          <p:nvPr>
            <p:ph type="pic" idx="3"/>
          </p:nvPr>
        </p:nvSpPr>
        <p:spPr>
          <a:xfrm>
            <a:off x="284163" y="457200"/>
            <a:ext cx="2736850" cy="2907791"/>
          </a:xfrm>
          <a:prstGeom prst="rect">
            <a:avLst/>
          </a:prstGeom>
          <a:noFill/>
          <a:ln>
            <a:noFill/>
          </a:ln>
        </p:spPr>
      </p:sp>
      <p:sp>
        <p:nvSpPr>
          <p:cNvPr id="177" name="Shape 177"/>
          <p:cNvSpPr>
            <a:spLocks noGrp="1"/>
          </p:cNvSpPr>
          <p:nvPr>
            <p:ph type="pic" idx="4"/>
          </p:nvPr>
        </p:nvSpPr>
        <p:spPr>
          <a:xfrm>
            <a:off x="284163" y="3364992"/>
            <a:ext cx="2736850" cy="2898648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. текст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/>
        </p:nvSpPr>
        <p:spPr>
          <a:xfrm>
            <a:off x="284162" y="455772"/>
            <a:ext cx="8574086" cy="1133949"/>
          </a:xfrm>
          <a:prstGeom prst="rect">
            <a:avLst/>
          </a:prstGeom>
          <a:solidFill>
            <a:srgbClr val="184E87">
              <a:alpha val="69803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0" name="Shape 180"/>
          <p:cNvGrpSpPr/>
          <p:nvPr/>
        </p:nvGrpSpPr>
        <p:grpSpPr>
          <a:xfrm>
            <a:off x="284162" y="1577846"/>
            <a:ext cx="8576373" cy="137410"/>
            <a:chOff x="284162" y="1577846"/>
            <a:chExt cx="8576373" cy="137410"/>
          </a:xfrm>
        </p:grpSpPr>
        <p:sp>
          <p:nvSpPr>
            <p:cNvPr id="181" name="Shape 181"/>
            <p:cNvSpPr/>
            <p:nvPr/>
          </p:nvSpPr>
          <p:spPr>
            <a:xfrm>
              <a:off x="284162" y="1577846"/>
              <a:ext cx="1600199" cy="1374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Shape 182"/>
            <p:cNvSpPr/>
            <p:nvPr/>
          </p:nvSpPr>
          <p:spPr>
            <a:xfrm>
              <a:off x="1885174" y="1577846"/>
              <a:ext cx="2743199" cy="13741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Shape 183"/>
            <p:cNvSpPr/>
            <p:nvPr/>
          </p:nvSpPr>
          <p:spPr>
            <a:xfrm>
              <a:off x="4626864" y="1577846"/>
              <a:ext cx="4233672" cy="13741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284162" y="50085"/>
            <a:ext cx="8574086" cy="967839"/>
          </a:xfrm>
          <a:prstGeom prst="rect">
            <a:avLst/>
          </a:prstGeom>
          <a:solidFill>
            <a:srgbClr val="184E87">
              <a:alpha val="69803"/>
            </a:srgbClr>
          </a:solidFill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lt1"/>
              </a:buClr>
              <a:buFont typeface="Cantarell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 rot="5400000">
            <a:off x="2564606" y="-146843"/>
            <a:ext cx="4013200" cy="85740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dt" idx="10"/>
          </p:nvPr>
        </p:nvSpPr>
        <p:spPr>
          <a:xfrm>
            <a:off x="6794935" y="6437032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ftr" idx="11"/>
          </p:nvPr>
        </p:nvSpPr>
        <p:spPr>
          <a:xfrm>
            <a:off x="199697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8306459" y="167346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1" i="0" u="none" strike="noStrike" cap="none">
                <a:solidFill>
                  <a:srgbClr val="184E87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-RU" sz="1400" b="1" i="0" u="none" strike="noStrike" cap="none">
              <a:solidFill>
                <a:srgbClr val="184E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. загол. и текст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/>
        </p:nvSpPr>
        <p:spPr>
          <a:xfrm rot="5400000">
            <a:off x="5313882" y="2857534"/>
            <a:ext cx="5934614" cy="1133949"/>
          </a:xfrm>
          <a:prstGeom prst="rect">
            <a:avLst/>
          </a:prstGeom>
          <a:solidFill>
            <a:srgbClr val="184E87">
              <a:alpha val="69803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 rot="5400000">
            <a:off x="5219068" y="2949130"/>
            <a:ext cx="5921375" cy="969263"/>
          </a:xfrm>
          <a:prstGeom prst="rect">
            <a:avLst/>
          </a:prstGeom>
          <a:solidFill>
            <a:srgbClr val="184E87">
              <a:alpha val="69803"/>
            </a:srgbClr>
          </a:solidFill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 rot="5400000">
            <a:off x="564356" y="177006"/>
            <a:ext cx="5937249" cy="64976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algn="l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dt" idx="10"/>
          </p:nvPr>
        </p:nvSpPr>
        <p:spPr>
          <a:xfrm>
            <a:off x="6794935" y="6437032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ftr" idx="11"/>
          </p:nvPr>
        </p:nvSpPr>
        <p:spPr>
          <a:xfrm>
            <a:off x="199697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sldNum" idx="12"/>
          </p:nvPr>
        </p:nvSpPr>
        <p:spPr>
          <a:xfrm>
            <a:off x="8306459" y="167346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1" i="0" u="none" strike="noStrike" cap="none">
                <a:solidFill>
                  <a:srgbClr val="184E87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-RU" sz="1400" b="1" i="0" u="none" strike="noStrike" cap="none">
              <a:solidFill>
                <a:srgbClr val="184E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6" name="Shape 196"/>
          <p:cNvGrpSpPr/>
          <p:nvPr/>
        </p:nvGrpSpPr>
        <p:grpSpPr>
          <a:xfrm rot="5400000">
            <a:off x="4658724" y="3355722"/>
            <a:ext cx="5934455" cy="137410"/>
            <a:chOff x="284162" y="1577846"/>
            <a:chExt cx="8576373" cy="137410"/>
          </a:xfrm>
        </p:grpSpPr>
        <p:sp>
          <p:nvSpPr>
            <p:cNvPr id="197" name="Shape 197"/>
            <p:cNvSpPr/>
            <p:nvPr/>
          </p:nvSpPr>
          <p:spPr>
            <a:xfrm>
              <a:off x="284162" y="1577846"/>
              <a:ext cx="1600199" cy="1374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Shape 198"/>
            <p:cNvSpPr/>
            <p:nvPr/>
          </p:nvSpPr>
          <p:spPr>
            <a:xfrm>
              <a:off x="1885174" y="1577846"/>
              <a:ext cx="2743199" cy="13741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4626864" y="1577846"/>
              <a:ext cx="4233672" cy="13741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284162" y="455772"/>
            <a:ext cx="8574086" cy="1133949"/>
          </a:xfrm>
          <a:prstGeom prst="rect">
            <a:avLst/>
          </a:prstGeom>
          <a:solidFill>
            <a:srgbClr val="184E87">
              <a:alpha val="69803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" name="Shape 26"/>
          <p:cNvGrpSpPr/>
          <p:nvPr/>
        </p:nvGrpSpPr>
        <p:grpSpPr>
          <a:xfrm>
            <a:off x="284162" y="1577846"/>
            <a:ext cx="8576373" cy="137410"/>
            <a:chOff x="284162" y="1577846"/>
            <a:chExt cx="8576373" cy="137410"/>
          </a:xfrm>
        </p:grpSpPr>
        <p:sp>
          <p:nvSpPr>
            <p:cNvPr id="27" name="Shape 27"/>
            <p:cNvSpPr/>
            <p:nvPr/>
          </p:nvSpPr>
          <p:spPr>
            <a:xfrm>
              <a:off x="284162" y="1577846"/>
              <a:ext cx="1600199" cy="1374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1885174" y="1577846"/>
              <a:ext cx="2743199" cy="13741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4626864" y="1577846"/>
              <a:ext cx="4233672" cy="13741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284162" y="50085"/>
            <a:ext cx="8574086" cy="967839"/>
          </a:xfrm>
          <a:prstGeom prst="rect">
            <a:avLst/>
          </a:prstGeom>
          <a:solidFill>
            <a:srgbClr val="184E87">
              <a:alpha val="69803"/>
            </a:srgbClr>
          </a:solidFill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lt1"/>
              </a:buClr>
              <a:buFont typeface="Cantarell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6794935" y="6437032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199697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306459" y="167346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1" i="0" u="none" strike="noStrike" cap="none">
                <a:solidFill>
                  <a:srgbClr val="184E87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-RU" sz="1400" b="1" i="0" u="none" strike="noStrike" cap="none">
              <a:solidFill>
                <a:srgbClr val="184E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284162" y="455772"/>
            <a:ext cx="8574086" cy="1133949"/>
          </a:xfrm>
          <a:prstGeom prst="rect">
            <a:avLst/>
          </a:prstGeom>
          <a:solidFill>
            <a:srgbClr val="184E87">
              <a:alpha val="69803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" name="Shape 36"/>
          <p:cNvGrpSpPr/>
          <p:nvPr/>
        </p:nvGrpSpPr>
        <p:grpSpPr>
          <a:xfrm>
            <a:off x="284162" y="1577846"/>
            <a:ext cx="8576373" cy="137410"/>
            <a:chOff x="284162" y="1577846"/>
            <a:chExt cx="8576373" cy="137410"/>
          </a:xfrm>
        </p:grpSpPr>
        <p:sp>
          <p:nvSpPr>
            <p:cNvPr id="37" name="Shape 37"/>
            <p:cNvSpPr/>
            <p:nvPr/>
          </p:nvSpPr>
          <p:spPr>
            <a:xfrm>
              <a:off x="284162" y="1577846"/>
              <a:ext cx="1600199" cy="1374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>
              <a:off x="1885174" y="1577846"/>
              <a:ext cx="2743199" cy="13741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>
              <a:off x="4626864" y="1577846"/>
              <a:ext cx="4233672" cy="13741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284162" y="50085"/>
            <a:ext cx="8574086" cy="967839"/>
          </a:xfrm>
          <a:prstGeom prst="rect">
            <a:avLst/>
          </a:prstGeom>
          <a:solidFill>
            <a:srgbClr val="184E87">
              <a:alpha val="69803"/>
            </a:srgbClr>
          </a:solidFill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lt1"/>
              </a:buClr>
              <a:buFont typeface="Cantarell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1781502" y="2133600"/>
            <a:ext cx="7076746" cy="3992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6794935" y="6437032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199697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306459" y="167346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1" i="0" u="none" strike="noStrike" cap="none">
                <a:solidFill>
                  <a:srgbClr val="184E87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-RU" sz="1400" b="1" i="0" u="none" strike="noStrike" cap="none">
              <a:solidFill>
                <a:srgbClr val="184E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итульный слайд с рисунком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284162" y="444727"/>
            <a:ext cx="8574086" cy="1468437"/>
          </a:xfrm>
          <a:prstGeom prst="rect">
            <a:avLst/>
          </a:prstGeom>
          <a:solidFill>
            <a:srgbClr val="184E87">
              <a:alpha val="84705"/>
            </a:srgbClr>
          </a:solidFill>
          <a:ln>
            <a:noFill/>
          </a:ln>
        </p:spPr>
        <p:txBody>
          <a:bodyPr lIns="91425" tIns="45700" rIns="182875" bIns="36575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4200" b="0" i="0" u="none" strike="noStrike" cap="non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6794935" y="6437032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199697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306459" y="167346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1" i="0" u="none" strike="noStrike" cap="none">
                <a:solidFill>
                  <a:srgbClr val="184E87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-RU" sz="1400" b="1" i="0" u="none" strike="noStrike" cap="none">
              <a:solidFill>
                <a:srgbClr val="184E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Shape 50"/>
          <p:cNvSpPr>
            <a:spLocks noGrp="1"/>
          </p:cNvSpPr>
          <p:nvPr>
            <p:ph type="pic" idx="2"/>
          </p:nvPr>
        </p:nvSpPr>
        <p:spPr>
          <a:xfrm>
            <a:off x="284162" y="2017058"/>
            <a:ext cx="8574086" cy="4377390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Shape 51"/>
          <p:cNvSpPr txBox="1"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A5A5A5"/>
              </a:buClr>
              <a:buFont typeface="Noto Symbol"/>
              <a:buNone/>
              <a:defRPr/>
            </a:lvl1pPr>
            <a:lvl2pPr marL="457200" marR="0" lvl="1" indent="0" algn="ctr" rtl="0">
              <a:spcBef>
                <a:spcPts val="600"/>
              </a:spcBef>
              <a:buClr>
                <a:srgbClr val="1D62AB"/>
              </a:buClr>
              <a:buFont typeface="Noto Symbol"/>
              <a:buNone/>
              <a:defRPr/>
            </a:lvl2pPr>
            <a:lvl3pPr marL="914400" marR="0" lvl="2" indent="0" algn="ctr" rtl="0">
              <a:spcBef>
                <a:spcPts val="600"/>
              </a:spcBef>
              <a:buClr>
                <a:srgbClr val="A5A5A5"/>
              </a:buClr>
              <a:buFont typeface="Noto Symbol"/>
              <a:buNone/>
              <a:defRPr/>
            </a:lvl3pPr>
            <a:lvl4pPr marL="1371600" marR="0" lvl="3" indent="0" algn="ctr" rtl="0">
              <a:spcBef>
                <a:spcPts val="600"/>
              </a:spcBef>
              <a:buClr>
                <a:srgbClr val="1D62AB"/>
              </a:buClr>
              <a:buFont typeface="Noto Symbol"/>
              <a:buNone/>
              <a:defRPr/>
            </a:lvl4pPr>
            <a:lvl5pPr marL="1828800" marR="0" lvl="4" indent="0" algn="ctr" rtl="0">
              <a:spcBef>
                <a:spcPts val="600"/>
              </a:spcBef>
              <a:buClr>
                <a:srgbClr val="A5A5A5"/>
              </a:buClr>
              <a:buFont typeface="Noto Symbol"/>
              <a:buNone/>
              <a:defRPr/>
            </a:lvl5pPr>
            <a:lvl6pPr marL="2286000" marR="0" lvl="5" indent="0" algn="ctr" rtl="0">
              <a:spcBef>
                <a:spcPts val="600"/>
              </a:spcBef>
              <a:buClr>
                <a:srgbClr val="1D62AB"/>
              </a:buClr>
              <a:buFont typeface="Noto Symbol"/>
              <a:buNone/>
              <a:defRPr/>
            </a:lvl6pPr>
            <a:lvl7pPr marL="2743200" marR="0" lvl="6" indent="0" algn="ctr" rtl="0">
              <a:spcBef>
                <a:spcPts val="600"/>
              </a:spcBef>
              <a:buClr>
                <a:srgbClr val="A5A5A5"/>
              </a:buClr>
              <a:buFont typeface="Noto Symbol"/>
              <a:buNone/>
              <a:defRPr/>
            </a:lvl7pPr>
            <a:lvl8pPr marL="3200400" marR="0" lvl="7" indent="0" algn="ctr" rtl="0">
              <a:spcBef>
                <a:spcPts val="600"/>
              </a:spcBef>
              <a:buClr>
                <a:srgbClr val="1D62AB"/>
              </a:buClr>
              <a:buFont typeface="Noto Symbol"/>
              <a:buNone/>
              <a:defRPr/>
            </a:lvl8pPr>
            <a:lvl9pPr marL="3657600" marR="0" lvl="8" indent="0" algn="ctr" rtl="0">
              <a:spcBef>
                <a:spcPts val="600"/>
              </a:spcBef>
              <a:buClr>
                <a:srgbClr val="A5A5A5"/>
              </a:buClr>
              <a:buFont typeface="Noto Symbol"/>
              <a:buNone/>
              <a:defRPr/>
            </a:lvl9pPr>
          </a:lstStyle>
          <a:p>
            <a:endParaRPr/>
          </a:p>
        </p:txBody>
      </p:sp>
      <p:grpSp>
        <p:nvGrpSpPr>
          <p:cNvPr id="52" name="Shape 52"/>
          <p:cNvGrpSpPr/>
          <p:nvPr/>
        </p:nvGrpSpPr>
        <p:grpSpPr>
          <a:xfrm>
            <a:off x="284162" y="1906542"/>
            <a:ext cx="8576373" cy="137410"/>
            <a:chOff x="284162" y="1759424"/>
            <a:chExt cx="8576373" cy="137410"/>
          </a:xfrm>
        </p:grpSpPr>
        <p:sp>
          <p:nvSpPr>
            <p:cNvPr id="53" name="Shape 53"/>
            <p:cNvSpPr/>
            <p:nvPr/>
          </p:nvSpPr>
          <p:spPr>
            <a:xfrm>
              <a:off x="284162" y="1759424"/>
              <a:ext cx="2743199" cy="1374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>
              <a:off x="3026391" y="1759424"/>
              <a:ext cx="1600199" cy="13741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Shape 55"/>
            <p:cNvSpPr/>
            <p:nvPr/>
          </p:nvSpPr>
          <p:spPr>
            <a:xfrm>
              <a:off x="4626864" y="1759424"/>
              <a:ext cx="4233672" cy="13741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" name="Shape 56"/>
          <p:cNvSpPr txBox="1"/>
          <p:nvPr/>
        </p:nvSpPr>
        <p:spPr>
          <a:xfrm>
            <a:off x="8230889" y="444727"/>
            <a:ext cx="587019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-RU"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↗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418633" y="444727"/>
            <a:ext cx="7810966" cy="10882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9523"/>
              </a:lnSpc>
              <a:spcBef>
                <a:spcPts val="0"/>
              </a:spcBef>
              <a:buClr>
                <a:schemeClr val="lt1"/>
              </a:buClr>
              <a:buFont typeface="Cantarell"/>
              <a:buNone/>
              <a:defRPr/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Заголовок раздела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284162" y="4801575"/>
            <a:ext cx="8574086" cy="1468437"/>
          </a:xfrm>
          <a:prstGeom prst="rect">
            <a:avLst/>
          </a:prstGeom>
          <a:solidFill>
            <a:srgbClr val="184E87">
              <a:alpha val="84705"/>
            </a:srgbClr>
          </a:solidFill>
          <a:ln>
            <a:noFill/>
          </a:ln>
        </p:spPr>
        <p:txBody>
          <a:bodyPr lIns="91425" tIns="45700" rIns="182875" bIns="36575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4200" b="0" i="0" u="none" strike="noStrike" cap="non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grpSp>
        <p:nvGrpSpPr>
          <p:cNvPr id="60" name="Shape 60"/>
          <p:cNvGrpSpPr/>
          <p:nvPr/>
        </p:nvGrpSpPr>
        <p:grpSpPr>
          <a:xfrm>
            <a:off x="284162" y="6263388"/>
            <a:ext cx="8576373" cy="137410"/>
            <a:chOff x="284162" y="1759424"/>
            <a:chExt cx="8576373" cy="137410"/>
          </a:xfrm>
        </p:grpSpPr>
        <p:sp>
          <p:nvSpPr>
            <p:cNvPr id="61" name="Shape 61"/>
            <p:cNvSpPr/>
            <p:nvPr/>
          </p:nvSpPr>
          <p:spPr>
            <a:xfrm>
              <a:off x="284162" y="1759424"/>
              <a:ext cx="2743199" cy="1374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Shape 62"/>
            <p:cNvSpPr/>
            <p:nvPr/>
          </p:nvSpPr>
          <p:spPr>
            <a:xfrm>
              <a:off x="3026391" y="1759424"/>
              <a:ext cx="1600199" cy="13741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Shape 63"/>
            <p:cNvSpPr/>
            <p:nvPr/>
          </p:nvSpPr>
          <p:spPr>
            <a:xfrm>
              <a:off x="4626864" y="1759424"/>
              <a:ext cx="4233672" cy="13741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" name="Shape 64"/>
          <p:cNvSpPr txBox="1"/>
          <p:nvPr/>
        </p:nvSpPr>
        <p:spPr>
          <a:xfrm>
            <a:off x="8230889" y="4801575"/>
            <a:ext cx="587019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-RU"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↗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Clr>
                <a:schemeClr val="lt1"/>
              </a:buClr>
              <a:buFont typeface="Cantarell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75487" y="5861303"/>
            <a:ext cx="7735824" cy="402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marL="457200" lvl="1" indent="0" rtl="0">
              <a:spcBef>
                <a:spcPts val="0"/>
              </a:spcBef>
              <a:buClr>
                <a:srgbClr val="8F9FAF"/>
              </a:buClr>
              <a:buFont typeface="Calibri"/>
              <a:buNone/>
              <a:defRPr/>
            </a:lvl2pPr>
            <a:lvl3pPr marL="914400" lvl="2" indent="0" rtl="0">
              <a:spcBef>
                <a:spcPts val="0"/>
              </a:spcBef>
              <a:buClr>
                <a:srgbClr val="8F9FAF"/>
              </a:buClr>
              <a:buFont typeface="Calibri"/>
              <a:buNone/>
              <a:defRPr/>
            </a:lvl3pPr>
            <a:lvl4pPr marL="1371600" lvl="3" indent="0" rtl="0">
              <a:spcBef>
                <a:spcPts val="0"/>
              </a:spcBef>
              <a:buClr>
                <a:srgbClr val="8F9FAF"/>
              </a:buClr>
              <a:buFont typeface="Calibri"/>
              <a:buNone/>
              <a:defRPr/>
            </a:lvl4pPr>
            <a:lvl5pPr marL="1828800" lvl="4" indent="0" rtl="0">
              <a:spcBef>
                <a:spcPts val="0"/>
              </a:spcBef>
              <a:buClr>
                <a:srgbClr val="8F9FAF"/>
              </a:buClr>
              <a:buFont typeface="Calibri"/>
              <a:buNone/>
              <a:defRPr/>
            </a:lvl5pPr>
            <a:lvl6pPr marL="2286000" lvl="5" indent="0" rtl="0">
              <a:spcBef>
                <a:spcPts val="0"/>
              </a:spcBef>
              <a:buClr>
                <a:srgbClr val="8F9FAF"/>
              </a:buClr>
              <a:buFont typeface="Calibri"/>
              <a:buNone/>
              <a:defRPr/>
            </a:lvl6pPr>
            <a:lvl7pPr marL="2743200" lvl="6" indent="0" rtl="0">
              <a:spcBef>
                <a:spcPts val="0"/>
              </a:spcBef>
              <a:buClr>
                <a:srgbClr val="8F9FAF"/>
              </a:buClr>
              <a:buFont typeface="Calibri"/>
              <a:buNone/>
              <a:defRPr/>
            </a:lvl7pPr>
            <a:lvl8pPr marL="3200400" lvl="7" indent="0" rtl="0">
              <a:spcBef>
                <a:spcPts val="0"/>
              </a:spcBef>
              <a:buClr>
                <a:srgbClr val="8F9FAF"/>
              </a:buClr>
              <a:buFont typeface="Calibri"/>
              <a:buNone/>
              <a:defRPr/>
            </a:lvl8pPr>
            <a:lvl9pPr marL="3657600" lvl="8" indent="0" rtl="0">
              <a:spcBef>
                <a:spcPts val="0"/>
              </a:spcBef>
              <a:buClr>
                <a:srgbClr val="8F9FAF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dt" idx="10"/>
          </p:nvPr>
        </p:nvSpPr>
        <p:spPr>
          <a:xfrm>
            <a:off x="6794935" y="6437032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ftr" idx="11"/>
          </p:nvPr>
        </p:nvSpPr>
        <p:spPr>
          <a:xfrm>
            <a:off x="199697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306459" y="167346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1" i="0" u="none" strike="noStrike" cap="none">
                <a:solidFill>
                  <a:srgbClr val="184E87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-RU" sz="1400" b="1" i="0" u="none" strike="noStrike" cap="none">
              <a:solidFill>
                <a:srgbClr val="184E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Раздел с рисунком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pic" idx="2"/>
          </p:nvPr>
        </p:nvSpPr>
        <p:spPr>
          <a:xfrm>
            <a:off x="284162" y="443754"/>
            <a:ext cx="8574086" cy="4370293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6794935" y="6437032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199697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306459" y="167346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1" i="0" u="none" strike="noStrike" cap="none">
                <a:solidFill>
                  <a:srgbClr val="184E87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-RU" sz="1400" b="1" i="0" u="none" strike="noStrike" cap="none">
              <a:solidFill>
                <a:srgbClr val="184E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Shape 75"/>
          <p:cNvSpPr/>
          <p:nvPr/>
        </p:nvSpPr>
        <p:spPr>
          <a:xfrm>
            <a:off x="284162" y="4801575"/>
            <a:ext cx="8574086" cy="1468437"/>
          </a:xfrm>
          <a:prstGeom prst="rect">
            <a:avLst/>
          </a:prstGeom>
          <a:solidFill>
            <a:srgbClr val="184E87">
              <a:alpha val="84705"/>
            </a:srgbClr>
          </a:solidFill>
          <a:ln>
            <a:noFill/>
          </a:ln>
        </p:spPr>
        <p:txBody>
          <a:bodyPr lIns="91425" tIns="45700" rIns="182875" bIns="36575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4200" b="0" i="0" u="none" strike="noStrike" cap="non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grpSp>
        <p:nvGrpSpPr>
          <p:cNvPr id="76" name="Shape 76"/>
          <p:cNvGrpSpPr/>
          <p:nvPr/>
        </p:nvGrpSpPr>
        <p:grpSpPr>
          <a:xfrm>
            <a:off x="284162" y="6263388"/>
            <a:ext cx="8576373" cy="137410"/>
            <a:chOff x="284162" y="1759424"/>
            <a:chExt cx="8576373" cy="137410"/>
          </a:xfrm>
        </p:grpSpPr>
        <p:sp>
          <p:nvSpPr>
            <p:cNvPr id="77" name="Shape 77"/>
            <p:cNvSpPr/>
            <p:nvPr/>
          </p:nvSpPr>
          <p:spPr>
            <a:xfrm>
              <a:off x="284162" y="1759424"/>
              <a:ext cx="2743199" cy="1374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Shape 78"/>
            <p:cNvSpPr/>
            <p:nvPr/>
          </p:nvSpPr>
          <p:spPr>
            <a:xfrm>
              <a:off x="3026391" y="1759424"/>
              <a:ext cx="1600199" cy="13741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Shape 79"/>
            <p:cNvSpPr/>
            <p:nvPr/>
          </p:nvSpPr>
          <p:spPr>
            <a:xfrm>
              <a:off x="4626864" y="1759424"/>
              <a:ext cx="4233672" cy="13741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" name="Shape 80"/>
          <p:cNvSpPr txBox="1"/>
          <p:nvPr/>
        </p:nvSpPr>
        <p:spPr>
          <a:xfrm>
            <a:off x="8230889" y="4801575"/>
            <a:ext cx="587019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-RU"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↗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430306" y="4814046"/>
            <a:ext cx="7772400" cy="10488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470647" y="5862917"/>
            <a:ext cx="7732059" cy="4034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marL="457200" lvl="1" indent="0" rtl="0">
              <a:spcBef>
                <a:spcPts val="0"/>
              </a:spcBef>
              <a:buClr>
                <a:srgbClr val="8F9FAF"/>
              </a:buClr>
              <a:buFont typeface="Calibri"/>
              <a:buNone/>
              <a:defRPr/>
            </a:lvl2pPr>
            <a:lvl3pPr marL="914400" lvl="2" indent="0" rtl="0">
              <a:spcBef>
                <a:spcPts val="0"/>
              </a:spcBef>
              <a:buClr>
                <a:srgbClr val="8F9FAF"/>
              </a:buClr>
              <a:buFont typeface="Calibri"/>
              <a:buNone/>
              <a:defRPr/>
            </a:lvl3pPr>
            <a:lvl4pPr marL="1371600" lvl="3" indent="0" rtl="0">
              <a:spcBef>
                <a:spcPts val="0"/>
              </a:spcBef>
              <a:buClr>
                <a:srgbClr val="8F9FAF"/>
              </a:buClr>
              <a:buFont typeface="Calibri"/>
              <a:buNone/>
              <a:defRPr/>
            </a:lvl4pPr>
            <a:lvl5pPr marL="1828800" lvl="4" indent="0" rtl="0">
              <a:spcBef>
                <a:spcPts val="0"/>
              </a:spcBef>
              <a:buClr>
                <a:srgbClr val="8F9FAF"/>
              </a:buClr>
              <a:buFont typeface="Calibri"/>
              <a:buNone/>
              <a:defRPr/>
            </a:lvl5pPr>
            <a:lvl6pPr marL="2286000" lvl="5" indent="0" rtl="0">
              <a:spcBef>
                <a:spcPts val="0"/>
              </a:spcBef>
              <a:buClr>
                <a:srgbClr val="8F9FAF"/>
              </a:buClr>
              <a:buFont typeface="Calibri"/>
              <a:buNone/>
              <a:defRPr/>
            </a:lvl6pPr>
            <a:lvl7pPr marL="2743200" lvl="6" indent="0" rtl="0">
              <a:spcBef>
                <a:spcPts val="0"/>
              </a:spcBef>
              <a:buClr>
                <a:srgbClr val="8F9FAF"/>
              </a:buClr>
              <a:buFont typeface="Calibri"/>
              <a:buNone/>
              <a:defRPr/>
            </a:lvl7pPr>
            <a:lvl8pPr marL="3200400" lvl="7" indent="0" rtl="0">
              <a:spcBef>
                <a:spcPts val="0"/>
              </a:spcBef>
              <a:buClr>
                <a:srgbClr val="8F9FAF"/>
              </a:buClr>
              <a:buFont typeface="Calibri"/>
              <a:buNone/>
              <a:defRPr/>
            </a:lvl8pPr>
            <a:lvl9pPr marL="3657600" lvl="8" indent="0" rtl="0">
              <a:spcBef>
                <a:spcPts val="0"/>
              </a:spcBef>
              <a:buClr>
                <a:srgbClr val="8F9FAF"/>
              </a:buClr>
              <a:buFont typeface="Calibri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Два объекта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284162" y="455772"/>
            <a:ext cx="8574086" cy="1133949"/>
          </a:xfrm>
          <a:prstGeom prst="rect">
            <a:avLst/>
          </a:prstGeom>
          <a:solidFill>
            <a:srgbClr val="184E87">
              <a:alpha val="69803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5" name="Shape 85"/>
          <p:cNvGrpSpPr/>
          <p:nvPr/>
        </p:nvGrpSpPr>
        <p:grpSpPr>
          <a:xfrm>
            <a:off x="284162" y="1577846"/>
            <a:ext cx="8576373" cy="137410"/>
            <a:chOff x="284162" y="1577846"/>
            <a:chExt cx="8576373" cy="137410"/>
          </a:xfrm>
        </p:grpSpPr>
        <p:sp>
          <p:nvSpPr>
            <p:cNvPr id="86" name="Shape 86"/>
            <p:cNvSpPr/>
            <p:nvPr/>
          </p:nvSpPr>
          <p:spPr>
            <a:xfrm>
              <a:off x="284162" y="1577846"/>
              <a:ext cx="1600199" cy="1374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>
              <a:off x="1885174" y="1577846"/>
              <a:ext cx="2743199" cy="13741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Shape 88"/>
            <p:cNvSpPr/>
            <p:nvPr/>
          </p:nvSpPr>
          <p:spPr>
            <a:xfrm>
              <a:off x="4626864" y="1577846"/>
              <a:ext cx="4233672" cy="13741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284162" y="50085"/>
            <a:ext cx="8574086" cy="967839"/>
          </a:xfrm>
          <a:prstGeom prst="rect">
            <a:avLst/>
          </a:prstGeom>
          <a:solidFill>
            <a:srgbClr val="184E87">
              <a:alpha val="69803"/>
            </a:srgbClr>
          </a:solidFill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lt1"/>
              </a:buClr>
              <a:buFont typeface="Cantarell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403412" y="2151063"/>
            <a:ext cx="3931919" cy="397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2"/>
          </p:nvPr>
        </p:nvSpPr>
        <p:spPr>
          <a:xfrm>
            <a:off x="4778187" y="2151063"/>
            <a:ext cx="3931919" cy="397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6794935" y="6437032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199697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306459" y="167346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1" i="0" u="none" strike="noStrike" cap="none">
                <a:solidFill>
                  <a:srgbClr val="184E87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-RU" sz="1400" b="1" i="0" u="none" strike="noStrike" cap="none">
              <a:solidFill>
                <a:srgbClr val="184E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284162" y="455772"/>
            <a:ext cx="8574086" cy="1133949"/>
          </a:xfrm>
          <a:prstGeom prst="rect">
            <a:avLst/>
          </a:prstGeom>
          <a:solidFill>
            <a:srgbClr val="184E87">
              <a:alpha val="69803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" name="Shape 97"/>
          <p:cNvGrpSpPr/>
          <p:nvPr/>
        </p:nvGrpSpPr>
        <p:grpSpPr>
          <a:xfrm>
            <a:off x="284162" y="1577846"/>
            <a:ext cx="8576373" cy="137410"/>
            <a:chOff x="284162" y="1577846"/>
            <a:chExt cx="8576373" cy="137410"/>
          </a:xfrm>
        </p:grpSpPr>
        <p:sp>
          <p:nvSpPr>
            <p:cNvPr id="98" name="Shape 98"/>
            <p:cNvSpPr/>
            <p:nvPr/>
          </p:nvSpPr>
          <p:spPr>
            <a:xfrm>
              <a:off x="284162" y="1577846"/>
              <a:ext cx="1600199" cy="1374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Shape 99"/>
            <p:cNvSpPr/>
            <p:nvPr/>
          </p:nvSpPr>
          <p:spPr>
            <a:xfrm>
              <a:off x="1885174" y="1577846"/>
              <a:ext cx="2743199" cy="13741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4626864" y="1577846"/>
              <a:ext cx="4233672" cy="13741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284162" y="50085"/>
            <a:ext cx="8574086" cy="967839"/>
          </a:xfrm>
          <a:prstGeom prst="rect">
            <a:avLst/>
          </a:prstGeom>
          <a:solidFill>
            <a:srgbClr val="184E87">
              <a:alpha val="69803"/>
            </a:srgbClr>
          </a:solidFill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403412" y="1735138"/>
            <a:ext cx="3931919" cy="833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algn="ctr" rtl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Calibri"/>
              <a:buNone/>
              <a:defRPr/>
            </a:lvl1pPr>
            <a:lvl2pPr marL="457200" lvl="1" indent="0" rtl="0">
              <a:spcBef>
                <a:spcPts val="0"/>
              </a:spcBef>
              <a:buFont typeface="Calibri"/>
              <a:buNone/>
              <a:defRPr/>
            </a:lvl2pPr>
            <a:lvl3pPr marL="914400" lvl="2" indent="0" rtl="0">
              <a:spcBef>
                <a:spcPts val="0"/>
              </a:spcBef>
              <a:buFont typeface="Calibri"/>
              <a:buNone/>
              <a:defRPr/>
            </a:lvl3pPr>
            <a:lvl4pPr marL="1371600" lvl="3" indent="0" rtl="0">
              <a:spcBef>
                <a:spcPts val="0"/>
              </a:spcBef>
              <a:buFont typeface="Calibri"/>
              <a:buNone/>
              <a:defRPr/>
            </a:lvl4pPr>
            <a:lvl5pPr marL="1828800" lvl="4" indent="0" rtl="0">
              <a:spcBef>
                <a:spcPts val="0"/>
              </a:spcBef>
              <a:buFont typeface="Calibri"/>
              <a:buNone/>
              <a:defRPr/>
            </a:lvl5pPr>
            <a:lvl6pPr marL="2286000" lvl="5" indent="0" rtl="0">
              <a:spcBef>
                <a:spcPts val="0"/>
              </a:spcBef>
              <a:buFont typeface="Calibri"/>
              <a:buNone/>
              <a:defRPr/>
            </a:lvl6pPr>
            <a:lvl7pPr marL="2743200" lvl="6" indent="0" rtl="0">
              <a:spcBef>
                <a:spcPts val="0"/>
              </a:spcBef>
              <a:buFont typeface="Calibri"/>
              <a:buNone/>
              <a:defRPr/>
            </a:lvl7pPr>
            <a:lvl8pPr marL="3200400" lvl="7" indent="0" rtl="0">
              <a:spcBef>
                <a:spcPts val="0"/>
              </a:spcBef>
              <a:buFont typeface="Calibri"/>
              <a:buNone/>
              <a:defRPr/>
            </a:lvl8pPr>
            <a:lvl9pPr marL="3657600" lvl="8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2"/>
          </p:nvPr>
        </p:nvSpPr>
        <p:spPr>
          <a:xfrm>
            <a:off x="403412" y="2590800"/>
            <a:ext cx="3931919" cy="35353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3"/>
          </p:nvPr>
        </p:nvSpPr>
        <p:spPr>
          <a:xfrm>
            <a:off x="4779494" y="1735138"/>
            <a:ext cx="3931919" cy="833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algn="ctr" rtl="0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Calibri"/>
              <a:buNone/>
              <a:defRPr/>
            </a:lvl1pPr>
            <a:lvl2pPr marL="457200" lvl="1" indent="0" rtl="0">
              <a:spcBef>
                <a:spcPts val="0"/>
              </a:spcBef>
              <a:buFont typeface="Calibri"/>
              <a:buNone/>
              <a:defRPr/>
            </a:lvl2pPr>
            <a:lvl3pPr marL="914400" lvl="2" indent="0" rtl="0">
              <a:spcBef>
                <a:spcPts val="0"/>
              </a:spcBef>
              <a:buFont typeface="Calibri"/>
              <a:buNone/>
              <a:defRPr/>
            </a:lvl3pPr>
            <a:lvl4pPr marL="1371600" lvl="3" indent="0" rtl="0">
              <a:spcBef>
                <a:spcPts val="0"/>
              </a:spcBef>
              <a:buFont typeface="Calibri"/>
              <a:buNone/>
              <a:defRPr/>
            </a:lvl4pPr>
            <a:lvl5pPr marL="1828800" lvl="4" indent="0" rtl="0">
              <a:spcBef>
                <a:spcPts val="0"/>
              </a:spcBef>
              <a:buFont typeface="Calibri"/>
              <a:buNone/>
              <a:defRPr/>
            </a:lvl5pPr>
            <a:lvl6pPr marL="2286000" lvl="5" indent="0" rtl="0">
              <a:spcBef>
                <a:spcPts val="0"/>
              </a:spcBef>
              <a:buFont typeface="Calibri"/>
              <a:buNone/>
              <a:defRPr/>
            </a:lvl6pPr>
            <a:lvl7pPr marL="2743200" lvl="6" indent="0" rtl="0">
              <a:spcBef>
                <a:spcPts val="0"/>
              </a:spcBef>
              <a:buFont typeface="Calibri"/>
              <a:buNone/>
              <a:defRPr/>
            </a:lvl7pPr>
            <a:lvl8pPr marL="3200400" lvl="7" indent="0" rtl="0">
              <a:spcBef>
                <a:spcPts val="0"/>
              </a:spcBef>
              <a:buFont typeface="Calibri"/>
              <a:buNone/>
              <a:defRPr/>
            </a:lvl8pPr>
            <a:lvl9pPr marL="3657600" lvl="8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4"/>
          </p:nvPr>
        </p:nvSpPr>
        <p:spPr>
          <a:xfrm>
            <a:off x="4779494" y="2590800"/>
            <a:ext cx="3931919" cy="35353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dt" idx="10"/>
          </p:nvPr>
        </p:nvSpPr>
        <p:spPr>
          <a:xfrm>
            <a:off x="6794935" y="6437032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ftr" idx="11"/>
          </p:nvPr>
        </p:nvSpPr>
        <p:spPr>
          <a:xfrm>
            <a:off x="199697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8306459" y="167346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1" i="0" u="none" strike="noStrike" cap="none">
                <a:solidFill>
                  <a:srgbClr val="184E87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-RU" sz="1400" b="1" i="0" u="none" strike="noStrike" cap="none">
              <a:solidFill>
                <a:srgbClr val="184E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dt" idx="10"/>
          </p:nvPr>
        </p:nvSpPr>
        <p:spPr>
          <a:xfrm>
            <a:off x="6794935" y="6437032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ftr" idx="11"/>
          </p:nvPr>
        </p:nvSpPr>
        <p:spPr>
          <a:xfrm>
            <a:off x="199697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8306459" y="167346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1" i="0" u="none" strike="noStrike" cap="none">
                <a:solidFill>
                  <a:srgbClr val="184E87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-RU" sz="1400" b="1" i="0" u="none" strike="noStrike" cap="none">
              <a:solidFill>
                <a:srgbClr val="184E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3" name="Shape 113"/>
          <p:cNvGrpSpPr/>
          <p:nvPr/>
        </p:nvGrpSpPr>
        <p:grpSpPr>
          <a:xfrm>
            <a:off x="284162" y="452717"/>
            <a:ext cx="8576373" cy="137410"/>
            <a:chOff x="284162" y="1577846"/>
            <a:chExt cx="8576373" cy="137410"/>
          </a:xfrm>
        </p:grpSpPr>
        <p:sp>
          <p:nvSpPr>
            <p:cNvPr id="114" name="Shape 114"/>
            <p:cNvSpPr/>
            <p:nvPr/>
          </p:nvSpPr>
          <p:spPr>
            <a:xfrm>
              <a:off x="284162" y="1577846"/>
              <a:ext cx="1600199" cy="1374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>
              <a:off x="1885174" y="1577846"/>
              <a:ext cx="2743199" cy="13741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4626864" y="1577846"/>
              <a:ext cx="4233672" cy="13741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781502" y="2133600"/>
            <a:ext cx="7076746" cy="3992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4025" marR="0" lvl="0" indent="-316865" algn="l" rtl="0">
              <a:spcBef>
                <a:spcPts val="2000"/>
              </a:spcBef>
              <a:buClr>
                <a:srgbClr val="A5A5A5"/>
              </a:buClr>
              <a:buFont typeface="Noto Symbol"/>
              <a:buChar char="↗"/>
              <a:defRPr/>
            </a:lvl1pPr>
            <a:lvl2pPr marL="914400" marR="0" lvl="1" indent="-331469" algn="l" rtl="0">
              <a:spcBef>
                <a:spcPts val="600"/>
              </a:spcBef>
              <a:buClr>
                <a:srgbClr val="1D62AB"/>
              </a:buClr>
              <a:buFont typeface="Noto Symbol"/>
              <a:buChar char="↗"/>
              <a:defRPr/>
            </a:lvl2pPr>
            <a:lvl3pPr marL="1260475" marR="0" lvl="2" indent="-231775" algn="l" rtl="0">
              <a:spcBef>
                <a:spcPts val="600"/>
              </a:spcBef>
              <a:buClr>
                <a:srgbClr val="A5A5A5"/>
              </a:buClr>
              <a:buFont typeface="Noto Symbol"/>
              <a:buChar char="↗"/>
              <a:defRPr/>
            </a:lvl3pPr>
            <a:lvl4pPr marL="1600200" marR="0" lvl="3" indent="-240030" algn="l" rtl="0">
              <a:spcBef>
                <a:spcPts val="600"/>
              </a:spcBef>
              <a:buClr>
                <a:srgbClr val="1D62AB"/>
              </a:buClr>
              <a:buFont typeface="Noto Symbol"/>
              <a:buChar char="↗"/>
              <a:defRPr/>
            </a:lvl4pPr>
            <a:lvl5pPr marL="1939925" marR="0" lvl="4" indent="-236854" algn="l" rtl="0">
              <a:spcBef>
                <a:spcPts val="600"/>
              </a:spcBef>
              <a:buClr>
                <a:srgbClr val="A5A5A5"/>
              </a:buClr>
              <a:buFont typeface="Noto Symbol"/>
              <a:buChar char="↗"/>
              <a:defRPr/>
            </a:lvl5pPr>
            <a:lvl6pPr marL="2290763" marR="0" lvl="5" indent="-244793" algn="l" rtl="0">
              <a:spcBef>
                <a:spcPts val="600"/>
              </a:spcBef>
              <a:buClr>
                <a:srgbClr val="1D62AB"/>
              </a:buClr>
              <a:buFont typeface="Noto Symbol"/>
              <a:buChar char="↗"/>
              <a:defRPr/>
            </a:lvl6pPr>
            <a:lvl7pPr marL="2625725" marR="0" lvl="6" indent="-249554" algn="l" rtl="0">
              <a:spcBef>
                <a:spcPts val="600"/>
              </a:spcBef>
              <a:buClr>
                <a:srgbClr val="A5A5A5"/>
              </a:buClr>
              <a:buFont typeface="Noto Symbol"/>
              <a:buChar char="↗"/>
              <a:defRPr/>
            </a:lvl7pPr>
            <a:lvl8pPr marL="2970213" marR="0" lvl="7" indent="-251143" algn="l" rtl="0">
              <a:spcBef>
                <a:spcPts val="600"/>
              </a:spcBef>
              <a:buClr>
                <a:srgbClr val="1D62AB"/>
              </a:buClr>
              <a:buFont typeface="Noto Symbol"/>
              <a:buChar char="↗"/>
              <a:defRPr/>
            </a:lvl8pPr>
            <a:lvl9pPr marL="3313113" marR="0" lvl="8" indent="-251142" algn="l" rtl="0">
              <a:spcBef>
                <a:spcPts val="600"/>
              </a:spcBef>
              <a:buClr>
                <a:srgbClr val="A5A5A5"/>
              </a:buClr>
              <a:buFont typeface="Noto Symbol"/>
              <a:buChar char="↗"/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6794935" y="6437032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199697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306459" y="167346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1" i="0" u="none" strike="noStrike" cap="none">
                <a:solidFill>
                  <a:srgbClr val="184E87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-RU" sz="1400" b="1" i="0" u="none" strike="noStrike" cap="none">
              <a:solidFill>
                <a:srgbClr val="184E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284162" y="50085"/>
            <a:ext cx="8574086" cy="967839"/>
          </a:xfrm>
          <a:prstGeom prst="rect">
            <a:avLst/>
          </a:prstGeom>
          <a:solidFill>
            <a:srgbClr val="184E87">
              <a:alpha val="69803"/>
            </a:srgbClr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Cantarell"/>
              <a:buNone/>
              <a:defRPr/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ctrTitle"/>
          </p:nvPr>
        </p:nvSpPr>
        <p:spPr>
          <a:xfrm>
            <a:off x="421350" y="566048"/>
            <a:ext cx="7808999" cy="1722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64285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ntarell"/>
              <a:buNone/>
            </a:pPr>
            <a:r>
              <a:rPr lang="ru-RU" sz="36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Разработка и отладка </a:t>
            </a:r>
          </a:p>
          <a:p>
            <a:pPr marL="0" marR="0" lvl="0" indent="0" algn="l" rtl="0">
              <a:lnSpc>
                <a:spcPct val="164285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ntarell"/>
              <a:buNone/>
            </a:pPr>
            <a:r>
              <a:rPr lang="ru-RU" sz="36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линейных программ 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xfrm>
            <a:off x="284162" y="50085"/>
            <a:ext cx="8371499" cy="745500"/>
          </a:xfrm>
          <a:prstGeom prst="rect">
            <a:avLst/>
          </a:prstGeom>
          <a:solidFill>
            <a:srgbClr val="184E87">
              <a:alpha val="69803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ntarell"/>
              <a:buNone/>
            </a:pPr>
            <a:r>
              <a:rPr lang="ru-RU" sz="3600" b="1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Help</a:t>
            </a:r>
          </a:p>
        </p:txBody>
      </p:sp>
      <p:graphicFrame>
        <p:nvGraphicFramePr>
          <p:cNvPr id="268" name="Shape 268"/>
          <p:cNvGraphicFramePr/>
          <p:nvPr/>
        </p:nvGraphicFramePr>
        <p:xfrm>
          <a:off x="99467" y="938223"/>
          <a:ext cx="8849300" cy="6843405"/>
        </p:xfrm>
        <a:graphic>
          <a:graphicData uri="http://schemas.openxmlformats.org/drawingml/2006/table">
            <a:tbl>
              <a:tblPr firstRow="1" bandRow="1">
                <a:noFill/>
                <a:tableStyleId>{0E33B9B3-3D48-473D-A509-7B77CAB9A23E}</a:tableStyleId>
              </a:tblPr>
              <a:tblGrid>
                <a:gridCol w="2997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6100">
                <a:tc gridSpan="2">
                  <a:txBody>
                    <a:bodyPr/>
                    <a:lstStyle/>
                    <a:p>
                      <a:pPr marL="85725" marR="0" lvl="0" indent="-9525" algn="ctr" rtl="0">
                        <a:spcBef>
                          <a:spcPts val="1000"/>
                        </a:spcBef>
                        <a:spcAft>
                          <a:spcPts val="1000"/>
                        </a:spcAft>
                        <a:buSzPct val="25000"/>
                        <a:buNone/>
                      </a:pPr>
                      <a:r>
                        <a:rPr lang="ru-RU" sz="2000" b="1" u="none" strike="noStrike" cap="none"/>
                        <a:t>Объявление переменных и констант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FA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975">
                <a:tc gridSpan="2">
                  <a:txBody>
                    <a:bodyPr/>
                    <a:lstStyle/>
                    <a:p>
                      <a:pPr marL="85725" marR="0" lvl="0" indent="-9525" algn="l" rtl="0">
                        <a:spcBef>
                          <a:spcPts val="0"/>
                        </a:spcBef>
                        <a:buNone/>
                      </a:pPr>
                      <a:r>
                        <a:rPr lang="ru-RU" sz="1800"/>
                        <a:t>Основные типы данных:</a:t>
                      </a:r>
                      <a:r>
                        <a:rPr lang="ru-RU" sz="1800" b="1"/>
                        <a:t> char(символьный);     int (целый);  </a:t>
                      </a:r>
                      <a:br>
                        <a:rPr lang="ru-RU" sz="1800" b="1"/>
                      </a:br>
                      <a:r>
                        <a:rPr lang="ru-RU" sz="1800" b="1"/>
                        <a:t>                                               float и </a:t>
                      </a:r>
                      <a:r>
                        <a:rPr lang="ru-RU" sz="1600" b="1"/>
                        <a:t>double</a:t>
                      </a:r>
                      <a:r>
                        <a:rPr lang="ru-RU" sz="1800" b="1"/>
                        <a:t> (вещественный - </a:t>
                      </a:r>
                      <a:r>
                        <a:rPr lang="ru-RU" sz="1800" b="1">
                          <a:solidFill>
                            <a:srgbClr val="990000"/>
                          </a:solidFill>
                        </a:rPr>
                        <a:t>точка!</a:t>
                      </a:r>
                      <a:r>
                        <a:rPr lang="ru-RU" sz="1800" b="1"/>
                        <a:t>)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E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975">
                <a:tc>
                  <a:txBody>
                    <a:bodyPr/>
                    <a:lstStyle/>
                    <a:p>
                      <a:pPr marL="85725" marR="0" lvl="0" indent="-9525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ru-RU" sz="1800" b="1" u="none" strike="noStrike" cap="none"/>
                        <a:t>int a;       int a, b, c;         </a:t>
                      </a:r>
                      <a:r>
                        <a:rPr lang="ru-RU" sz="1800" b="1"/>
                        <a:t>float s;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ru-RU" sz="1800" u="none" strike="noStrike" cap="none"/>
                        <a:t>Объявление 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950">
                <a:tc>
                  <a:txBody>
                    <a:bodyPr/>
                    <a:lstStyle/>
                    <a:p>
                      <a:pPr marL="85725" marR="0" lvl="0" indent="-9525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ru-RU" sz="1800" b="1" u="none" strike="noStrike" cap="none"/>
                        <a:t>int a=5;                  int a=5, b, c;</a:t>
                      </a:r>
                    </a:p>
                    <a:p>
                      <a:pPr marL="85725" marR="0" lvl="0" indent="-9525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ru-RU" sz="1800" b="1" u="none" strike="noStrike" cap="none"/>
                        <a:t>float s = 4.47;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ru-RU" sz="1800" u="none" strike="noStrike" cap="none"/>
                        <a:t>Объявление и инициализация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975">
                <a:tc>
                  <a:txBody>
                    <a:bodyPr/>
                    <a:lstStyle/>
                    <a:p>
                      <a:pPr marL="85725" marR="0" lvl="0" indent="-952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ru-RU" sz="1800" b="1" u="none" strike="noStrike" cap="none"/>
                        <a:t># define PI 3.1415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ru-RU" sz="1800" u="none" strike="noStrike" cap="none"/>
                        <a:t>Задание константы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3075">
                <a:tc gridSpan="2">
                  <a:txBody>
                    <a:bodyPr/>
                    <a:lstStyle/>
                    <a:p>
                      <a:pPr marL="85725" marR="0" lvl="0" indent="-9525" algn="ctr" rtl="0">
                        <a:spcBef>
                          <a:spcPts val="1000"/>
                        </a:spcBef>
                        <a:buSzPct val="25000"/>
                        <a:buNone/>
                      </a:pPr>
                      <a:r>
                        <a:rPr lang="ru-RU" sz="2000" b="1"/>
                        <a:t>Знаки операций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F9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700">
                <a:tc>
                  <a:txBody>
                    <a:bodyPr/>
                    <a:lstStyle/>
                    <a:p>
                      <a:pPr marL="85725" marR="0" lvl="0" indent="-9525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ru-RU" sz="1800" b="1"/>
                        <a:t>+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ru-RU" sz="1800"/>
                        <a:t>Сложение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1700">
                <a:tc>
                  <a:txBody>
                    <a:bodyPr/>
                    <a:lstStyle/>
                    <a:p>
                      <a:pPr marL="85725" marR="0" lvl="0" indent="-9525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ru-RU" sz="1800" b="1"/>
                        <a:t>-</a:t>
                      </a:r>
                      <a:r>
                        <a:rPr lang="ru-RU" sz="1800" b="1" u="none" strike="noStrike" cap="none"/>
                        <a:t> 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ru-RU" sz="1800"/>
                        <a:t>Вычитание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700">
                <a:tc>
                  <a:txBody>
                    <a:bodyPr/>
                    <a:lstStyle/>
                    <a:p>
                      <a:pPr marL="85725" marR="0" lvl="0" indent="-9525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ru-RU" sz="1800" b="1"/>
                        <a:t>*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ru-RU" sz="1800"/>
                        <a:t>Умножение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1700">
                <a:tc>
                  <a:txBody>
                    <a:bodyPr/>
                    <a:lstStyle/>
                    <a:p>
                      <a:pPr marL="85725" marR="0" lvl="0" indent="-9525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ru-RU" sz="1800" b="1"/>
                        <a:t>/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ru-RU" sz="1800"/>
                        <a:t>Деление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5375">
                <a:tc>
                  <a:txBody>
                    <a:bodyPr/>
                    <a:lstStyle/>
                    <a:p>
                      <a:pPr marL="85725" marR="0" lvl="0" indent="-9525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ru-RU" sz="1800" b="1"/>
                        <a:t>%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ru-RU" sz="1800"/>
                        <a:t>О</a:t>
                      </a:r>
                      <a:r>
                        <a:rPr lang="ru-RU" sz="18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статок от деления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1700">
                <a:tc>
                  <a:txBody>
                    <a:bodyPr/>
                    <a:lstStyle/>
                    <a:p>
                      <a:pPr marL="85725" marR="0" lvl="0" indent="-9525" algn="ctr" rtl="0">
                        <a:spcBef>
                          <a:spcPts val="0"/>
                        </a:spcBef>
                        <a:buNone/>
                      </a:pPr>
                      <a:r>
                        <a:rPr lang="ru-RU" sz="1800" b="1"/>
                        <a:t>=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E5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ru-RU" sz="1800"/>
                        <a:t>Присваивание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ru-RU"/>
                        <a:t>Операцию "=" разрешается использовать многократно в одном выражении, например: x = y = z = 100;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284162" y="126285"/>
            <a:ext cx="8371500" cy="745500"/>
          </a:xfrm>
          <a:prstGeom prst="rect">
            <a:avLst/>
          </a:prstGeom>
          <a:solidFill>
            <a:srgbClr val="184E87">
              <a:alpha val="698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ntarell"/>
              <a:buNone/>
            </a:pPr>
            <a:r>
              <a:rPr lang="ru-RU" sz="3600" b="1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Help</a:t>
            </a:r>
          </a:p>
        </p:txBody>
      </p:sp>
      <p:graphicFrame>
        <p:nvGraphicFramePr>
          <p:cNvPr id="274" name="Shape 274"/>
          <p:cNvGraphicFramePr/>
          <p:nvPr/>
        </p:nvGraphicFramePr>
        <p:xfrm>
          <a:off x="284167" y="1247398"/>
          <a:ext cx="8664600" cy="4970900"/>
        </p:xfrm>
        <a:graphic>
          <a:graphicData uri="http://schemas.openxmlformats.org/drawingml/2006/table">
            <a:tbl>
              <a:tblPr firstRow="1" bandRow="1">
                <a:noFill/>
                <a:tableStyleId>{0E33B9B3-3D48-473D-A509-7B77CAB9A23E}</a:tableStyleId>
              </a:tblPr>
              <a:tblGrid>
                <a:gridCol w="330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18925">
                <a:tc gridSpan="2">
                  <a:txBody>
                    <a:bodyPr/>
                    <a:lstStyle/>
                    <a:p>
                      <a:pPr marL="85725" marR="0" lvl="0" indent="-9525" algn="ctr" rtl="0">
                        <a:spcBef>
                          <a:spcPts val="1000"/>
                        </a:spcBef>
                        <a:buSzPct val="25000"/>
                        <a:buNone/>
                      </a:pPr>
                      <a:r>
                        <a:rPr lang="ru-RU" sz="20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 </a:t>
                      </a:r>
                      <a:r>
                        <a:rPr lang="ru-RU" sz="2000" b="1" u="none" strike="noStrike" cap="none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include</a:t>
                      </a:r>
                      <a:r>
                        <a:rPr lang="ru-RU" sz="20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&lt;</a:t>
                      </a:r>
                      <a:r>
                        <a:rPr lang="ru-RU" sz="2000" b="1" u="none" strike="noStrike" cap="none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cmath</a:t>
                      </a:r>
                      <a:r>
                        <a:rPr lang="ru-RU" sz="20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&gt;     </a:t>
                      </a:r>
                    </a:p>
                    <a:p>
                      <a:pPr marL="85725" marR="0" lvl="0" indent="-9525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ru-RU" sz="20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набор функций для вычисления общих математических операций и преобразований </a:t>
                      </a:r>
                      <a:r>
                        <a:rPr lang="ru-RU" sz="2000" b="1" dirty="0"/>
                        <a:t>(аргумент типа </a:t>
                      </a:r>
                      <a:r>
                        <a:rPr lang="ru-RU" sz="2000" b="1" dirty="0" err="1"/>
                        <a:t>double</a:t>
                      </a:r>
                      <a:r>
                        <a:rPr lang="ru-RU" sz="2000" b="1" dirty="0"/>
                        <a:t>)</a:t>
                      </a:r>
                      <a:r>
                        <a:rPr lang="ru-RU" sz="2000" b="1" u="none" strike="noStrike" cap="none" dirty="0"/>
                        <a:t> 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F9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85725" marR="0" lvl="0" indent="-9525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ru-RU" sz="2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sqrt (x);</a:t>
                      </a:r>
                      <a:r>
                        <a:rPr lang="ru-RU" sz="2000" b="1" u="none" strike="noStrike" cap="none"/>
                        <a:t> 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ru-RU" sz="2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Вычисляет корень из положительного числа</a:t>
                      </a:r>
                      <a:r>
                        <a:rPr lang="ru-RU" sz="2000" u="none" strike="noStrike" cap="none"/>
                        <a:t> 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150">
                <a:tc>
                  <a:txBody>
                    <a:bodyPr/>
                    <a:lstStyle/>
                    <a:p>
                      <a:pPr marL="85725" marR="0" lvl="0" indent="-9525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ru-RU" sz="2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pow (x, y);</a:t>
                      </a:r>
                      <a:r>
                        <a:rPr lang="ru-RU" sz="2000" b="1" u="none" strike="noStrike" cap="none"/>
                        <a:t> 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ru-RU" sz="2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Возводит число </a:t>
                      </a:r>
                      <a:r>
                        <a:rPr lang="ru-RU" sz="2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х</a:t>
                      </a:r>
                      <a:r>
                        <a:rPr lang="ru-RU" sz="2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в степень </a:t>
                      </a:r>
                      <a:r>
                        <a:rPr lang="ru-RU" sz="2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775">
                <a:tc>
                  <a:txBody>
                    <a:bodyPr/>
                    <a:lstStyle/>
                    <a:p>
                      <a:pPr marL="85725" marR="0" lvl="0" indent="-9525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ru-RU" sz="2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cos (x);</a:t>
                      </a:r>
                      <a:r>
                        <a:rPr lang="ru-RU" sz="2000" b="1" u="none" strike="noStrike" cap="none"/>
                        <a:t> 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ru-RU" sz="2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Вычисляет косинус аргумента </a:t>
                      </a:r>
                      <a:r>
                        <a:rPr lang="ru-RU" sz="2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х (</a:t>
                      </a:r>
                      <a:r>
                        <a:rPr lang="ru-RU" sz="2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r>
                        <a:rPr lang="ru-RU" sz="2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радианах</a:t>
                      </a:r>
                      <a:r>
                        <a:rPr lang="ru-RU" sz="2000" u="none" strike="noStrike" cap="none"/>
                        <a:t>)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500">
                <a:tc>
                  <a:txBody>
                    <a:bodyPr/>
                    <a:lstStyle/>
                    <a:p>
                      <a:pPr marL="85725" marR="0" lvl="0" indent="-9525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ru-RU" sz="2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sin (x);</a:t>
                      </a:r>
                      <a:r>
                        <a:rPr lang="ru-RU" sz="2000" b="1" u="none" strike="noStrike" cap="none"/>
                        <a:t> 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ru-RU" sz="2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Вычисляет синус аргумента </a:t>
                      </a:r>
                      <a:r>
                        <a:rPr lang="ru-RU" sz="2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х (</a:t>
                      </a:r>
                      <a:r>
                        <a:rPr lang="ru-RU" sz="2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r>
                        <a:rPr lang="ru-RU" sz="2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радианах</a:t>
                      </a:r>
                      <a:r>
                        <a:rPr lang="ru-RU" sz="2000" u="none" strike="noStrike" cap="none"/>
                        <a:t>)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125">
                <a:tc>
                  <a:txBody>
                    <a:bodyPr/>
                    <a:lstStyle/>
                    <a:p>
                      <a:pPr marL="85725" marR="0" lvl="0" indent="-9525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ru-RU" sz="2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fmod (x, y);</a:t>
                      </a:r>
                      <a:r>
                        <a:rPr lang="ru-RU" sz="2000" b="1" u="none" strike="noStrike" cap="none"/>
                        <a:t> 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ru-RU" sz="2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Вычисляет остаток от деления </a:t>
                      </a:r>
                      <a:r>
                        <a:rPr lang="ru-RU" sz="2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х</a:t>
                      </a:r>
                      <a:r>
                        <a:rPr lang="ru-RU" sz="2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на </a:t>
                      </a:r>
                      <a:r>
                        <a:rPr lang="ru-RU" sz="2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925">
                <a:tc>
                  <a:txBody>
                    <a:bodyPr/>
                    <a:lstStyle/>
                    <a:p>
                      <a:pPr marL="85725" marR="0" lvl="0" indent="-9525" algn="l" rtl="0">
                        <a:spcBef>
                          <a:spcPts val="0"/>
                        </a:spcBef>
                        <a:buNone/>
                      </a:pPr>
                      <a:r>
                        <a:rPr lang="ru-RU" sz="2000" b="1"/>
                        <a:t>fabs (x);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E5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ru-RU" sz="2000"/>
                        <a:t>Вычисляет абсолютное значение </a:t>
                      </a:r>
                      <a:r>
                        <a:rPr lang="ru-RU" sz="2000" b="1"/>
                        <a:t>х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1925">
                <a:tc>
                  <a:txBody>
                    <a:bodyPr/>
                    <a:lstStyle/>
                    <a:p>
                      <a:pPr marL="85725" marR="0" lvl="0" indent="-9525" algn="l" rtl="0">
                        <a:spcBef>
                          <a:spcPts val="0"/>
                        </a:spcBef>
                        <a:buNone/>
                      </a:pPr>
                      <a:r>
                        <a:rPr lang="ru-RU" sz="2000" b="1"/>
                        <a:t>atan (x)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E5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ru-RU" sz="2000"/>
                        <a:t>Вычисление арктангенса </a:t>
                      </a:r>
                      <a:r>
                        <a:rPr lang="ru-RU" sz="2000" b="1"/>
                        <a:t>x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6950">
                <a:tc>
                  <a:txBody>
                    <a:bodyPr/>
                    <a:lstStyle/>
                    <a:p>
                      <a:pPr marL="85725" marR="0" lvl="0" indent="-9525" algn="l" rtl="0">
                        <a:spcBef>
                          <a:spcPts val="0"/>
                        </a:spcBef>
                        <a:buNone/>
                      </a:pPr>
                      <a:r>
                        <a:rPr lang="ru-RU" sz="2000" b="1"/>
                        <a:t>exp (x)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E5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ru-RU" sz="2000"/>
                        <a:t>Вычисление экспоненты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1975">
                <a:tc>
                  <a:txBody>
                    <a:bodyPr/>
                    <a:lstStyle/>
                    <a:p>
                      <a:pPr marL="85725" marR="0" lvl="0" indent="-9525" algn="l" rtl="0">
                        <a:spcBef>
                          <a:spcPts val="0"/>
                        </a:spcBef>
                        <a:buNone/>
                      </a:pPr>
                      <a:r>
                        <a:rPr lang="ru-RU" sz="2000" b="1"/>
                        <a:t>log (x)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E5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ru-RU" sz="2000" dirty="0"/>
                        <a:t>Вычисление натурального </a:t>
                      </a:r>
                      <a:r>
                        <a:rPr lang="ru-RU" sz="2000" dirty="0" err="1"/>
                        <a:t>логорифма</a:t>
                      </a:r>
                      <a:endParaRPr lang="ru-RU" sz="2000" dirty="0"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title"/>
          </p:nvPr>
        </p:nvSpPr>
        <p:spPr>
          <a:xfrm>
            <a:off x="284162" y="50085"/>
            <a:ext cx="8574086" cy="967839"/>
          </a:xfrm>
          <a:prstGeom prst="rect">
            <a:avLst/>
          </a:prstGeom>
          <a:solidFill>
            <a:srgbClr val="184E87">
              <a:alpha val="69803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ntarell"/>
              <a:buNone/>
            </a:pPr>
            <a:r>
              <a:rPr lang="ru-RU" sz="4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Самостоятельная работа (1)</a:t>
            </a:r>
          </a:p>
        </p:txBody>
      </p:sp>
      <p:sp>
        <p:nvSpPr>
          <p:cNvPr id="280" name="Shape 280"/>
          <p:cNvSpPr/>
          <p:nvPr/>
        </p:nvSpPr>
        <p:spPr>
          <a:xfrm>
            <a:off x="284162" y="1766425"/>
            <a:ext cx="8704200" cy="152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-RU" sz="22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Задание 1. </a:t>
            </a:r>
            <a:r>
              <a:rPr lang="ru-RU" sz="2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Задать значения переменным: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-RU" sz="2200" b="1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a=24, b=12, c=132</a:t>
            </a:r>
            <a:r>
              <a:rPr lang="ru-RU" sz="22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r>
              <a:rPr lang="ru-RU" sz="2200" b="1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245</a:t>
            </a:r>
            <a:r>
              <a:rPr lang="ru-RU" sz="22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-RU" sz="2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Вычислить значение </a:t>
            </a:r>
            <a:r>
              <a:rPr lang="ru-RU" sz="22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y=ab/c </a:t>
            </a:r>
            <a:r>
              <a:rPr lang="ru-RU" sz="2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и вывести результат на экран.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ru-RU"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Ответ: </a:t>
            </a:r>
            <a:r>
              <a:rPr lang="ru-RU" sz="1800">
                <a:latin typeface="Georgia"/>
                <a:ea typeface="Georgia"/>
                <a:cs typeface="Georgia"/>
                <a:sym typeface="Georgia"/>
              </a:rPr>
              <a:t>2.17778</a:t>
            </a:r>
          </a:p>
        </p:txBody>
      </p:sp>
      <p:sp>
        <p:nvSpPr>
          <p:cNvPr id="281" name="Shape 281"/>
          <p:cNvSpPr/>
          <p:nvPr/>
        </p:nvSpPr>
        <p:spPr>
          <a:xfrm>
            <a:off x="284162" y="3293726"/>
            <a:ext cx="8574000" cy="280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-RU" sz="2200" b="1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Задание 2. </a:t>
            </a:r>
            <a:r>
              <a:rPr lang="ru-RU" sz="22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Вычислить и вывести на экран объем (</a:t>
            </a:r>
            <a:r>
              <a:rPr lang="ru-RU" sz="2200" b="1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V</a:t>
            </a:r>
            <a:r>
              <a:rPr lang="ru-RU" sz="22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 пирамиды, основанием которой является треугольник.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-RU" sz="22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Стороны треугольника (</a:t>
            </a:r>
            <a:r>
              <a:rPr lang="ru-RU" sz="2200" b="1" i="0" u="none" strike="noStrike" cap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lang="ru-RU" sz="2200" b="1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ru-RU" sz="2200" b="1" i="0" u="none" strike="noStrike" cap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</a:t>
            </a:r>
            <a:r>
              <a:rPr lang="ru-RU" sz="2200" b="1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ru-RU" sz="2200" b="1" i="0" u="none" strike="noStrike" cap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</a:t>
            </a:r>
            <a:r>
              <a:rPr lang="ru-RU" sz="22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 и высоту (</a:t>
            </a:r>
            <a:r>
              <a:rPr lang="ru-RU" sz="2200" b="1" i="0" u="none" strike="noStrike" cap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</a:t>
            </a:r>
            <a:r>
              <a:rPr lang="ru-RU" sz="22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 задать с клавиатуры.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200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-RU" sz="22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Для вычисления площади (</a:t>
            </a:r>
            <a:r>
              <a:rPr lang="ru-RU" sz="2200" b="0" i="0" u="none" strike="noStrike" cap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</a:t>
            </a:r>
            <a:r>
              <a:rPr lang="ru-RU" sz="22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 основания использовать формулу Герона: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-RU" sz="22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</a:p>
        </p:txBody>
      </p:sp>
      <p:pic>
        <p:nvPicPr>
          <p:cNvPr id="282" name="Shape 2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6863" y="5679617"/>
            <a:ext cx="3429600" cy="482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Shape 28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40117" y="5611526"/>
            <a:ext cx="1458000" cy="65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Shape 28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31773" y="5543432"/>
            <a:ext cx="1046400" cy="7913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5" name="Shape 285"/>
          <p:cNvCxnSpPr/>
          <p:nvPr/>
        </p:nvCxnSpPr>
        <p:spPr>
          <a:xfrm rot="10800000" flipH="1">
            <a:off x="284163" y="4729237"/>
            <a:ext cx="8704173" cy="2419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6" name="Shape 286"/>
          <p:cNvSpPr txBox="1"/>
          <p:nvPr/>
        </p:nvSpPr>
        <p:spPr>
          <a:xfrm>
            <a:off x="284175" y="6334825"/>
            <a:ext cx="6015000" cy="482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-RU" sz="1800">
                <a:latin typeface="Georgia"/>
                <a:ea typeface="Georgia"/>
                <a:cs typeface="Georgia"/>
                <a:sym typeface="Georgia"/>
              </a:rPr>
              <a:t>Контрольный пример: A=3, B=4, C=5, H=6       V=12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284162" y="50085"/>
            <a:ext cx="8574086" cy="967839"/>
          </a:xfrm>
          <a:prstGeom prst="rect">
            <a:avLst/>
          </a:prstGeom>
          <a:solidFill>
            <a:srgbClr val="184E87">
              <a:alpha val="69803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ntarell"/>
              <a:buNone/>
            </a:pPr>
            <a:r>
              <a:rPr lang="ru-RU" sz="4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Самостоятельная работа (2)</a:t>
            </a:r>
          </a:p>
        </p:txBody>
      </p:sp>
      <p:sp>
        <p:nvSpPr>
          <p:cNvPr id="292" name="Shape 292"/>
          <p:cNvSpPr/>
          <p:nvPr/>
        </p:nvSpPr>
        <p:spPr>
          <a:xfrm>
            <a:off x="284175" y="1844475"/>
            <a:ext cx="8481599" cy="127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-RU" sz="2200" b="1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Задание 3. </a:t>
            </a:r>
            <a:r>
              <a:rPr lang="ru-RU" sz="22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Вычислить и вывести на экран значение функции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-RU" sz="2200" b="1" i="1" u="none" strike="noStrike" cap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y</a:t>
            </a:r>
            <a:r>
              <a:rPr lang="ru-RU" sz="2200" b="1" i="1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=</a:t>
            </a:r>
            <a:r>
              <a:rPr lang="ru-RU" sz="2200" b="1" i="1" u="none" strike="noStrike" cap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ax</a:t>
            </a:r>
            <a:r>
              <a:rPr lang="ru-RU" sz="2200" b="1" i="1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+ </a:t>
            </a:r>
            <a:r>
              <a:rPr lang="ru-RU" sz="2200" b="1" i="1" u="none" strike="noStrike" cap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cos</a:t>
            </a:r>
            <a:r>
              <a:rPr lang="ru-RU" sz="2200" b="1" i="1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(</a:t>
            </a:r>
            <a:r>
              <a:rPr lang="ru-RU" sz="2200" b="1" i="1" u="none" strike="noStrike" cap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bx</a:t>
            </a:r>
            <a:r>
              <a:rPr lang="ru-RU" sz="2200" b="1" i="1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r>
              <a:rPr lang="ru-RU" sz="2200" b="0" i="1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ru-RU" sz="22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при </a:t>
            </a:r>
            <a:r>
              <a:rPr lang="ru-RU" sz="2200" b="1" i="0" u="none" strike="noStrike" cap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lang="ru-RU" sz="2200" b="1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=2</a:t>
            </a:r>
            <a:r>
              <a:rPr lang="ru-RU" sz="2200" b="1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r>
              <a:rPr lang="ru-RU" sz="2200" b="1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5 </a:t>
            </a:r>
            <a:r>
              <a:rPr lang="ru-RU" sz="22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и </a:t>
            </a:r>
            <a:r>
              <a:rPr lang="ru-RU" sz="2200" b="1" i="0" u="none" strike="noStrike" cap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</a:t>
            </a:r>
            <a:r>
              <a:rPr lang="ru-RU" sz="2200" b="1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=3</a:t>
            </a:r>
            <a:r>
              <a:rPr lang="ru-RU" sz="22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-RU" sz="2200" b="1" i="1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ru-RU" sz="2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вводится с клавиатуры</a:t>
            </a:r>
          </a:p>
        </p:txBody>
      </p:sp>
      <p:sp>
        <p:nvSpPr>
          <p:cNvPr id="293" name="Shape 293"/>
          <p:cNvSpPr/>
          <p:nvPr/>
        </p:nvSpPr>
        <p:spPr>
          <a:xfrm>
            <a:off x="284162" y="3401623"/>
            <a:ext cx="8574000" cy="1569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-RU" sz="2200" b="1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Задание 4</a:t>
            </a:r>
            <a:r>
              <a:rPr lang="ru-RU" sz="22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 Вычислить и вывести на экран стоимость покупки, состоящей из нескольких тетрадей и карандашей.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-RU" sz="22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Исходные данные вводятся с клавиатуры.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-RU" sz="22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Использовать не более 3-х переменных.</a:t>
            </a:r>
          </a:p>
        </p:txBody>
      </p:sp>
      <p:sp>
        <p:nvSpPr>
          <p:cNvPr id="294" name="Shape 294"/>
          <p:cNvSpPr/>
          <p:nvPr/>
        </p:nvSpPr>
        <p:spPr>
          <a:xfrm>
            <a:off x="284163" y="5037673"/>
            <a:ext cx="8574000" cy="1569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-RU" sz="2200" b="1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Задание 5.  </a:t>
            </a:r>
            <a:r>
              <a:rPr lang="ru-RU" sz="22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Вычислить значение функции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br>
              <a:rPr lang="ru-RU" sz="22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ru-RU" sz="22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при </a:t>
            </a:r>
            <a:r>
              <a:rPr lang="ru-RU" sz="2200" b="1" i="1" u="none" strike="noStrike" cap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lang="ru-RU" sz="2200" b="1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=1</a:t>
            </a:r>
            <a:r>
              <a:rPr lang="ru-RU" sz="2200" b="1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r>
              <a:rPr lang="ru-RU" sz="2200" b="1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25;  </a:t>
            </a:r>
            <a:r>
              <a:rPr lang="ru-RU" sz="2200" b="1" i="1" u="none" strike="noStrike" cap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</a:t>
            </a:r>
            <a:r>
              <a:rPr lang="ru-RU" sz="2200" b="1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=8</a:t>
            </a:r>
            <a:r>
              <a:rPr lang="ru-RU" sz="2200" b="1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r>
              <a:rPr lang="ru-RU" sz="2200" b="1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62;   </a:t>
            </a:r>
            <a:r>
              <a:rPr lang="ru-RU" sz="2200" b="1" i="1" u="none" strike="noStrike" cap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</a:t>
            </a:r>
            <a:r>
              <a:rPr lang="ru-RU" sz="2200" b="1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=0</a:t>
            </a:r>
            <a:r>
              <a:rPr lang="ru-RU" sz="2200" b="1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r>
              <a:rPr lang="ru-RU" sz="2200" b="1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7;   </a:t>
            </a:r>
            <a:r>
              <a:rPr lang="ru-RU" sz="2200" b="1" i="1" u="none" strike="noStrike" cap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k</a:t>
            </a:r>
            <a:r>
              <a:rPr lang="ru-RU" sz="2200" b="1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=-0</a:t>
            </a:r>
            <a:r>
              <a:rPr lang="ru-RU" sz="2200" b="1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r>
              <a:rPr lang="ru-RU" sz="2200" b="1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93;   </a:t>
            </a:r>
            <a:r>
              <a:rPr lang="ru-RU" sz="2200" b="1" i="1" u="none" strike="noStrike" cap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ru-RU" sz="2200" b="1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=0</a:t>
            </a:r>
            <a:r>
              <a:rPr lang="ru-RU" sz="2200" b="1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r>
              <a:rPr lang="ru-RU" sz="2200" b="1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38</a:t>
            </a:r>
            <a:r>
              <a:rPr lang="ru-RU" sz="22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-RU" sz="22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</a:t>
            </a:r>
          </a:p>
        </p:txBody>
      </p:sp>
      <p:pic>
        <p:nvPicPr>
          <p:cNvPr id="295" name="Shape 2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45101" y="4901524"/>
            <a:ext cx="2385599" cy="656699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Shape 296"/>
          <p:cNvSpPr txBox="1"/>
          <p:nvPr/>
        </p:nvSpPr>
        <p:spPr>
          <a:xfrm>
            <a:off x="4860950" y="2599025"/>
            <a:ext cx="4076999" cy="43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 sz="1800">
                <a:latin typeface="Georgia"/>
                <a:ea typeface="Georgia"/>
                <a:cs typeface="Georgia"/>
                <a:sym typeface="Georgia"/>
              </a:rPr>
              <a:t>Ответ: при x=0.38   y=1.36759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6677700" y="6262025"/>
            <a:ext cx="2260200" cy="43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 sz="1800">
                <a:latin typeface="Georgia"/>
                <a:ea typeface="Georgia"/>
                <a:cs typeface="Georgia"/>
                <a:sym typeface="Georgia"/>
              </a:rPr>
              <a:t>Ответ: - 0.299554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284162" y="50085"/>
            <a:ext cx="8574000" cy="967800"/>
          </a:xfrm>
          <a:prstGeom prst="rect">
            <a:avLst/>
          </a:prstGeom>
          <a:solidFill>
            <a:srgbClr val="184E87">
              <a:alpha val="698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ntarell"/>
              <a:buNone/>
            </a:pPr>
            <a:r>
              <a:rPr lang="ru-RU" sz="4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1 программа</a:t>
            </a:r>
          </a:p>
        </p:txBody>
      </p:sp>
      <p:sp>
        <p:nvSpPr>
          <p:cNvPr id="210" name="Shape 210"/>
          <p:cNvSpPr/>
          <p:nvPr/>
        </p:nvSpPr>
        <p:spPr>
          <a:xfrm>
            <a:off x="317176" y="1863325"/>
            <a:ext cx="4371300" cy="4154999"/>
          </a:xfrm>
          <a:prstGeom prst="rect">
            <a:avLst/>
          </a:prstGeom>
          <a:solidFill>
            <a:srgbClr val="D9E7FA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&lt;iostream&gt;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namespace std;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main()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cout &lt;&lt; "Hello world!" &lt;&lt; endl;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return 0;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4799375" y="1863330"/>
            <a:ext cx="3944700" cy="272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Программа начинается с директив </a:t>
            </a:r>
            <a:r>
              <a:rPr lang="ru-RU" sz="2000" b="1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#include</a:t>
            </a: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вставляющих в текст программы так называемые заголовочные файлы, которые содержат описания функций, используемых в этой программе. </a:t>
            </a:r>
            <a:r>
              <a:rPr lang="ru-RU" sz="2000" b="1" i="1" u="none" strike="noStrike" cap="none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Подключение библиотеки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-RU" sz="2000" b="1" i="1" u="none" strike="noStrike" cap="none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потокового ввода-вывода</a:t>
            </a:r>
            <a:r>
              <a:rPr lang="ru-RU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sp>
        <p:nvSpPr>
          <p:cNvPr id="212" name="Shape 212"/>
          <p:cNvSpPr/>
          <p:nvPr/>
        </p:nvSpPr>
        <p:spPr>
          <a:xfrm>
            <a:off x="3423875" y="2042050"/>
            <a:ext cx="1375499" cy="288899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3" name="Shape 213"/>
          <p:cNvSpPr txBox="1"/>
          <p:nvPr/>
        </p:nvSpPr>
        <p:spPr>
          <a:xfrm>
            <a:off x="5374475" y="5281525"/>
            <a:ext cx="3369600" cy="736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/>
              <a:t>Директивы #include должны всегда начинаться с новой строки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284162" y="50085"/>
            <a:ext cx="8574086" cy="967839"/>
          </a:xfrm>
          <a:prstGeom prst="rect">
            <a:avLst/>
          </a:prstGeom>
          <a:solidFill>
            <a:srgbClr val="184E87">
              <a:alpha val="69803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ntarell"/>
              <a:buNone/>
            </a:pPr>
            <a:r>
              <a:rPr lang="ru-RU" sz="4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1 программа</a:t>
            </a:r>
          </a:p>
        </p:txBody>
      </p:sp>
      <p:sp>
        <p:nvSpPr>
          <p:cNvPr id="219" name="Shape 219"/>
          <p:cNvSpPr/>
          <p:nvPr/>
        </p:nvSpPr>
        <p:spPr>
          <a:xfrm>
            <a:off x="317176" y="1863325"/>
            <a:ext cx="4371294" cy="4154983"/>
          </a:xfrm>
          <a:prstGeom prst="rect">
            <a:avLst/>
          </a:prstGeom>
          <a:solidFill>
            <a:srgbClr val="D9E7FA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&lt;iostream&gt;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namespace std;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main()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cout &lt;&lt; "Hello world!" &lt;&lt; endl;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return 0;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</p:txBody>
      </p:sp>
      <p:sp>
        <p:nvSpPr>
          <p:cNvPr id="220" name="Shape 220"/>
          <p:cNvSpPr/>
          <p:nvPr/>
        </p:nvSpPr>
        <p:spPr>
          <a:xfrm>
            <a:off x="3423875" y="3032650"/>
            <a:ext cx="1375499" cy="288899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1" name="Shape 221"/>
          <p:cNvSpPr txBox="1"/>
          <p:nvPr/>
        </p:nvSpPr>
        <p:spPr>
          <a:xfrm>
            <a:off x="4948180" y="2829216"/>
            <a:ext cx="3944700" cy="1631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-RU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Информация об используемом пространстве имен.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284162" y="50085"/>
            <a:ext cx="8574000" cy="967800"/>
          </a:xfrm>
          <a:prstGeom prst="rect">
            <a:avLst/>
          </a:prstGeom>
          <a:solidFill>
            <a:srgbClr val="184E87">
              <a:alpha val="698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ntarell"/>
              <a:buNone/>
            </a:pPr>
            <a:r>
              <a:rPr lang="ru-RU" sz="4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1 программа</a:t>
            </a:r>
          </a:p>
        </p:txBody>
      </p:sp>
      <p:sp>
        <p:nvSpPr>
          <p:cNvPr id="227" name="Shape 227"/>
          <p:cNvSpPr/>
          <p:nvPr/>
        </p:nvSpPr>
        <p:spPr>
          <a:xfrm>
            <a:off x="317176" y="1863325"/>
            <a:ext cx="4371300" cy="4154999"/>
          </a:xfrm>
          <a:prstGeom prst="rect">
            <a:avLst/>
          </a:prstGeom>
          <a:solidFill>
            <a:srgbClr val="D9E7FA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&lt;iostream&gt;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namespace std;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main()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cout &lt;&lt; "Hello world!" &lt;&lt; endl;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return 0;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</p:txBody>
      </p:sp>
      <p:sp>
        <p:nvSpPr>
          <p:cNvPr id="228" name="Shape 228"/>
          <p:cNvSpPr/>
          <p:nvPr/>
        </p:nvSpPr>
        <p:spPr>
          <a:xfrm>
            <a:off x="3807325" y="4051475"/>
            <a:ext cx="1375499" cy="288899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9" name="Shape 229"/>
          <p:cNvSpPr txBox="1"/>
          <p:nvPr/>
        </p:nvSpPr>
        <p:spPr>
          <a:xfrm>
            <a:off x="4913475" y="3192271"/>
            <a:ext cx="3944700" cy="859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Далее следует заголовок главной функции программы </a:t>
            </a:r>
            <a:r>
              <a:rPr lang="ru-RU" sz="2000" b="1" i="1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4787925" y="4756175"/>
            <a:ext cx="4254900" cy="859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Любая конструкция в языке Си++ заканчивается  </a:t>
            </a:r>
            <a:r>
              <a:rPr lang="ru-RU" sz="2000" b="1" i="1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точкой с запятой (;)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284162" y="50085"/>
            <a:ext cx="8574000" cy="967800"/>
          </a:xfrm>
          <a:prstGeom prst="rect">
            <a:avLst/>
          </a:prstGeom>
          <a:solidFill>
            <a:srgbClr val="184E87">
              <a:alpha val="698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ct val="64705"/>
              <a:buFont typeface="Arial"/>
              <a:buNone/>
            </a:pPr>
            <a:endParaRPr sz="1650"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ntarell"/>
              <a:buNone/>
            </a:pPr>
            <a:r>
              <a:rPr lang="ru-RU" sz="4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Оформление кода программы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522375" y="1225299"/>
            <a:ext cx="8097600" cy="55091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50000"/>
              <a:buFont typeface="Arial"/>
              <a:buNone/>
            </a:pPr>
            <a:r>
              <a:rPr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Стиль программирования должен сделать программу более понятной людям, ее читающим.</a:t>
            </a:r>
          </a:p>
          <a:p>
            <a:pPr marL="457200" lvl="0" indent="-3556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Осмысленные имена переменных (</a:t>
            </a:r>
            <a:r>
              <a:rPr lang="ru-RU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</a:t>
            </a: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</a:p>
          <a:p>
            <a:pPr marL="2286000" lvl="0" indent="0" rtl="0">
              <a:spcBef>
                <a:spcPts val="0"/>
              </a:spcBef>
              <a:buNone/>
            </a:pPr>
            <a:r>
              <a:rPr lang="ru-RU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Буквы в верхнем и нижнем регистрах являются различными, т. е. </a:t>
            </a:r>
            <a:r>
              <a:rPr lang="ru-RU" sz="20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</a:t>
            </a:r>
            <a:r>
              <a:rPr lang="ru-RU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 </a:t>
            </a:r>
            <a:r>
              <a:rPr lang="ru-RU" sz="20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</a:t>
            </a:r>
            <a:r>
              <a:rPr lang="ru-RU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— разные имена.</a:t>
            </a:r>
            <a:br>
              <a:rPr lang="ru-RU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ru-RU" sz="20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Разделение слов с помощью нижнего подчеркивания, можно считать традицией программистов на Си (</a:t>
            </a:r>
            <a:r>
              <a:rPr lang="ru-RU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number_box</a:t>
            </a: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b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ru-RU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Оформление </a:t>
            </a:r>
            <a:b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логических блоков и </a:t>
            </a:r>
            <a:b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запись кода “лесенкой”.</a:t>
            </a:r>
          </a:p>
          <a:p>
            <a:pPr lvl="0" rtl="0">
              <a:spcBef>
                <a:spcPts val="0"/>
              </a:spcBef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Комментарии помогают понять смысл выполняемых программой действий и являются обязательной ее частью. </a:t>
            </a:r>
          </a:p>
          <a:p>
            <a:pPr marL="2743200" lvl="0" indent="-69850" rtl="0">
              <a:spcBef>
                <a:spcPts val="0"/>
              </a:spcBef>
              <a:buClr>
                <a:srgbClr val="000000"/>
              </a:buClr>
              <a:buSzPct val="55000"/>
              <a:buFont typeface="Arial"/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  Это комментарий */   </a:t>
            </a:r>
          </a:p>
          <a:p>
            <a:pPr marL="2743200" lvl="0" indent="-69850" rtl="0">
              <a:spcBef>
                <a:spcPts val="0"/>
              </a:spcBef>
              <a:buClr>
                <a:srgbClr val="000000"/>
              </a:buClr>
              <a:buSzPct val="55000"/>
              <a:buFont typeface="Arial"/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Это тоже комментарий </a:t>
            </a:r>
          </a:p>
        </p:txBody>
      </p:sp>
      <p:pic>
        <p:nvPicPr>
          <p:cNvPr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2150" y="3979898"/>
            <a:ext cx="2021125" cy="1341125"/>
          </a:xfrm>
          <a:prstGeom prst="rect">
            <a:avLst/>
          </a:prstGeom>
          <a:noFill/>
          <a:ln w="9525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284162" y="50085"/>
            <a:ext cx="8574000" cy="967800"/>
          </a:xfrm>
          <a:prstGeom prst="rect">
            <a:avLst/>
          </a:prstGeom>
          <a:solidFill>
            <a:srgbClr val="184E87">
              <a:alpha val="698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ct val="64705"/>
              <a:buFont typeface="Arial"/>
              <a:buNone/>
            </a:pPr>
            <a:endParaRPr sz="1650"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ntarell"/>
              <a:buNone/>
            </a:pPr>
            <a:r>
              <a:rPr lang="ru-RU" sz="4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Оформление работы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371250" y="2551850"/>
            <a:ext cx="8487000" cy="3946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ru-RU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Каждую программу начинаем с комментария</a:t>
            </a:r>
          </a:p>
          <a:p>
            <a:pPr marL="2743200" lvl="0" indent="-69850" algn="ctr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 rtl="0"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rPr lang="ru-RU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  531 Петров Вася</a:t>
            </a:r>
          </a:p>
          <a:p>
            <a:pPr lvl="0" algn="ctr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69850" algn="ctr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284162" y="50085"/>
            <a:ext cx="8574000" cy="1410000"/>
          </a:xfrm>
          <a:prstGeom prst="rect">
            <a:avLst/>
          </a:prstGeom>
          <a:solidFill>
            <a:srgbClr val="184E87">
              <a:alpha val="69803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ntarell"/>
              <a:buNone/>
            </a:pPr>
            <a:r>
              <a:rPr lang="ru-RU" sz="4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Вывод информации на экран</a:t>
            </a:r>
            <a:br>
              <a:rPr lang="ru-RU" sz="4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ru-RU" sz="4200" b="1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cout &lt;&lt;  </a:t>
            </a:r>
          </a:p>
        </p:txBody>
      </p:sp>
      <p:pic>
        <p:nvPicPr>
          <p:cNvPr id="249" name="Shape 2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4175" y="1698900"/>
            <a:ext cx="8778900" cy="515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284175" y="97674"/>
            <a:ext cx="8574000" cy="1479000"/>
          </a:xfrm>
          <a:prstGeom prst="rect">
            <a:avLst/>
          </a:prstGeom>
          <a:solidFill>
            <a:srgbClr val="184E87">
              <a:alpha val="69803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ntarell"/>
              <a:buNone/>
            </a:pPr>
            <a:r>
              <a:rPr lang="ru-RU" sz="4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Ввод информации с клавиатуры</a:t>
            </a:r>
            <a:br>
              <a:rPr lang="ru-RU" sz="4200" b="0" i="0" u="none" strike="noStrike" cap="non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</a:br>
            <a:r>
              <a:rPr lang="ru-RU" sz="4200" b="1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cin &gt;&gt;</a:t>
            </a:r>
          </a:p>
        </p:txBody>
      </p:sp>
      <p:pic>
        <p:nvPicPr>
          <p:cNvPr id="255" name="Shape 2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706" y="2381049"/>
            <a:ext cx="8194489" cy="1855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Shape 2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2994" y="5052180"/>
            <a:ext cx="8975435" cy="116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284162" y="50085"/>
            <a:ext cx="8574086" cy="967839"/>
          </a:xfrm>
          <a:prstGeom prst="rect">
            <a:avLst/>
          </a:prstGeom>
          <a:solidFill>
            <a:srgbClr val="184E87">
              <a:alpha val="69803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ntarell"/>
              <a:buNone/>
            </a:pPr>
            <a:r>
              <a:rPr lang="ru-RU" sz="4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Упражнение</a:t>
            </a:r>
            <a:r>
              <a:rPr lang="ru-RU" sz="4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</a:p>
        </p:txBody>
      </p:sp>
      <p:pic>
        <p:nvPicPr>
          <p:cNvPr id="262" name="Shape 262"/>
          <p:cNvPicPr preferRelativeResize="0"/>
          <p:nvPr/>
        </p:nvPicPr>
        <p:blipFill rotWithShape="1">
          <a:blip r:embed="rId3">
            <a:alphaModFix/>
          </a:blip>
          <a:srcRect r="31325" b="27488"/>
          <a:stretch/>
        </p:blipFill>
        <p:spPr>
          <a:xfrm>
            <a:off x="307124" y="3257763"/>
            <a:ext cx="8574000" cy="178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Спектр">
  <a:themeElements>
    <a:clrScheme name="Пиксель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705</Words>
  <Application>Microsoft Macintosh PowerPoint</Application>
  <PresentationFormat>Экран (4:3)</PresentationFormat>
  <Paragraphs>133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Calibri</vt:lpstr>
      <vt:lpstr>Cantarell</vt:lpstr>
      <vt:lpstr>Georgia</vt:lpstr>
      <vt:lpstr>Noto Symbol</vt:lpstr>
      <vt:lpstr>Trebuchet MS</vt:lpstr>
      <vt:lpstr>Спектр</vt:lpstr>
      <vt:lpstr>Разработка и отладка  линейных программ </vt:lpstr>
      <vt:lpstr>1 программа</vt:lpstr>
      <vt:lpstr>1 программа</vt:lpstr>
      <vt:lpstr>1 программа</vt:lpstr>
      <vt:lpstr> Оформление кода программы</vt:lpstr>
      <vt:lpstr> Оформление работы</vt:lpstr>
      <vt:lpstr>Вывод информации на экран cout &lt;&lt;  </vt:lpstr>
      <vt:lpstr>Ввод информации с клавиатуры cin &gt;&gt;</vt:lpstr>
      <vt:lpstr>Упражнение </vt:lpstr>
      <vt:lpstr>Help</vt:lpstr>
      <vt:lpstr>Help</vt:lpstr>
      <vt:lpstr>Самостоятельная работа (1)</vt:lpstr>
      <vt:lpstr>Самостоятельная работа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 отладка  линейных программ </dc:title>
  <cp:lastModifiedBy>Екатерина Числова</cp:lastModifiedBy>
  <cp:revision>3</cp:revision>
  <dcterms:modified xsi:type="dcterms:W3CDTF">2024-03-05T13:09:30Z</dcterms:modified>
</cp:coreProperties>
</file>