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Титульный слайд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457199" y="1295400"/>
            <a:ext cx="8228013" cy="1927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57199" y="3307976"/>
            <a:ext cx="8228013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chemeClr val="accent1"/>
              </a:buClr>
              <a:buFont typeface="Noto Symbol"/>
              <a:buNone/>
              <a:defRPr/>
            </a:lvl1pPr>
            <a:lvl2pPr indent="0" lvl="1" marL="457200" marR="0" rtl="0" algn="ctr">
              <a:spcBef>
                <a:spcPts val="600"/>
              </a:spcBef>
              <a:buClr>
                <a:srgbClr val="C0F942"/>
              </a:buClr>
              <a:buFont typeface="Noto Symbol"/>
              <a:buNone/>
              <a:defRPr/>
            </a:lvl2pPr>
            <a:lvl3pPr indent="0" lvl="2" marL="914400" marR="0" rtl="0" algn="ctr">
              <a:spcBef>
                <a:spcPts val="600"/>
              </a:spcBef>
              <a:buClr>
                <a:schemeClr val="accent1"/>
              </a:buClr>
              <a:buFont typeface="Noto Symbol"/>
              <a:buNone/>
              <a:defRPr/>
            </a:lvl3pPr>
            <a:lvl4pPr indent="0" lvl="3" marL="1371600" marR="0" rtl="0" algn="ctr">
              <a:spcBef>
                <a:spcPts val="600"/>
              </a:spcBef>
              <a:buClr>
                <a:srgbClr val="C0F942"/>
              </a:buClr>
              <a:buFont typeface="Noto Symbol"/>
              <a:buNone/>
              <a:defRPr/>
            </a:lvl4pPr>
            <a:lvl5pPr indent="0" lvl="4" marL="1828800" marR="0" rtl="0" algn="ctr">
              <a:spcBef>
                <a:spcPts val="600"/>
              </a:spcBef>
              <a:buClr>
                <a:schemeClr val="accent1"/>
              </a:buClr>
              <a:buFont typeface="Noto Symbol"/>
              <a:buNone/>
              <a:defRPr/>
            </a:lvl5pPr>
            <a:lvl6pPr indent="0" lvl="5" marL="2286000" marR="0" rtl="0" algn="ctr">
              <a:spcBef>
                <a:spcPts val="360"/>
              </a:spcBef>
              <a:buClr>
                <a:srgbClr val="C0F942"/>
              </a:buClr>
              <a:buFont typeface="Noto Symbol"/>
              <a:buNone/>
              <a:defRPr/>
            </a:lvl6pPr>
            <a:lvl7pPr indent="0" lvl="6" marL="2743200" marR="0" rtl="0" algn="ctr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7pPr>
            <a:lvl8pPr indent="0" lvl="7" marL="3200400" marR="0" rtl="0" algn="ctr">
              <a:spcBef>
                <a:spcPts val="360"/>
              </a:spcBef>
              <a:buClr>
                <a:srgbClr val="C0F942"/>
              </a:buClr>
              <a:buFont typeface="Noto Symbol"/>
              <a:buNone/>
              <a:defRPr/>
            </a:lvl8pPr>
            <a:lvl9pPr indent="0" lvl="8" marL="3657600" marR="0" rtl="0" algn="ctr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578961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ru-RU" sz="11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  <p:sp>
        <p:nvSpPr>
          <p:cNvPr id="17" name="Shape 17"/>
          <p:cNvSpPr txBox="1"/>
          <p:nvPr/>
        </p:nvSpPr>
        <p:spPr>
          <a:xfrm>
            <a:off x="8292817" y="5804646"/>
            <a:ext cx="36708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ru-RU" sz="4400" u="none" cap="none" strike="noStrike">
                <a:solidFill>
                  <a:schemeClr val="accent1"/>
                </a:solidFill>
                <a:latin typeface="Noto Symbol"/>
                <a:ea typeface="Noto Symbol"/>
                <a:cs typeface="Noto Symbol"/>
                <a:sym typeface="Noto Symbol"/>
              </a:rPr>
              <a:t>•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3451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578961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ru-RU" sz="11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Объект с подписью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199" y="381001"/>
            <a:ext cx="3509683" cy="220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5029200" y="273050"/>
            <a:ext cx="365760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31775" lvl="5" marL="1946275" rtl="0">
              <a:spcBef>
                <a:spcPts val="0"/>
              </a:spcBef>
              <a:defRPr/>
            </a:lvl6pPr>
            <a:lvl7pPr indent="-230188" lvl="6" marL="2173288" rtl="0">
              <a:spcBef>
                <a:spcPts val="0"/>
              </a:spcBef>
              <a:defRPr/>
            </a:lvl7pPr>
            <a:lvl8pPr indent="-227013" lvl="7" marL="2398713" rtl="0">
              <a:spcBef>
                <a:spcPts val="0"/>
              </a:spcBef>
              <a:defRPr/>
            </a:lvl8pPr>
            <a:lvl9pPr indent="-238125" lvl="8" marL="2625725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57199" y="2649071"/>
            <a:ext cx="3509683" cy="3388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600"/>
              </a:spcBef>
              <a:buClr>
                <a:schemeClr val="lt1"/>
              </a:buClr>
              <a:buFont typeface="Georgia"/>
              <a:buNone/>
              <a:defRPr/>
            </a:lvl1pPr>
            <a:lvl2pPr indent="0" lvl="1" marL="457200" rtl="0">
              <a:spcBef>
                <a:spcPts val="0"/>
              </a:spcBef>
              <a:buFont typeface="Georgia"/>
              <a:buNone/>
              <a:defRPr/>
            </a:lvl2pPr>
            <a:lvl3pPr indent="0" lvl="2" marL="914400" rtl="0">
              <a:spcBef>
                <a:spcPts val="0"/>
              </a:spcBef>
              <a:buFont typeface="Georgia"/>
              <a:buNone/>
              <a:defRPr/>
            </a:lvl3pPr>
            <a:lvl4pPr indent="0" lvl="3" marL="1371600" rtl="0">
              <a:spcBef>
                <a:spcPts val="0"/>
              </a:spcBef>
              <a:buFont typeface="Georgia"/>
              <a:buNone/>
              <a:defRPr/>
            </a:lvl4pPr>
            <a:lvl5pPr indent="0" lvl="4" marL="1828800" rtl="0">
              <a:spcBef>
                <a:spcPts val="0"/>
              </a:spcBef>
              <a:buFont typeface="Georgia"/>
              <a:buNone/>
              <a:defRPr/>
            </a:lvl5pPr>
            <a:lvl6pPr indent="0" lvl="5" marL="2286000" rtl="0">
              <a:spcBef>
                <a:spcPts val="0"/>
              </a:spcBef>
              <a:buFont typeface="Lustria"/>
              <a:buNone/>
              <a:defRPr/>
            </a:lvl6pPr>
            <a:lvl7pPr indent="0" lvl="6" marL="2743200" rtl="0">
              <a:spcBef>
                <a:spcPts val="0"/>
              </a:spcBef>
              <a:buFont typeface="Lustria"/>
              <a:buNone/>
              <a:defRPr/>
            </a:lvl7pPr>
            <a:lvl8pPr indent="0" lvl="7" marL="3200400" rtl="0">
              <a:spcBef>
                <a:spcPts val="0"/>
              </a:spcBef>
              <a:buFont typeface="Lustria"/>
              <a:buNone/>
              <a:defRPr/>
            </a:lvl8pPr>
            <a:lvl9pPr indent="0" lvl="8" marL="3657600" rtl="0">
              <a:spcBef>
                <a:spcPts val="0"/>
              </a:spcBef>
              <a:buFont typeface="Lustria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578961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ru-RU" sz="11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Рисунок с подписью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051425" y="381001"/>
            <a:ext cx="3635374" cy="220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051425" y="2649069"/>
            <a:ext cx="3635374" cy="3505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600"/>
              </a:spcBef>
              <a:buClr>
                <a:srgbClr val="595959"/>
              </a:buClr>
              <a:buFont typeface="Georgia"/>
              <a:buNone/>
              <a:defRPr/>
            </a:lvl1pPr>
            <a:lvl2pPr indent="0" lvl="1" marL="457200" rtl="0">
              <a:spcBef>
                <a:spcPts val="0"/>
              </a:spcBef>
              <a:buFont typeface="Georgia"/>
              <a:buNone/>
              <a:defRPr/>
            </a:lvl2pPr>
            <a:lvl3pPr indent="0" lvl="2" marL="914400" rtl="0">
              <a:spcBef>
                <a:spcPts val="0"/>
              </a:spcBef>
              <a:buFont typeface="Georgia"/>
              <a:buNone/>
              <a:defRPr/>
            </a:lvl3pPr>
            <a:lvl4pPr indent="0" lvl="3" marL="1371600" rtl="0">
              <a:spcBef>
                <a:spcPts val="0"/>
              </a:spcBef>
              <a:buFont typeface="Georgia"/>
              <a:buNone/>
              <a:defRPr/>
            </a:lvl4pPr>
            <a:lvl5pPr indent="0" lvl="4" marL="1828800" rtl="0">
              <a:spcBef>
                <a:spcPts val="0"/>
              </a:spcBef>
              <a:buFont typeface="Georgia"/>
              <a:buNone/>
              <a:defRPr/>
            </a:lvl5pPr>
            <a:lvl6pPr indent="0" lvl="5" marL="2286000" rtl="0">
              <a:spcBef>
                <a:spcPts val="0"/>
              </a:spcBef>
              <a:buFont typeface="Lustria"/>
              <a:buNone/>
              <a:defRPr/>
            </a:lvl6pPr>
            <a:lvl7pPr indent="0" lvl="6" marL="2743200" rtl="0">
              <a:spcBef>
                <a:spcPts val="0"/>
              </a:spcBef>
              <a:buFont typeface="Lustria"/>
              <a:buNone/>
              <a:defRPr/>
            </a:lvl7pPr>
            <a:lvl8pPr indent="0" lvl="7" marL="3200400" rtl="0">
              <a:spcBef>
                <a:spcPts val="0"/>
              </a:spcBef>
              <a:buFont typeface="Lustria"/>
              <a:buNone/>
              <a:defRPr/>
            </a:lvl8pPr>
            <a:lvl9pPr indent="0" lvl="8" marL="3657600" rtl="0">
              <a:spcBef>
                <a:spcPts val="0"/>
              </a:spcBef>
              <a:buFont typeface="Lustria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578961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ru-RU" sz="11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228600" y="1143000"/>
            <a:ext cx="4267199" cy="4267199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рисунка с подписью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051425" y="381001"/>
            <a:ext cx="3635374" cy="220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5051425" y="2649069"/>
            <a:ext cx="3635374" cy="3505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600"/>
              </a:spcBef>
              <a:buClr>
                <a:srgbClr val="595959"/>
              </a:buClr>
              <a:buFont typeface="Georgia"/>
              <a:buNone/>
              <a:defRPr/>
            </a:lvl1pPr>
            <a:lvl2pPr indent="0" lvl="1" marL="457200" rtl="0">
              <a:spcBef>
                <a:spcPts val="0"/>
              </a:spcBef>
              <a:buFont typeface="Georgia"/>
              <a:buNone/>
              <a:defRPr/>
            </a:lvl2pPr>
            <a:lvl3pPr indent="0" lvl="2" marL="914400" rtl="0">
              <a:spcBef>
                <a:spcPts val="0"/>
              </a:spcBef>
              <a:buFont typeface="Georgia"/>
              <a:buNone/>
              <a:defRPr/>
            </a:lvl3pPr>
            <a:lvl4pPr indent="0" lvl="3" marL="1371600" rtl="0">
              <a:spcBef>
                <a:spcPts val="0"/>
              </a:spcBef>
              <a:buFont typeface="Georgia"/>
              <a:buNone/>
              <a:defRPr/>
            </a:lvl4pPr>
            <a:lvl5pPr indent="0" lvl="4" marL="1828800" rtl="0">
              <a:spcBef>
                <a:spcPts val="0"/>
              </a:spcBef>
              <a:buFont typeface="Georgia"/>
              <a:buNone/>
              <a:defRPr/>
            </a:lvl5pPr>
            <a:lvl6pPr indent="0" lvl="5" marL="2286000" rtl="0">
              <a:spcBef>
                <a:spcPts val="0"/>
              </a:spcBef>
              <a:buFont typeface="Lustria"/>
              <a:buNone/>
              <a:defRPr/>
            </a:lvl6pPr>
            <a:lvl7pPr indent="0" lvl="6" marL="2743200" rtl="0">
              <a:spcBef>
                <a:spcPts val="0"/>
              </a:spcBef>
              <a:buFont typeface="Lustria"/>
              <a:buNone/>
              <a:defRPr/>
            </a:lvl7pPr>
            <a:lvl8pPr indent="0" lvl="7" marL="3200400" rtl="0">
              <a:spcBef>
                <a:spcPts val="0"/>
              </a:spcBef>
              <a:buFont typeface="Lustria"/>
              <a:buNone/>
              <a:defRPr/>
            </a:lvl8pPr>
            <a:lvl9pPr indent="0" lvl="8" marL="3657600" rtl="0">
              <a:spcBef>
                <a:spcPts val="0"/>
              </a:spcBef>
              <a:buFont typeface="Lustria"/>
              <a:buNone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578961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ru-RU" sz="11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  <p:sp>
        <p:nvSpPr>
          <p:cNvPr id="100" name="Shape 100"/>
          <p:cNvSpPr/>
          <p:nvPr>
            <p:ph idx="2" type="pic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/>
          <p:nvPr>
            <p:ph idx="3" type="pic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/>
          <p:nvPr>
            <p:ph idx="4" type="pic"/>
          </p:nvPr>
        </p:nvSpPr>
        <p:spPr>
          <a:xfrm>
            <a:off x="269875" y="762000"/>
            <a:ext cx="2092324" cy="2092324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Заголовок и вертик. текст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3451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 rot="5400000">
            <a:off x="2836769" y="188819"/>
            <a:ext cx="3468875" cy="8228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marL="1719072" rtl="0">
              <a:spcBef>
                <a:spcPts val="0"/>
              </a:spcBef>
              <a:defRPr/>
            </a:lvl6pPr>
            <a:lvl7pPr lvl="6" marL="1719072" rtl="0">
              <a:spcBef>
                <a:spcPts val="0"/>
              </a:spcBef>
              <a:defRPr/>
            </a:lvl7pPr>
            <a:lvl8pPr lvl="7" marL="1719072" rtl="0">
              <a:spcBef>
                <a:spcPts val="0"/>
              </a:spcBef>
              <a:defRPr/>
            </a:lvl8pPr>
            <a:lvl9pPr lvl="8" marL="1719072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578961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ru-RU" sz="11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Вертик. загол. и текст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 rot="5400000">
            <a:off x="4922837" y="2438400"/>
            <a:ext cx="5851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 rot="5400000">
            <a:off x="659279" y="214780"/>
            <a:ext cx="5615641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578961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ru-RU" sz="11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ключение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578961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ru-RU" sz="11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Пустой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578961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ru-RU" sz="11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Заголовок и объект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3451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39775" y="2770093"/>
            <a:ext cx="7662863" cy="3267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578961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ru-RU" sz="11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Заголовок раздела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236693"/>
            <a:ext cx="64007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676399" y="3609694"/>
            <a:ext cx="518160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r">
              <a:spcBef>
                <a:spcPts val="300"/>
              </a:spcBef>
              <a:buClr>
                <a:schemeClr val="lt1"/>
              </a:buClr>
              <a:buFont typeface="Georgia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Lustria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Lustria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Lustria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Lustria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7238999" y="6356350"/>
            <a:ext cx="14462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ru-RU" sz="11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  <p:sp>
        <p:nvSpPr>
          <p:cNvPr id="34" name="Shape 34"/>
          <p:cNvSpPr txBox="1"/>
          <p:nvPr/>
        </p:nvSpPr>
        <p:spPr>
          <a:xfrm>
            <a:off x="8292817" y="5804646"/>
            <a:ext cx="36708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ru-RU" sz="4400" u="none" cap="none" strike="noStrike">
                <a:solidFill>
                  <a:schemeClr val="accent1"/>
                </a:solidFill>
                <a:latin typeface="Noto Symbol"/>
                <a:ea typeface="Noto Symbol"/>
                <a:cs typeface="Noto Symbol"/>
                <a:sym typeface="Noto Symbol"/>
              </a:rPr>
              <a:t>•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Два объекта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3451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40664" y="2784475"/>
            <a:ext cx="3767328" cy="3252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31775" lvl="5" marL="1946275" rtl="0">
              <a:spcBef>
                <a:spcPts val="0"/>
              </a:spcBef>
              <a:defRPr/>
            </a:lvl6pPr>
            <a:lvl7pPr indent="-230188" lvl="6" marL="2173288" rtl="0">
              <a:spcBef>
                <a:spcPts val="0"/>
              </a:spcBef>
              <a:defRPr/>
            </a:lvl7pPr>
            <a:lvl8pPr indent="-227013" lvl="7" marL="2398713" rtl="0">
              <a:spcBef>
                <a:spcPts val="0"/>
              </a:spcBef>
              <a:defRPr/>
            </a:lvl8pPr>
            <a:lvl9pPr indent="-238125" lvl="8" marL="2625725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34753" y="2784475"/>
            <a:ext cx="3767328" cy="3252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31775" lvl="5" marL="1946275" rtl="0">
              <a:spcBef>
                <a:spcPts val="0"/>
              </a:spcBef>
              <a:defRPr/>
            </a:lvl6pPr>
            <a:lvl7pPr indent="-230188" lvl="6" marL="2173288" rtl="0">
              <a:spcBef>
                <a:spcPts val="0"/>
              </a:spcBef>
              <a:defRPr/>
            </a:lvl7pPr>
            <a:lvl8pPr indent="-227013" lvl="7" marL="2398713" rtl="0">
              <a:spcBef>
                <a:spcPts val="0"/>
              </a:spcBef>
              <a:defRPr/>
            </a:lvl8pPr>
            <a:lvl9pPr indent="-238125" lvl="8" marL="2625725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578961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ru-RU" sz="11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Сравнение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3451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740664" y="2232210"/>
            <a:ext cx="3767328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ctr">
              <a:lnSpc>
                <a:spcPct val="108333"/>
              </a:lnSpc>
              <a:spcBef>
                <a:spcPts val="0"/>
              </a:spcBef>
              <a:buClr>
                <a:schemeClr val="accent1"/>
              </a:buClr>
              <a:buFont typeface="Georgia"/>
              <a:buNone/>
              <a:defRPr/>
            </a:lvl1pPr>
            <a:lvl2pPr indent="0" lvl="1" marL="457200" rtl="0">
              <a:spcBef>
                <a:spcPts val="0"/>
              </a:spcBef>
              <a:buFont typeface="Georgia"/>
              <a:buNone/>
              <a:defRPr/>
            </a:lvl2pPr>
            <a:lvl3pPr indent="0" lvl="2" marL="914400" rtl="0">
              <a:spcBef>
                <a:spcPts val="0"/>
              </a:spcBef>
              <a:buFont typeface="Georgia"/>
              <a:buNone/>
              <a:defRPr/>
            </a:lvl3pPr>
            <a:lvl4pPr indent="0" lvl="3" marL="1371600" rtl="0">
              <a:spcBef>
                <a:spcPts val="0"/>
              </a:spcBef>
              <a:buFont typeface="Georgia"/>
              <a:buNone/>
              <a:defRPr/>
            </a:lvl4pPr>
            <a:lvl5pPr indent="0" lvl="4" marL="1828800" rtl="0">
              <a:spcBef>
                <a:spcPts val="0"/>
              </a:spcBef>
              <a:buFont typeface="Georgia"/>
              <a:buNone/>
              <a:defRPr/>
            </a:lvl5pPr>
            <a:lvl6pPr indent="0" lvl="5" marL="2286000" rtl="0">
              <a:spcBef>
                <a:spcPts val="0"/>
              </a:spcBef>
              <a:buFont typeface="Lustria"/>
              <a:buNone/>
              <a:defRPr/>
            </a:lvl6pPr>
            <a:lvl7pPr indent="0" lvl="6" marL="2743200" rtl="0">
              <a:spcBef>
                <a:spcPts val="0"/>
              </a:spcBef>
              <a:buFont typeface="Lustria"/>
              <a:buNone/>
              <a:defRPr/>
            </a:lvl7pPr>
            <a:lvl8pPr indent="0" lvl="7" marL="3200400" rtl="0">
              <a:spcBef>
                <a:spcPts val="0"/>
              </a:spcBef>
              <a:buFont typeface="Lustria"/>
              <a:buNone/>
              <a:defRPr/>
            </a:lvl8pPr>
            <a:lvl9pPr indent="0" lvl="8" marL="3657600" rtl="0">
              <a:spcBef>
                <a:spcPts val="0"/>
              </a:spcBef>
              <a:buFont typeface="Lustria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740664" y="3160058"/>
            <a:ext cx="3767328" cy="28914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44475" lvl="5" marL="1946275" rtl="0">
              <a:spcBef>
                <a:spcPts val="0"/>
              </a:spcBef>
              <a:defRPr/>
            </a:lvl6pPr>
            <a:lvl7pPr indent="-242888" lvl="6" marL="2173288" rtl="0">
              <a:spcBef>
                <a:spcPts val="0"/>
              </a:spcBef>
              <a:defRPr/>
            </a:lvl7pPr>
            <a:lvl8pPr indent="-239713" lvl="7" marL="2398713" rtl="0">
              <a:spcBef>
                <a:spcPts val="0"/>
              </a:spcBef>
              <a:defRPr/>
            </a:lvl8pPr>
            <a:lvl9pPr indent="-238125" lvl="8" marL="2625725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31578" y="2232210"/>
            <a:ext cx="3767328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ctr">
              <a:lnSpc>
                <a:spcPct val="108333"/>
              </a:lnSpc>
              <a:spcBef>
                <a:spcPts val="0"/>
              </a:spcBef>
              <a:buClr>
                <a:schemeClr val="accent1"/>
              </a:buClr>
              <a:buFont typeface="Georgia"/>
              <a:buNone/>
              <a:defRPr/>
            </a:lvl1pPr>
            <a:lvl2pPr indent="0" lvl="1" marL="457200" rtl="0">
              <a:spcBef>
                <a:spcPts val="0"/>
              </a:spcBef>
              <a:buFont typeface="Georgia"/>
              <a:buNone/>
              <a:defRPr/>
            </a:lvl2pPr>
            <a:lvl3pPr indent="0" lvl="2" marL="914400" rtl="0">
              <a:spcBef>
                <a:spcPts val="0"/>
              </a:spcBef>
              <a:buFont typeface="Georgia"/>
              <a:buNone/>
              <a:defRPr/>
            </a:lvl3pPr>
            <a:lvl4pPr indent="0" lvl="3" marL="1371600" rtl="0">
              <a:spcBef>
                <a:spcPts val="0"/>
              </a:spcBef>
              <a:buFont typeface="Georgia"/>
              <a:buNone/>
              <a:defRPr/>
            </a:lvl4pPr>
            <a:lvl5pPr indent="0" lvl="4" marL="1828800" rtl="0">
              <a:spcBef>
                <a:spcPts val="0"/>
              </a:spcBef>
              <a:buFont typeface="Georgia"/>
              <a:buNone/>
              <a:defRPr/>
            </a:lvl5pPr>
            <a:lvl6pPr indent="0" lvl="5" marL="2286000" rtl="0">
              <a:spcBef>
                <a:spcPts val="0"/>
              </a:spcBef>
              <a:buFont typeface="Lustria"/>
              <a:buNone/>
              <a:defRPr/>
            </a:lvl6pPr>
            <a:lvl7pPr indent="0" lvl="6" marL="2743200" rtl="0">
              <a:spcBef>
                <a:spcPts val="0"/>
              </a:spcBef>
              <a:buFont typeface="Lustria"/>
              <a:buNone/>
              <a:defRPr/>
            </a:lvl7pPr>
            <a:lvl8pPr indent="0" lvl="7" marL="3200400" rtl="0">
              <a:spcBef>
                <a:spcPts val="0"/>
              </a:spcBef>
              <a:buFont typeface="Lustria"/>
              <a:buNone/>
              <a:defRPr/>
            </a:lvl8pPr>
            <a:lvl9pPr indent="0" lvl="8" marL="3657600" rtl="0">
              <a:spcBef>
                <a:spcPts val="0"/>
              </a:spcBef>
              <a:buFont typeface="Lustria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631578" y="3160058"/>
            <a:ext cx="3767328" cy="28914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44475" lvl="5" marL="1946275" rtl="0">
              <a:spcBef>
                <a:spcPts val="0"/>
              </a:spcBef>
              <a:defRPr/>
            </a:lvl6pPr>
            <a:lvl7pPr indent="-242888" lvl="6" marL="2173288" rtl="0">
              <a:spcBef>
                <a:spcPts val="0"/>
              </a:spcBef>
              <a:defRPr/>
            </a:lvl7pPr>
            <a:lvl8pPr indent="-239713" lvl="7" marL="2398713" rtl="0">
              <a:spcBef>
                <a:spcPts val="0"/>
              </a:spcBef>
              <a:defRPr/>
            </a:lvl8pPr>
            <a:lvl9pPr indent="-238125" lvl="8" marL="2625725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578961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ru-RU" sz="11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объекта, вверху и внизу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3451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62000" y="2784475"/>
            <a:ext cx="7656512" cy="1554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578961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ru-RU" sz="11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762000" y="4497069"/>
            <a:ext cx="7656512" cy="1554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объекта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3451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636007" y="2784475"/>
            <a:ext cx="3767328" cy="1554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31775" lvl="5" marL="1946275" rtl="0">
              <a:spcBef>
                <a:spcPts val="0"/>
              </a:spcBef>
              <a:defRPr/>
            </a:lvl6pPr>
            <a:lvl7pPr indent="-230188" lvl="6" marL="2173288" rtl="0">
              <a:spcBef>
                <a:spcPts val="0"/>
              </a:spcBef>
              <a:defRPr/>
            </a:lvl7pPr>
            <a:lvl8pPr indent="-227013" lvl="7" marL="2398713" rtl="0">
              <a:spcBef>
                <a:spcPts val="0"/>
              </a:spcBef>
              <a:defRPr/>
            </a:lvl8pPr>
            <a:lvl9pPr indent="-238125" lvl="8" marL="2625725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578961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ru-RU" sz="11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36007" y="4497069"/>
            <a:ext cx="3767328" cy="1554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44475" lvl="5" marL="1946275" rtl="0">
              <a:spcBef>
                <a:spcPts val="0"/>
              </a:spcBef>
              <a:defRPr/>
            </a:lvl6pPr>
            <a:lvl7pPr indent="-242888" lvl="6" marL="2173288" rtl="0">
              <a:spcBef>
                <a:spcPts val="0"/>
              </a:spcBef>
              <a:defRPr/>
            </a:lvl7pPr>
            <a:lvl8pPr indent="-239713" lvl="7" marL="2398713" rtl="0">
              <a:spcBef>
                <a:spcPts val="0"/>
              </a:spcBef>
              <a:defRPr/>
            </a:lvl8pPr>
            <a:lvl9pPr indent="-238125" lvl="8" marL="2625725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x="740664" y="2784475"/>
            <a:ext cx="3767328" cy="3252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44475" lvl="5" marL="1946275" rtl="0">
              <a:spcBef>
                <a:spcPts val="0"/>
              </a:spcBef>
              <a:defRPr/>
            </a:lvl6pPr>
            <a:lvl7pPr indent="-242888" lvl="6" marL="2173288" rtl="0">
              <a:spcBef>
                <a:spcPts val="0"/>
              </a:spcBef>
              <a:defRPr/>
            </a:lvl7pPr>
            <a:lvl8pPr indent="-239713" lvl="7" marL="2398713" rtl="0">
              <a:spcBef>
                <a:spcPts val="0"/>
              </a:spcBef>
              <a:defRPr/>
            </a:lvl8pPr>
            <a:lvl9pPr indent="-238125" lvl="8" marL="2625725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объекта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3451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636007" y="2784475"/>
            <a:ext cx="3767328" cy="1554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31775" lvl="5" marL="1946275" rtl="0">
              <a:spcBef>
                <a:spcPts val="0"/>
              </a:spcBef>
              <a:defRPr/>
            </a:lvl6pPr>
            <a:lvl7pPr indent="-230188" lvl="6" marL="2173288" rtl="0">
              <a:spcBef>
                <a:spcPts val="0"/>
              </a:spcBef>
              <a:defRPr/>
            </a:lvl7pPr>
            <a:lvl8pPr indent="-227013" lvl="7" marL="2398713" rtl="0">
              <a:spcBef>
                <a:spcPts val="0"/>
              </a:spcBef>
              <a:defRPr/>
            </a:lvl8pPr>
            <a:lvl9pPr indent="-238125" lvl="8" marL="2625725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578961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ru-RU" sz="11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636007" y="4497069"/>
            <a:ext cx="3767328" cy="1554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153035" lvl="5" marL="1946275" rtl="0" algn="l">
              <a:spcBef>
                <a:spcPts val="320"/>
              </a:spcBef>
              <a:buClr>
                <a:srgbClr val="595959"/>
              </a:buClr>
              <a:buFont typeface="Noto Symbol"/>
              <a:buChar char="•"/>
              <a:defRPr/>
            </a:lvl6pPr>
            <a:lvl7pPr indent="-151448" lvl="6" marL="2173288" rtl="0" algn="l">
              <a:spcBef>
                <a:spcPts val="320"/>
              </a:spcBef>
              <a:buClr>
                <a:srgbClr val="595959"/>
              </a:buClr>
              <a:buFont typeface="Noto Symbol"/>
              <a:buChar char="•"/>
              <a:defRPr/>
            </a:lvl7pPr>
            <a:lvl8pPr indent="-148273" lvl="7" marL="2398713" rtl="0" algn="l">
              <a:spcBef>
                <a:spcPts val="320"/>
              </a:spcBef>
              <a:buClr>
                <a:srgbClr val="595959"/>
              </a:buClr>
              <a:buFont typeface="Noto Symbol"/>
              <a:buChar char="•"/>
              <a:defRPr/>
            </a:lvl8pPr>
            <a:lvl9pPr indent="-146685" lvl="8" marL="2625725" rtl="0" algn="l">
              <a:spcBef>
                <a:spcPts val="320"/>
              </a:spcBef>
              <a:buClr>
                <a:srgbClr val="595959"/>
              </a:buClr>
              <a:buFont typeface="Noto Symbol"/>
              <a:buChar char="•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3" type="body"/>
          </p:nvPr>
        </p:nvSpPr>
        <p:spPr>
          <a:xfrm>
            <a:off x="739775" y="2784475"/>
            <a:ext cx="3767328" cy="1554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31775" lvl="5" marL="1946275" rtl="0">
              <a:spcBef>
                <a:spcPts val="0"/>
              </a:spcBef>
              <a:defRPr/>
            </a:lvl6pPr>
            <a:lvl7pPr indent="-230188" lvl="6" marL="2173288" rtl="0">
              <a:spcBef>
                <a:spcPts val="0"/>
              </a:spcBef>
              <a:defRPr/>
            </a:lvl7pPr>
            <a:lvl8pPr indent="-227013" lvl="7" marL="2398713" rtl="0">
              <a:spcBef>
                <a:spcPts val="0"/>
              </a:spcBef>
              <a:defRPr/>
            </a:lvl8pPr>
            <a:lvl9pPr indent="-238125" lvl="8" marL="2625725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4" type="body"/>
          </p:nvPr>
        </p:nvSpPr>
        <p:spPr>
          <a:xfrm>
            <a:off x="739775" y="4497069"/>
            <a:ext cx="3767328" cy="1554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153035" lvl="5" marL="1946275" rtl="0" algn="l">
              <a:spcBef>
                <a:spcPts val="320"/>
              </a:spcBef>
              <a:buClr>
                <a:srgbClr val="595959"/>
              </a:buClr>
              <a:buFont typeface="Noto Symbol"/>
              <a:buChar char="•"/>
              <a:defRPr/>
            </a:lvl6pPr>
            <a:lvl7pPr indent="-151448" lvl="6" marL="2173288" rtl="0" algn="l">
              <a:spcBef>
                <a:spcPts val="320"/>
              </a:spcBef>
              <a:buClr>
                <a:srgbClr val="595959"/>
              </a:buClr>
              <a:buFont typeface="Noto Symbol"/>
              <a:buChar char="•"/>
              <a:defRPr/>
            </a:lvl7pPr>
            <a:lvl8pPr indent="-148273" lvl="7" marL="2398713" rtl="0" algn="l">
              <a:spcBef>
                <a:spcPts val="320"/>
              </a:spcBef>
              <a:buClr>
                <a:srgbClr val="595959"/>
              </a:buClr>
              <a:buFont typeface="Noto Symbol"/>
              <a:buChar char="•"/>
              <a:defRPr/>
            </a:lvl8pPr>
            <a:lvl9pPr indent="-146685" lvl="8" marL="2625725" rtl="0" algn="l">
              <a:spcBef>
                <a:spcPts val="320"/>
              </a:spcBef>
              <a:buClr>
                <a:srgbClr val="595959"/>
              </a:buClr>
              <a:buFont typeface="Noto Symbo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3451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39775" y="2770093"/>
            <a:ext cx="7662863" cy="3267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7170" lvl="0" marL="342900" marR="0" rtl="0" algn="l">
              <a:spcBef>
                <a:spcPts val="20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indent="-228600" lvl="1" marL="685800" marR="0" rtl="0" algn="l">
              <a:spcBef>
                <a:spcPts val="600"/>
              </a:spcBef>
              <a:buClr>
                <a:srgbClr val="C0F942"/>
              </a:buClr>
              <a:buFont typeface="Noto Symbol"/>
              <a:buChar char="•"/>
              <a:defRPr/>
            </a:lvl2pPr>
            <a:lvl3pPr indent="-246380" lvl="2" marL="1035050" marR="0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•"/>
              <a:defRPr/>
            </a:lvl3pPr>
            <a:lvl4pPr indent="-240030" lvl="3" marL="1371600" marR="0" rtl="0" algn="l">
              <a:spcBef>
                <a:spcPts val="600"/>
              </a:spcBef>
              <a:buClr>
                <a:srgbClr val="C0F942"/>
              </a:buClr>
              <a:buFont typeface="Noto Symbol"/>
              <a:buChar char="•"/>
              <a:defRPr/>
            </a:lvl4pPr>
            <a:lvl5pPr indent="-246380" lvl="4" marL="1720850" marR="0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•"/>
              <a:defRPr/>
            </a:lvl5pPr>
            <a:lvl6pPr indent="-251143" lvl="5" marL="2055813" marR="0" rtl="0" algn="l">
              <a:spcBef>
                <a:spcPts val="360"/>
              </a:spcBef>
              <a:buClr>
                <a:srgbClr val="C0F942"/>
              </a:buClr>
              <a:buFont typeface="Noto Symbol"/>
              <a:buChar char="•"/>
              <a:defRPr/>
            </a:lvl6pPr>
            <a:lvl7pPr indent="-251143" lvl="6" marL="2398713" marR="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•"/>
              <a:defRPr/>
            </a:lvl7pPr>
            <a:lvl8pPr indent="-252729" lvl="7" marL="2743200" marR="0" rtl="0" algn="l">
              <a:spcBef>
                <a:spcPts val="360"/>
              </a:spcBef>
              <a:buClr>
                <a:srgbClr val="C0F942"/>
              </a:buClr>
              <a:buFont typeface="Noto Symbol"/>
              <a:buChar char="•"/>
              <a:defRPr/>
            </a:lvl8pPr>
            <a:lvl9pPr indent="-241618" lvl="8" marL="3087688" marR="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578961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ru-RU" sz="11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ppstudio.com/post/2650/" TargetMode="External"/><Relationship Id="rId4" Type="http://schemas.openxmlformats.org/officeDocument/2006/relationships/hyperlink" Target="http://cppstudio.com/post/2650/" TargetMode="External"/><Relationship Id="rId5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389474" y="933121"/>
            <a:ext cx="82281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Lustria"/>
              <a:buNone/>
            </a:pPr>
            <a:r>
              <a:rPr b="0" i="0" lang="ru-RU" sz="4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IDE </a:t>
            </a:r>
            <a:r>
              <a:rPr b="1" i="0" lang="ru-RU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CodeBlocks </a:t>
            </a:r>
            <a:br>
              <a:rPr b="0" i="0" lang="ru-RU" sz="4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</a:br>
            <a:br>
              <a:rPr b="0" i="0" lang="ru-RU" sz="3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b="0" i="0" lang="ru-RU" sz="3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Интегрированная среда разработки</a:t>
            </a:r>
            <a:br>
              <a:rPr b="0" i="0" lang="ru-RU" sz="3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b="0" i="0" lang="ru-RU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(англ. Integrated Development Environment) 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643475" y="3556850"/>
            <a:ext cx="7789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Интегрированные среды разработки упрощают процесс составления программ, так как написание кода, компиляция и запуск программ выполняются в одной </a:t>
            </a:r>
            <a:r>
              <a:rPr b="0" i="0" lang="ru-RU" sz="24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программе – </a:t>
            </a:r>
            <a:r>
              <a:rPr b="0" i="0" lang="ru-RU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IDE.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30" y="1866900"/>
            <a:ext cx="2578119" cy="41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3296825" y="1247200"/>
            <a:ext cx="5536199" cy="52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После компиляции программы в каталоге проекта будут созданы две папки c именами obj и bin.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В папке </a:t>
            </a:r>
            <a:r>
              <a:rPr b="1" lang="ru-RU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</a:t>
            </a:r>
            <a:r>
              <a:rPr lang="ru-RU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находится объектный код для  файла проекта.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В папке </a:t>
            </a:r>
            <a:r>
              <a:rPr b="1" lang="ru-RU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bin</a:t>
            </a:r>
            <a:r>
              <a:rPr lang="ru-RU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исполняемый файл.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Запустить готовую программу на выполнение можно и независимо от CodeBlocks.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3252314" y="5414175"/>
            <a:ext cx="294598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Запуск программы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531658" y="4982253"/>
            <a:ext cx="36052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2800" u="none" cap="none" strike="noStrike">
                <a:solidFill>
                  <a:srgbClr val="440085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</a:p>
        </p:txBody>
      </p:sp>
      <p:sp>
        <p:nvSpPr>
          <p:cNvPr id="131" name="Shape 131"/>
          <p:cNvSpPr/>
          <p:nvPr/>
        </p:nvSpPr>
        <p:spPr>
          <a:xfrm>
            <a:off x="459625" y="1214400"/>
            <a:ext cx="8357700" cy="4911599"/>
          </a:xfrm>
          <a:prstGeom prst="rect">
            <a:avLst/>
          </a:prstGeom>
          <a:noFill/>
          <a:ln cap="flat" cmpd="sng" w="12700">
            <a:solidFill>
              <a:srgbClr val="1D95E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CodeBlocks </a:t>
            </a:r>
            <a:r>
              <a:rPr b="0" i="0" lang="ru-RU" sz="20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–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это популярная кроссплатформенная среда разработки: имеются версии для различных операционных систем, таких как Windows,  Mac OS X, Linux и др.</a:t>
            </a:r>
            <a:r>
              <a:rPr b="0" i="0" lang="ru-RU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CodeBlocks имеет необходимые инструменты для разработки приложений: редактор кода, компилятор, отладчик.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Является программным продуктом класса OpenSource.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sng" cap="none" strike="noStrike">
              <a:solidFill>
                <a:schemeClr val="hlink"/>
              </a:solidFill>
              <a:latin typeface="Georgia"/>
              <a:ea typeface="Georgia"/>
              <a:cs typeface="Georgia"/>
              <a:sym typeface="Georgia"/>
              <a:hlinkClick r:id="rId3"/>
            </a:endParaRP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ru-RU" sz="2000" u="sng" cap="none" strike="noStrik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Как установить </a:t>
            </a:r>
            <a:r>
              <a:rPr b="0" i="0" lang="ru-RU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CodeBlocks 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на Windows 2000, XP, 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Vista или Windows 7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2031832" y="5243864"/>
            <a:ext cx="850899" cy="82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1825" y="4785525"/>
            <a:ext cx="850899" cy="82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598837" y="1439333"/>
            <a:ext cx="5705796" cy="4711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944944" y="1177724"/>
            <a:ext cx="4096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2800" u="none" cap="none" strike="noStrike">
                <a:solidFill>
                  <a:srgbClr val="440085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875" y="1216350"/>
            <a:ext cx="6252241" cy="515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2890763" y="3364617"/>
            <a:ext cx="1232823" cy="4695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2685957" y="2787750"/>
            <a:ext cx="4096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2800" u="none" cap="none" strike="noStrike">
                <a:solidFill>
                  <a:srgbClr val="440085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886111" y="1306875"/>
            <a:ext cx="6342043" cy="4782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394973" y="1004500"/>
            <a:ext cx="41785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2800" u="none" cap="none" strike="noStrike">
                <a:solidFill>
                  <a:srgbClr val="440085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100" y="1184975"/>
            <a:ext cx="7066100" cy="533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5889892" y="1865258"/>
            <a:ext cx="40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2800" u="none" cap="none" strike="noStrike">
                <a:solidFill>
                  <a:srgbClr val="440085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7980506" y="1494438"/>
            <a:ext cx="41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2800" u="none" cap="none" strike="noStrike">
                <a:solidFill>
                  <a:srgbClr val="440085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</a:p>
        </p:txBody>
      </p:sp>
      <p:sp>
        <p:nvSpPr>
          <p:cNvPr id="152" name="Shape 152"/>
          <p:cNvSpPr/>
          <p:nvPr/>
        </p:nvSpPr>
        <p:spPr>
          <a:xfrm>
            <a:off x="4727550" y="1865250"/>
            <a:ext cx="1060500" cy="1025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6728621" y="1630473"/>
            <a:ext cx="907199" cy="377399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274838" y="1257903"/>
            <a:ext cx="6291059" cy="5418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325" y="1146150"/>
            <a:ext cx="6424099" cy="553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5104191" y="5962951"/>
            <a:ext cx="1232823" cy="568476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759650" y="833507"/>
            <a:ext cx="38985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2800" u="none" cap="none" strike="noStrike">
                <a:solidFill>
                  <a:srgbClr val="440085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5919687" y="5439732"/>
            <a:ext cx="42749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2800" u="none" cap="none" strike="noStrike">
                <a:solidFill>
                  <a:srgbClr val="440085"/>
                </a:solidFill>
                <a:latin typeface="Georgia"/>
                <a:ea typeface="Georgia"/>
                <a:cs typeface="Georgia"/>
                <a:sym typeface="Georgia"/>
              </a:rPr>
              <a:t>8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030292" y="740600"/>
            <a:ext cx="6502399" cy="553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226795" y="740600"/>
            <a:ext cx="42749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2800" u="none" cap="none" strike="noStrike">
                <a:solidFill>
                  <a:srgbClr val="440085"/>
                </a:solidFill>
                <a:latin typeface="Georgia"/>
                <a:ea typeface="Georgia"/>
                <a:cs typeface="Georgia"/>
                <a:sym typeface="Georgia"/>
              </a:rPr>
              <a:t>9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473365" y="2537953"/>
            <a:ext cx="6122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2800" u="none" cap="none" strike="noStrike">
                <a:solidFill>
                  <a:srgbClr val="440085"/>
                </a:solidFill>
                <a:latin typeface="Georgia"/>
                <a:ea typeface="Georgia"/>
                <a:cs typeface="Georgia"/>
                <a:sym typeface="Georgia"/>
              </a:rPr>
              <a:t>10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7473365" y="1922175"/>
            <a:ext cx="53637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2800" u="none" cap="none" strike="noStrike">
                <a:solidFill>
                  <a:srgbClr val="440085"/>
                </a:solidFill>
                <a:latin typeface="Georgia"/>
                <a:ea typeface="Georgia"/>
                <a:cs typeface="Georgia"/>
                <a:sym typeface="Georgia"/>
              </a:rPr>
              <a:t>11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550" y="800347"/>
            <a:ext cx="6359899" cy="541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5070316" y="5616037"/>
            <a:ext cx="1232699" cy="568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676571" y="2537955"/>
            <a:ext cx="544284" cy="523219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7562921" y="5638667"/>
            <a:ext cx="58546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2800" u="none" cap="none" strike="noStrike">
                <a:solidFill>
                  <a:srgbClr val="440085"/>
                </a:solidFill>
                <a:latin typeface="Georgia"/>
                <a:ea typeface="Georgia"/>
                <a:cs typeface="Georgia"/>
                <a:sym typeface="Georgia"/>
              </a:rPr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1572380" y="1173237"/>
            <a:ext cx="5988437" cy="5176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639556" y="1174316"/>
            <a:ext cx="58476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2800" u="none" cap="none" strike="noStrike">
                <a:solidFill>
                  <a:srgbClr val="440085"/>
                </a:solidFill>
                <a:latin typeface="Georgia"/>
                <a:ea typeface="Georgia"/>
                <a:cs typeface="Georgia"/>
                <a:sym typeface="Georgia"/>
              </a:rPr>
              <a:t>13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7678985" y="5663694"/>
            <a:ext cx="59370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2800" u="none" cap="none" strike="noStrike">
                <a:solidFill>
                  <a:srgbClr val="440085"/>
                </a:solidFill>
                <a:latin typeface="Georgia"/>
                <a:ea typeface="Georgia"/>
                <a:cs typeface="Georgia"/>
                <a:sym typeface="Georgia"/>
              </a:rPr>
              <a:t>14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425" y="1183800"/>
            <a:ext cx="5988449" cy="516550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5225142" y="5678712"/>
            <a:ext cx="1232823" cy="568476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4303" y="163893"/>
            <a:ext cx="1110343" cy="5705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7854647" y="1815491"/>
            <a:ext cx="1245806" cy="641045"/>
          </a:xfrm>
          <a:prstGeom prst="wedgeRectCallout">
            <a:avLst>
              <a:gd fmla="val -64895" name="adj1"/>
              <a:gd fmla="val -248343" name="adj2"/>
            </a:avLst>
          </a:prstGeom>
          <a:solidFill>
            <a:srgbClr val="E9FDBF"/>
          </a:solidFill>
          <a:ln cap="flat" cmpd="sng" w="12700">
            <a:solidFill>
              <a:srgbClr val="7E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Run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Ctrl+F10</a:t>
            </a:r>
          </a:p>
        </p:txBody>
      </p:sp>
      <p:sp>
        <p:nvSpPr>
          <p:cNvPr id="190" name="Shape 190"/>
          <p:cNvSpPr/>
          <p:nvPr/>
        </p:nvSpPr>
        <p:spPr>
          <a:xfrm>
            <a:off x="7099906" y="2987519"/>
            <a:ext cx="1245806" cy="641045"/>
          </a:xfrm>
          <a:prstGeom prst="wedgeRectCallout">
            <a:avLst>
              <a:gd fmla="val -49362" name="adj1"/>
              <a:gd fmla="val -416267" name="adj2"/>
            </a:avLst>
          </a:prstGeom>
          <a:solidFill>
            <a:srgbClr val="E9FDBF"/>
          </a:solidFill>
          <a:ln cap="flat" cmpd="sng" w="12700">
            <a:solidFill>
              <a:srgbClr val="7E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Build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Ctrl+F9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55746" y="740733"/>
            <a:ext cx="57564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2800" u="none" cap="none" strike="noStrike">
                <a:solidFill>
                  <a:srgbClr val="440085"/>
                </a:solidFill>
                <a:latin typeface="Georgia"/>
                <a:ea typeface="Georgia"/>
                <a:cs typeface="Georgia"/>
                <a:sym typeface="Georgia"/>
              </a:rPr>
              <a:t>15</a:t>
            </a:r>
          </a:p>
        </p:txBody>
      </p:sp>
      <p:sp>
        <p:nvSpPr>
          <p:cNvPr id="192" name="Shape 192"/>
          <p:cNvSpPr/>
          <p:nvPr/>
        </p:nvSpPr>
        <p:spPr>
          <a:xfrm>
            <a:off x="6729489" y="4286907"/>
            <a:ext cx="2398499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Интерфейс среды разработки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подсветка синтаксиса;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сворачивание блоков кода;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автодополнение кода.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00" y="1652600"/>
            <a:ext cx="6399325" cy="39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3705085" y="4242485"/>
            <a:ext cx="991799" cy="568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37471" t="0"/>
          <a:stretch/>
        </p:blipFill>
        <p:spPr>
          <a:xfrm>
            <a:off x="1692122" y="1541720"/>
            <a:ext cx="694267" cy="570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50544" r="0" t="0"/>
          <a:stretch/>
        </p:blipFill>
        <p:spPr>
          <a:xfrm>
            <a:off x="7124095" y="1541720"/>
            <a:ext cx="549124" cy="570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050" y="2490250"/>
            <a:ext cx="3164624" cy="181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850" y="2382775"/>
            <a:ext cx="5349448" cy="329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/>
          <p:nvPr/>
        </p:nvSpPr>
        <p:spPr>
          <a:xfrm>
            <a:off x="1142675" y="4654500"/>
            <a:ext cx="2999699" cy="1019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456875" y="5791975"/>
            <a:ext cx="4983899" cy="82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ru-RU">
                <a:solidFill>
                  <a:srgbClr val="1155CC"/>
                </a:solidFill>
              </a:rPr>
              <a:t>Process terminated with status 0 (0 minites,  4 seconds)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>
              <a:solidFill>
                <a:srgbClr val="1155CC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i="1" lang="ru-RU">
                <a:solidFill>
                  <a:srgbClr val="1155CC"/>
                </a:solidFill>
              </a:rPr>
              <a:t>0 errors, 0 warnings (0 minites,  4 seconds)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Бытие">
  <a:themeElements>
    <a:clrScheme name="Бытие">
      <a:dk1>
        <a:srgbClr val="000000"/>
      </a:dk1>
      <a:lt1>
        <a:srgbClr val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