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6" r:id="rId2"/>
    <p:sldId id="598" r:id="rId3"/>
    <p:sldId id="523" r:id="rId4"/>
    <p:sldId id="599" r:id="rId5"/>
    <p:sldId id="601" r:id="rId6"/>
    <p:sldId id="605" r:id="rId7"/>
    <p:sldId id="607" r:id="rId8"/>
    <p:sldId id="445" r:id="rId9"/>
    <p:sldId id="583" r:id="rId10"/>
    <p:sldId id="586" r:id="rId11"/>
    <p:sldId id="585" r:id="rId12"/>
    <p:sldId id="587" r:id="rId13"/>
    <p:sldId id="588" r:id="rId14"/>
    <p:sldId id="594" r:id="rId15"/>
    <p:sldId id="590" r:id="rId16"/>
    <p:sldId id="595" r:id="rId17"/>
    <p:sldId id="592" r:id="rId18"/>
    <p:sldId id="593" r:id="rId19"/>
    <p:sldId id="511" r:id="rId20"/>
    <p:sldId id="506" r:id="rId21"/>
    <p:sldId id="507" r:id="rId22"/>
    <p:sldId id="580" r:id="rId23"/>
    <p:sldId id="504" r:id="rId24"/>
    <p:sldId id="505" r:id="rId25"/>
    <p:sldId id="6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20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1388BC-999F-4818-A1A7-A77C12C17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86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058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1421</Words>
  <Application>Microsoft Office PowerPoint</Application>
  <PresentationFormat>Widescreen</PresentationFormat>
  <Paragraphs>233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24</cp:revision>
  <dcterms:created xsi:type="dcterms:W3CDTF">2018-05-23T13:08:44Z</dcterms:created>
  <dcterms:modified xsi:type="dcterms:W3CDTF">2021-10-13T19:17:56Z</dcterms:modified>
  <cp:category>computer programming;programming;C#;програмиране;кодиране</cp:category>
</cp:coreProperties>
</file>