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214" autoAdjust="0"/>
  </p:normalViewPr>
  <p:slideViewPr>
    <p:cSldViewPr showGuides="1">
      <p:cViewPr>
        <p:scale>
          <a:sx n="93" d="100"/>
          <a:sy n="93" d="100"/>
        </p:scale>
        <p:origin x="138" y="4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2027745"/>
            <a:ext cx="3869999" cy="99081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(текст или цяло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A88386-F170-47F8-81C7-40062C186F0E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F636EE-7731-4921-B885-7A5F0D06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61ABD-3D22-4001-97B6-63889067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7">
              <a:extLst>
                <a:ext uri="{FF2B5EF4-FFF2-40B4-BE49-F238E27FC236}">
                  <a16:creationId xmlns:a16="http://schemas.microsoft.com/office/drawing/2014/main" id="{A380BD82-FC11-4126-9A6A-FA5CC1B2F21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A102B-D989-46D5-A055-EC19539C95F0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BC06-3F3D-47A7-9E4E-2004E46A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A006D8-1FBF-465F-B292-C4DB7824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ight Arrow 7">
              <a:extLst>
                <a:ext uri="{FF2B5EF4-FFF2-40B4-BE49-F238E27FC236}">
                  <a16:creationId xmlns:a16="http://schemas.microsoft.com/office/drawing/2014/main" id="{16946366-BE49-4A6B-A580-97DCE9DA4415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642164" y="1366218"/>
            <a:ext cx="917823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 day = Integer.parseInt(scanner.nextLine());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 (day) {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System.out.println("Monday");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System.out.println("Tuesday");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check the other days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7: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System.out.println("Sunday");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System.out.println("Error");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Четен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8749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17655" y="1472242"/>
            <a:ext cx="555668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System.out.println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System.out.println("condition2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66000" y="3400785"/>
            <a:ext cx="89544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</a:rPr>
              <a:t>gender.equals</a:t>
            </a:r>
            <a:r>
              <a:rPr lang="en-US" sz="2400" b="1" dirty="0">
                <a:latin typeface="Consolas" panose="020B0609020204030204" pitchFamily="49" charset="0"/>
              </a:rPr>
              <a:t>("f"))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if(age &gt;= 16){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System.out.println</a:t>
            </a:r>
            <a:r>
              <a:rPr lang="en-US" sz="24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69540"/>
              </p:ext>
            </p:extLst>
          </p:nvPr>
        </p:nvGraphicFramePr>
        <p:xfrm>
          <a:off x="1461000" y="438687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92072D-1B8B-425F-AF95-1CE9E01DF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1719000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product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town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double quantity = Double.parseDouble(scanner.nextLine());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(town.equals("sofia"))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(product.equals("coffee")) {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System.out.println(0.50 * quantity);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TODO: Check the other cases…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(town.equals("varna")) </a:t>
            </a:r>
            <a:r>
              <a:rPr kumimoji="0" lang="bg-BG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TODO: Add logic here…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(town.equals("plovdiv"))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5F4E58CA-6CEC-40E2-ACD5-68BC4BBAF7D6}"/>
              </a:ext>
            </a:extLst>
          </p:cNvPr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4001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</a:t>
            </a:r>
            <a:r>
              <a:rPr lang="bg-BG" dirty="0"/>
              <a:t> в противен случай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3" y="4572001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1" y="1944000"/>
            <a:ext cx="5905599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</a:t>
            </a: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equals("Example")){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(word.equals("Demo")){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944000"/>
            <a:ext cx="5799443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(word.equals("Example")           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word.equals("Demo")){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851" y="1629000"/>
            <a:ext cx="7370297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String day = scanner.nextLine();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(day.equals("Monday")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day.equals("Tuesday")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day.equals("Friday")){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(day.equals("Wednesday")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day.equals("Thursday"))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4147" y="3419972"/>
            <a:ext cx="9796689" cy="2785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01" y="2182505"/>
            <a:ext cx="9133397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n &gt;= 100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System.out.println("invalid");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спестениПари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BEF63EDD-C0B9-40D3-BC58-4532D62DB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</a:t>
            </a:r>
            <a:r>
              <a:rPr lang="en-US" dirty="0"/>
              <a:t> "</a:t>
            </a:r>
            <a:r>
              <a:rPr lang="en-US" b="1" noProof="1"/>
              <a:t>isGreater</a:t>
            </a:r>
            <a:r>
              <a:rPr lang="en-US" noProof="1"/>
              <a:t>"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2F650BB-36E3-4EC8-8466-89C4C03293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67716" y="3110036"/>
            <a:ext cx="2286433" cy="115819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3" y="4409599"/>
              <a:ext cx="5204850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22933" y="1893937"/>
            <a:ext cx="2330443" cy="1025851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5083" y="2461644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202274" y="2406863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if ("caseSensitive".equals("CaseSensitive"))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else { 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System.out.println("Not 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61632" y="4839588"/>
            <a:ext cx="2549303" cy="1834213"/>
            <a:chOff x="5275125" y="4570824"/>
            <a:chExt cx="331444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75125" y="4846446"/>
              <a:ext cx="3048002" cy="17473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Not correct!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AB8DA71-CB13-4568-9115-761E32B3C0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9622933" y="4415398"/>
            <a:ext cx="2228197" cy="115819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07297" y="3402219"/>
              <a:ext cx="4070633" cy="11108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00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123456 % 100 == 56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398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AF3766CC-F7B4-491C-B938-63373F653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bg-BG" dirty="0"/>
              <a:t>. 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1" y="2455933"/>
            <a:ext cx="6801330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</a:t>
            </a:r>
            <a:r>
              <a:rPr lang="en-GB" sz="2400" dirty="0"/>
              <a:t>role.equals</a:t>
            </a:r>
            <a:r>
              <a:rPr lang="en-US" sz="2400" dirty="0"/>
              <a:t>("Administrator"))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  </a:t>
            </a:r>
            <a:r>
              <a:rPr lang="en-GB" sz="2400" dirty="0" err="1"/>
              <a:t>System.out.println</a:t>
            </a:r>
            <a:r>
              <a:rPr lang="en-US" sz="2400" dirty="0"/>
              <a:t>("No 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70425" y="4082830"/>
            <a:ext cx="2473726" cy="133236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05053" y="4107149"/>
              <a:ext cx="5204849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Compile time error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71284" y="4829919"/>
            <a:ext cx="2816663" cy="1734357"/>
            <a:chOff x="5119017" y="4570824"/>
            <a:chExt cx="347055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19017" y="5225513"/>
              <a:ext cx="3375809" cy="9900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219886" y="2834672"/>
            <a:ext cx="2535053" cy="1266985"/>
            <a:chOff x="1151058" y="3205863"/>
            <a:chExt cx="41166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51058" y="3463750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Welcome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346263" y="1778542"/>
            <a:ext cx="2740660" cy="1266985"/>
            <a:chOff x="896791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67919" y="2528202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permission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198E155-A4FC-42ED-B082-863A2BBC50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0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</TotalTime>
  <Words>2423</Words>
  <Application>Microsoft Office PowerPoint</Application>
  <PresentationFormat>Widescreen</PresentationFormat>
  <Paragraphs>538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109</cp:revision>
  <dcterms:created xsi:type="dcterms:W3CDTF">2018-05-23T13:08:44Z</dcterms:created>
  <dcterms:modified xsi:type="dcterms:W3CDTF">2022-01-20T21:38:10Z</dcterms:modified>
  <cp:category>computer programming;programming;C#;програмиране;кодиране</cp:category>
</cp:coreProperties>
</file>