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1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6" r:id="rId11"/>
    <p:sldId id="607" r:id="rId12"/>
    <p:sldId id="608" r:id="rId13"/>
    <p:sldId id="609" r:id="rId14"/>
    <p:sldId id="610" r:id="rId15"/>
    <p:sldId id="612" r:id="rId16"/>
    <p:sldId id="614" r:id="rId17"/>
    <p:sldId id="615" r:id="rId18"/>
    <p:sldId id="415" r:id="rId19"/>
    <p:sldId id="622" r:id="rId20"/>
    <p:sldId id="623" r:id="rId21"/>
    <p:sldId id="592" r:id="rId22"/>
    <p:sldId id="620" r:id="rId23"/>
    <p:sldId id="617" r:id="rId24"/>
    <p:sldId id="481" r:id="rId25"/>
    <p:sldId id="621" r:id="rId26"/>
    <p:sldId id="618" r:id="rId27"/>
    <p:sldId id="594" r:id="rId28"/>
    <p:sldId id="602" r:id="rId29"/>
    <p:sldId id="584" r:id="rId30"/>
    <p:sldId id="604" r:id="rId31"/>
    <p:sldId id="605" r:id="rId32"/>
    <p:sldId id="445" r:id="rId33"/>
    <p:sldId id="450" r:id="rId34"/>
    <p:sldId id="441" r:id="rId35"/>
    <p:sldId id="434" r:id="rId36"/>
    <p:sldId id="619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580" r:id="rId47"/>
    <p:sldId id="50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E8F891-F07D-40E3-A78B-3F052FD52F7F}">
          <p14:sldIdLst>
            <p14:sldId id="274"/>
            <p14:sldId id="611"/>
          </p14:sldIdLst>
        </p14:section>
        <p14:section name="Преговор" id="{CBA11718-8BC2-495E-8EA6-94314AE70518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For – цикъл" id="{F29632A2-F838-45DD-9DFC-4DF6D4602846}">
          <p14:sldIdLst>
            <p14:sldId id="612"/>
            <p14:sldId id="614"/>
            <p14:sldId id="615"/>
            <p14:sldId id="415"/>
            <p14:sldId id="622"/>
            <p14:sldId id="623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100AF163-0A84-4C4E-8E8A-F5506B1A7F3D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89158787-7EE7-4A00-B708-2E6FE73005F8}">
          <p14:sldIdLst>
            <p14:sldId id="441"/>
            <p14:sldId id="434"/>
            <p14:sldId id="619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</p14:sldIdLst>
        </p14:section>
        <p14:section name="End Section" id="{9B11EE03-77D3-41DE-B47A-64D254F3C916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1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90" y="5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C4C20-8C16-4D5B-91ED-4883E844FA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5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5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8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4EB5FAD-A723-411F-8141-12EFECF2F3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99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BAB8B8-E8EB-494A-B4AA-29A3415133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32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EE93E8-1B1C-4CBE-A5D7-B411B4529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598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3CE5DD-6A14-41BC-AC57-EA449771A7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251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89CF05-D5AE-4A2C-8BA2-E27966A8D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631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F779E8-6436-430A-BD43-DEBABECE6A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501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2734AA-EB6D-49A3-8B9C-EACBC61B9D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968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48133A-CEBD-4B07-9043-5DAADE70F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23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A8C69-9AB7-4A0A-AC03-0E68B1611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79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556D5C-FBDA-4DAF-8499-DD3B84188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8642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86BBC7-7D8F-4F54-9F57-902DE7005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289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1CB363-EA31-4727-A377-3F14F5685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427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6281" y="4762500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5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8799" y="240789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8799" y="5014036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788799" y="2942921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788799" y="553110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2" y="3831425"/>
            <a:ext cx="6175395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335055"/>
            <a:ext cx="6385051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290" y="480669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1" y="4534582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7996" y="243673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5335" y="294955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7996" y="510787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9790" y="564340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320627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999449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8" y="4783535"/>
            <a:ext cx="8146562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4929" y="2672158"/>
            <a:ext cx="1848382" cy="5482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1035" y="2385625"/>
            <a:ext cx="843005" cy="515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sz="2400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871" y="2899356"/>
            <a:ext cx="522961" cy="14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427" y="3934607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427" y="3934607"/>
            <a:ext cx="1688682" cy="5572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350" y="2904355"/>
            <a:ext cx="33855" cy="1371897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8371" y="3378905"/>
            <a:ext cx="675441" cy="47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9662" y="2648810"/>
            <a:ext cx="2253112" cy="515309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427" y="1359000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427" y="1370556"/>
            <a:ext cx="1688682" cy="5341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2000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2000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200030" y="2385607"/>
            <a:ext cx="1588941" cy="1041717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6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956" y="2156450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956" y="3647845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действия до определен момент чрез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bg-BG" sz="32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0351" y="3744000"/>
            <a:ext cx="6835799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09053" y="2665278"/>
            <a:ext cx="2940695" cy="938811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3606" y="2665278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1415" y="2665278"/>
            <a:ext cx="1981200" cy="878660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29" y="4355713"/>
            <a:ext cx="1947771" cy="878660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181" y="5131628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7550" y="4362167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81750" y="3816067"/>
            <a:ext cx="1333500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87992" y="4905736"/>
            <a:ext cx="2667892" cy="683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328041" y="5039622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86000" y="4894349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9721" y="2214000"/>
            <a:ext cx="7652557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- 1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64962-5E73-446A-A8BF-10D8ACFD889B}"/>
              </a:ext>
            </a:extLst>
          </p:cNvPr>
          <p:cNvGrpSpPr/>
          <p:nvPr/>
        </p:nvGrpSpPr>
        <p:grpSpPr>
          <a:xfrm>
            <a:off x="1600563" y="4914000"/>
            <a:ext cx="8425558" cy="652460"/>
            <a:chOff x="1676401" y="5409000"/>
            <a:chExt cx="8425558" cy="652460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583DD9-AC22-4383-8E09-5B413564C7A3}"/>
              </a:ext>
            </a:extLst>
          </p:cNvPr>
          <p:cNvGrpSpPr/>
          <p:nvPr/>
        </p:nvGrpSpPr>
        <p:grpSpPr>
          <a:xfrm>
            <a:off x="1600563" y="5904000"/>
            <a:ext cx="8425558" cy="652460"/>
            <a:chOff x="1676401" y="5409000"/>
            <a:chExt cx="8425558" cy="652460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41E526D-A1CE-4D07-8420-2AF92323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5420387"/>
              <a:ext cx="1709041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6" name="Стрелка надясно 4">
              <a:extLst>
                <a:ext uri="{FF2B5EF4-FFF2-40B4-BE49-F238E27FC236}">
                  <a16:creationId xmlns:a16="http://schemas.microsoft.com/office/drawing/2014/main" id="{69CBC601-04EC-49A7-9F4F-29462B238826}"/>
                </a:ext>
              </a:extLst>
            </p:cNvPr>
            <p:cNvSpPr/>
            <p:nvPr/>
          </p:nvSpPr>
          <p:spPr>
            <a:xfrm>
              <a:off x="3657600" y="5554273"/>
              <a:ext cx="685800" cy="415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63E94EC1-37C6-4773-B3DC-C34B49C1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559" y="5409000"/>
              <a:ext cx="5486400" cy="64107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8, 7, 6, 5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2, 1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4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4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4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5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0886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538" y="3489000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489000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33467" y="3489001"/>
            <a:ext cx="3903270" cy="576003"/>
          </a:xfrm>
          <a:prstGeom prst="wedgeRoundRectCallout">
            <a:avLst>
              <a:gd name="adj1" fmla="val -65358"/>
              <a:gd name="adj2" fmla="val 45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7000" y="4422868"/>
            <a:ext cx="4608758" cy="672349"/>
          </a:xfrm>
          <a:prstGeom prst="wedgeRoundRectCallout">
            <a:avLst>
              <a:gd name="adj1" fmla="val -54333"/>
              <a:gd name="adj2" fmla="val -1055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4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4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4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5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493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60359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6000" y="3935767"/>
            <a:ext cx="2819400" cy="911520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E77F-B5A5-4577-A69E-E13FD4B317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50" y="4321258"/>
            <a:ext cx="72736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271" y="2112413"/>
            <a:ext cx="723602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(); 	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B2C33A-32AD-434C-B817-BE4D2936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8105607" y="256420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8320800" y="474307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255-9FFA-441B-9D6A-C1AD5F72D5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softuni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1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82848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03" y="401400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409686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58460E4-1D5E-47E7-AFE8-FB987566E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5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624" y="2951500"/>
            <a:ext cx="9715594" cy="18905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for (int </a:t>
            </a:r>
            <a:r>
              <a:rPr lang="en-GB" sz="3200" dirty="0" err="1"/>
              <a:t>i</a:t>
            </a:r>
            <a:r>
              <a:rPr lang="en-GB" sz="3200" dirty="0"/>
              <a:t> = 0; </a:t>
            </a:r>
            <a:r>
              <a:rPr lang="en-GB" sz="3200" dirty="0" err="1"/>
              <a:t>i</a:t>
            </a:r>
            <a:r>
              <a:rPr lang="en-GB" sz="3200" dirty="0"/>
              <a:t> &lt; input.length(); </a:t>
            </a:r>
            <a:r>
              <a:rPr lang="en-GB" sz="3200" dirty="0" err="1"/>
              <a:t>i</a:t>
            </a:r>
            <a:r>
              <a:rPr lang="en-GB" sz="3200" dirty="0"/>
              <a:t>++) {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char letter = input.charAt(</a:t>
            </a:r>
            <a:r>
              <a:rPr lang="en-GB" sz="3200" dirty="0" err="1"/>
              <a:t>i</a:t>
            </a:r>
            <a:r>
              <a:rPr lang="en-GB" sz="3200" dirty="0"/>
              <a:t>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System.out.println(letter);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55" y="1899000"/>
            <a:ext cx="3559619" cy="879952"/>
          </a:xfrm>
          <a:prstGeom prst="wedgeRoundRectCallout">
            <a:avLst>
              <a:gd name="adj1" fmla="val -33241"/>
              <a:gd name="adj2" fmla="val 703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764" y="4216014"/>
            <a:ext cx="3595800" cy="792850"/>
          </a:xfrm>
          <a:prstGeom prst="wedgeRoundRectCallout">
            <a:avLst>
              <a:gd name="adj1" fmla="val -37861"/>
              <a:gd name="adj2" fmla="val -737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B4C0D-F6BE-4715-A7F8-F91E1F10F4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sz="3000" dirty="0"/>
          </a:p>
          <a:p>
            <a:pPr marL="609219" lvl="1" indent="0">
              <a:buNone/>
            </a:pPr>
            <a:endParaRPr lang="bg-BG" sz="30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91164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D5DE0D79-CC41-45A9-8BE3-EBA2BCDDB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6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64475" y="1432751"/>
            <a:ext cx="7263050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</a:rPr>
              <a:t> (int i = 0; i &lt; input.length();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785F51-12B0-41DA-9CFB-66A1BF348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6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864-6D56-4958-AF80-71C4ED977D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076700"/>
            <a:ext cx="12191999" cy="1562100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6391C8-B019-4788-AE04-16830AE6CE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0C5-2983-4B9D-A70F-B18C879D2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844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7568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5040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CFBFAAD-865F-4D5A-BAEB-680775BA7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6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416100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4336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0726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70380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1490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7609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0179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16100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23603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859325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402141" y="4038600"/>
            <a:ext cx="4516674" cy="2233244"/>
            <a:chOff x="1370012" y="4321112"/>
            <a:chExt cx="4516674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189" y="5002493"/>
              <a:ext cx="2873497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910D1AD-EBF1-4C50-9DD2-32C694383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5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23175" y="981293"/>
            <a:ext cx="2" cy="31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23351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94294" y="2089389"/>
            <a:ext cx="0" cy="30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158479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59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8243377" y="2836420"/>
            <a:ext cx="2780206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8949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345043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1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5042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10946" y="5519032"/>
              <a:ext cx="1989128" cy="490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6085262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260412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4001186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4061182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2230951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11000" y="-466746"/>
            <a:ext cx="8124226" cy="1767344"/>
            <a:chOff x="4266852" y="45856"/>
            <a:chExt cx="7027012" cy="1880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555166" cy="1880221"/>
              <a:chOff x="4192090" y="201817"/>
              <a:chExt cx="6930504" cy="21742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623294" y="1429473"/>
                <a:ext cx="2499300" cy="94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458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2204424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6161" y="5636523"/>
              <a:ext cx="16461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2230951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2204423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85854" y="2666428"/>
            <a:ext cx="1135544" cy="539736"/>
            <a:chOff x="7241056" y="2274338"/>
            <a:chExt cx="1135544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241056" y="3074090"/>
              <a:ext cx="1135544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535327" y="1232887"/>
            <a:ext cx="1662661" cy="944334"/>
            <a:chOff x="4615555" y="2164035"/>
            <a:chExt cx="1485906" cy="9176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760734" y="2164035"/>
              <a:ext cx="1195546" cy="9176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Read n</a:t>
              </a:r>
              <a:endParaRPr lang="bg-BG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i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505678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48E867B2-19C6-4B90-9B3E-3513DD91A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9663" y="1434020"/>
            <a:ext cx="8452671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0; i &lt;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BEA690-85C5-4DBA-B215-FCFFC5A20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6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509004"/>
            <a:ext cx="2941116" cy="4075946"/>
          </a:xfrm>
        </p:spPr>
        <p:txBody>
          <a:bodyPr/>
          <a:lstStyle/>
          <a:p>
            <a:r>
              <a:rPr lang="en-US" noProof="0"/>
              <a:t>int a = 5;</a:t>
            </a:r>
          </a:p>
          <a:p>
            <a:r>
              <a:rPr lang="en-US" noProof="0"/>
              <a:t>switch (a) {</a:t>
            </a:r>
          </a:p>
          <a:p>
            <a:r>
              <a:rPr lang="en-US" noProof="0"/>
              <a:t>  case 5:</a:t>
            </a:r>
          </a:p>
          <a:p>
            <a:r>
              <a:rPr lang="en-US" noProof="0"/>
              <a:t>  case 6:</a:t>
            </a:r>
          </a:p>
          <a:p>
            <a:r>
              <a:rPr lang="en-US" noProof="0"/>
              <a:t>    a = a + 1;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  default:</a:t>
            </a:r>
          </a:p>
          <a:p>
            <a:r>
              <a:rPr lang="en-US" noProof="0"/>
              <a:t>    a = a + 2;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}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1. Каква ще е стойността на променливата а след </a:t>
            </a:r>
            <a:br>
              <a:rPr lang="en-US"/>
            </a:br>
            <a:r>
              <a:rPr lang="en-US"/>
              <a:t>изпълнението на следната програма: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847401-A620-4E6E-841E-DF52794D3C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latin typeface="Consolas" panose="020B0609020204030204" pitchFamily="49" charset="0"/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D85C5F0-E821-4231-B45C-DA1116B70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2641" y="2679213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25793" y="3667293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88113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9402" y="2719561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715208" y="3667294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038891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63208" y="3220708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76086" y="408554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14" y="2637741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22" y="4650126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602B560-90B6-4CE3-BF14-6C7D2645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6883" y="1371600"/>
            <a:ext cx="8658229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1; i &lt;=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26284-14B0-4EAC-9E5F-C5F0F291A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1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BA3880-304C-4E10-960D-FFD3E903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7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860886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491175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859433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491174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099182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491173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08E3ABE-AF19-44E0-9BE0-2321A3596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6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3831" y="1539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75D570-38BA-495C-954D-753BE63D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8692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224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96396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A64D60B-0FE5-41A6-A800-72C4917F8A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         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2584" y="1784350"/>
            <a:ext cx="738611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4F633598-C204-4F5E-82FF-5C6DBF4606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162800" cy="66675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1419" y="5331465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3B4F39AE-448C-4256-9741-BF40386D9D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731254"/>
            <a:ext cx="6719366" cy="3300235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 = 101;</a:t>
            </a:r>
          </a:p>
          <a:p>
            <a:r>
              <a:rPr lang="en-US" dirty="0"/>
              <a:t>if (number &gt;= 1)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("Larger than 1");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(number &lt;= 101)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("Less than 101");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("Equal to 101");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09221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926E17FA-3463-4C88-AE00-13DDAB2495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73400" y="3271238"/>
            <a:ext cx="3657600" cy="1927074"/>
            <a:chOff x="521986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9869" y="537162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4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464554"/>
            <a:ext cx="6274865" cy="3053596"/>
          </a:xfrm>
        </p:spPr>
        <p:txBody>
          <a:bodyPr/>
          <a:lstStyle/>
          <a:p>
            <a:r>
              <a:rPr lang="en-US" dirty="0"/>
              <a:t>String role = "Administrator";</a:t>
            </a:r>
          </a:p>
          <a:p>
            <a:r>
              <a:rPr lang="en-US" dirty="0"/>
              <a:t>String password = "SoftUni";</a:t>
            </a:r>
          </a:p>
          <a:p>
            <a:r>
              <a:rPr lang="en-US" dirty="0"/>
              <a:t>if(</a:t>
            </a:r>
            <a:r>
              <a:rPr lang="en-US" dirty="0" err="1"/>
              <a:t>role.equals</a:t>
            </a:r>
            <a:r>
              <a:rPr lang="en-US" dirty="0"/>
              <a:t>("SoftUni")) {</a:t>
            </a:r>
          </a:p>
          <a:p>
            <a:r>
              <a:rPr lang="en-US" dirty="0"/>
              <a:t>  if(</a:t>
            </a:r>
            <a:r>
              <a:rPr lang="en-US" dirty="0" err="1"/>
              <a:t>password.equals</a:t>
            </a:r>
            <a:r>
              <a:rPr lang="en-US" dirty="0"/>
              <a:t>("SoftUni"))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("Welcome!");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1000" y="4263624"/>
            <a:ext cx="2891652" cy="1901866"/>
            <a:chOff x="5231076" y="4570824"/>
            <a:chExt cx="3375809" cy="2438818"/>
          </a:xfrm>
          <a:solidFill>
            <a:schemeClr val="tx1">
              <a:alpha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31076" y="5280297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1FA658B-E8C4-4659-9DFF-F6A35EA023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4102</TotalTime>
  <Words>2908</Words>
  <Application>Microsoft Office PowerPoint</Application>
  <PresentationFormat>Widescreen</PresentationFormat>
  <Paragraphs>609</Paragraphs>
  <Slides>49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Числата от 1 до 100 - решение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80</cp:revision>
  <dcterms:created xsi:type="dcterms:W3CDTF">2018-05-23T13:08:44Z</dcterms:created>
  <dcterms:modified xsi:type="dcterms:W3CDTF">2022-01-19T11:59:55Z</dcterms:modified>
  <cp:category>computer programming;programming;C#;програмиране;кодиране</cp:category>
</cp:coreProperties>
</file>