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99" r:id="rId2"/>
    <p:sldId id="601" r:id="rId3"/>
    <p:sldId id="522" r:id="rId4"/>
    <p:sldId id="585" r:id="rId5"/>
    <p:sldId id="587" r:id="rId6"/>
    <p:sldId id="593" r:id="rId7"/>
    <p:sldId id="434" r:id="rId8"/>
    <p:sldId id="415" r:id="rId9"/>
    <p:sldId id="598" r:id="rId10"/>
    <p:sldId id="618" r:id="rId11"/>
    <p:sldId id="446" r:id="rId12"/>
    <p:sldId id="607" r:id="rId13"/>
    <p:sldId id="486" r:id="rId14"/>
    <p:sldId id="611" r:id="rId15"/>
    <p:sldId id="602" r:id="rId16"/>
    <p:sldId id="603" r:id="rId17"/>
    <p:sldId id="582" r:id="rId18"/>
    <p:sldId id="583" r:id="rId19"/>
    <p:sldId id="595" r:id="rId20"/>
    <p:sldId id="605" r:id="rId21"/>
    <p:sldId id="535" r:id="rId22"/>
    <p:sldId id="546" r:id="rId23"/>
    <p:sldId id="514" r:id="rId24"/>
    <p:sldId id="614" r:id="rId25"/>
    <p:sldId id="539" r:id="rId26"/>
    <p:sldId id="547" r:id="rId27"/>
    <p:sldId id="512" r:id="rId28"/>
    <p:sldId id="436" r:id="rId29"/>
    <p:sldId id="578" r:id="rId30"/>
    <p:sldId id="438" r:id="rId31"/>
    <p:sldId id="580" r:id="rId32"/>
    <p:sldId id="606" r:id="rId33"/>
    <p:sldId id="615" r:id="rId34"/>
    <p:sldId id="616" r:id="rId35"/>
    <p:sldId id="553" r:id="rId36"/>
    <p:sldId id="577" r:id="rId37"/>
    <p:sldId id="50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5B9024-377D-417D-A0CC-8E2D17A7D0AE}">
          <p14:sldIdLst>
            <p14:sldId id="599"/>
            <p14:sldId id="601"/>
          </p14:sldIdLst>
        </p14:section>
        <p14:section name="Преговор" id="{C134F085-5FBC-45D4-A3E5-0C751C85DEA8}">
          <p14:sldIdLst>
            <p14:sldId id="522"/>
            <p14:sldId id="585"/>
            <p14:sldId id="587"/>
            <p14:sldId id="593"/>
          </p14:sldIdLst>
        </p14:section>
        <p14:section name="While loop" id="{16BE42BC-74F2-435B-9AD5-F3E84F83DC93}">
          <p14:sldIdLst>
            <p14:sldId id="434"/>
            <p14:sldId id="415"/>
            <p14:sldId id="598"/>
            <p14:sldId id="618"/>
            <p14:sldId id="446"/>
            <p14:sldId id="607"/>
            <p14:sldId id="486"/>
            <p14:sldId id="611"/>
            <p14:sldId id="602"/>
            <p14:sldId id="603"/>
            <p14:sldId id="582"/>
            <p14:sldId id="583"/>
            <p14:sldId id="595"/>
            <p14:sldId id="605"/>
            <p14:sldId id="535"/>
            <p14:sldId id="546"/>
            <p14:sldId id="514"/>
            <p14:sldId id="614"/>
            <p14:sldId id="539"/>
            <p14:sldId id="547"/>
            <p14:sldId id="512"/>
            <p14:sldId id="436"/>
            <p14:sldId id="578"/>
            <p14:sldId id="438"/>
            <p14:sldId id="580"/>
            <p14:sldId id="606"/>
            <p14:sldId id="615"/>
            <p14:sldId id="616"/>
            <p14:sldId id="553"/>
          </p14:sldIdLst>
        </p14:section>
        <p14:section name="Summary" id="{A48E0A96-FCEB-428E-BED7-A3AD00155F06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8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162022-17CD-4697-9B94-C62F266D87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60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2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6F7911-F777-4502-8AAB-F9C6837030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1714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4A108E-BBF4-43AC-84DD-FA705124E4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CE40E9-1888-4EA5-9C61-C4916132F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509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D10D74-30A3-4859-B09F-11E29BF60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364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C770D-5F8C-4D17-BFA5-6FCA6F9452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13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1BB5-CA5C-40FF-89F2-875D1D9349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461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DC7CDB-9019-42DC-B835-B13688246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839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16A471-FB88-4BF1-A3D7-D03F05F601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854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4E4A1E-C41A-4590-BE7A-7AD0BA9E5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5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0A13F71-3A6F-496C-91F6-C77DF5C5EC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(!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input = scanner.nextLine();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0BDC4FA-3AD6-4EAE-814B-02731024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2479502"/>
            <a:ext cx="4358265" cy="1093612"/>
          </a:xfrm>
          <a:prstGeom prst="wedgeRoundRectCallout">
            <a:avLst>
              <a:gd name="adj1" fmla="val -37416"/>
              <a:gd name="adj2" fmla="val 63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</p:spTree>
    <p:extLst>
      <p:ext uri="{BB962C8B-B14F-4D97-AF65-F5344CB8AC3E}">
        <p14:creationId xmlns:p14="http://schemas.microsoft.com/office/powerpoint/2010/main" val="6859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7FD3EB5-66F8-41D9-B359-5EB75B6C6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5FAF140-89D8-40AE-99E2-724AE2C7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3429000"/>
            <a:ext cx="7619995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B563C6-27EE-4DBE-983A-CB450E94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7" y="2394108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303794E2-5AAA-4823-8768-3ABE0AE65BB7}"/>
              </a:ext>
            </a:extLst>
          </p:cNvPr>
          <p:cNvSpPr/>
          <p:nvPr/>
        </p:nvSpPr>
        <p:spPr>
          <a:xfrm>
            <a:off x="9372600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BC3C88AB-536A-436C-90A1-FFDDB9805266}"/>
              </a:ext>
            </a:extLst>
          </p:cNvPr>
          <p:cNvSpPr txBox="1"/>
          <p:nvPr/>
        </p:nvSpPr>
        <p:spPr>
          <a:xfrm>
            <a:off x="96307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544ABF2F-673B-4A98-9AA2-BE9B6FFF48D9}"/>
              </a:ext>
            </a:extLst>
          </p:cNvPr>
          <p:cNvCxnSpPr>
            <a:cxnSpLocks/>
          </p:cNvCxnSpPr>
          <p:nvPr/>
        </p:nvCxnSpPr>
        <p:spPr>
          <a:xfrm>
            <a:off x="10422211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391A4E63-09D4-4CB2-A087-2C52B2F8A2AD}"/>
              </a:ext>
            </a:extLst>
          </p:cNvPr>
          <p:cNvSpPr/>
          <p:nvPr/>
        </p:nvSpPr>
        <p:spPr>
          <a:xfrm>
            <a:off x="9372600" y="4591386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D71253B5-13E8-4E36-B31E-9C01656DFD2F}"/>
              </a:ext>
            </a:extLst>
          </p:cNvPr>
          <p:cNvSpPr txBox="1"/>
          <p:nvPr/>
        </p:nvSpPr>
        <p:spPr>
          <a:xfrm>
            <a:off x="9554183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572C7EE8-1207-4E95-A0A8-529A1C9D8A75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659850" y="3800241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5EF22F20-EF4C-402C-A191-FB786BCB9395}"/>
              </a:ext>
            </a:extLst>
          </p:cNvPr>
          <p:cNvSpPr txBox="1"/>
          <p:nvPr/>
        </p:nvSpPr>
        <p:spPr>
          <a:xfrm>
            <a:off x="10535200" y="3882771"/>
            <a:ext cx="11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3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86000" y="4914000"/>
            <a:ext cx="10961783" cy="768084"/>
          </a:xfrm>
        </p:spPr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Оператор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прекъсва цикъла</a:t>
            </a:r>
            <a:endParaRPr lang="en-US" sz="3600" dirty="0"/>
          </a:p>
          <a:p>
            <a:r>
              <a:rPr lang="bg-BG" sz="3600" dirty="0"/>
              <a:t>Не може да съществува самостоятелно  извън цикъл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58FB24-3E26-4331-9C35-3E653A0D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C40C15-E352-4FA2-B8D6-2A9C1AEC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114000"/>
            <a:ext cx="7848600" cy="28094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7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038E569-C81C-4B1D-838C-3810FDA9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761" y="4379981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440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33528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7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 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>
                <a:latin typeface="Consolas" panose="020B0609020204030204" pitchFamily="49" charset="0"/>
              </a:rPr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D167A0A-A6B0-47CE-B787-FE4E588CC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F4560F-F48C-496B-9091-149351C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793BE22-A3BB-487E-BA74-F7758BC4F01C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7C8B520-B25A-43BE-83DB-374A2927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8185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2CED7FC-4632-4D60-B3E2-372349EEF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899000"/>
            <a:ext cx="8344694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en-US" sz="2800" b="1" dirty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latin typeface="Consolas" panose="020B0609020204030204" pitchFamily="49" charset="0"/>
              </a:rPr>
              <a:t>String text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equals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System.out.println(input);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9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4FFB1-95C7-4658-87D7-B43321F8C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A2167E-9D6F-42B8-9F5F-8A500CEDE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2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1674000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input.equals(password))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System.out.printf("Welcome: %s!", username);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2FF6AB-2650-4CF2-B3C4-EE18ACE23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0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739" y="4149000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54000"/>
            <a:ext cx="10668000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 = Integer.parseInt(scan.nextLine());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 Integer.parseInt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(scan.nextLine()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System.out.println(sum);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B13B61-F7E5-41BB-96D5-88ED8B8CD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0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172F8-2333-4AE0-A41D-462B4E98F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62E1928-9F00-4F58-B0A8-EBE74797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06" y="44196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A37792-FFFE-47C9-96EF-BBFD1E9CE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27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8296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D8F0C1C7-10CC-4932-87F0-BCE242E266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1809000"/>
            <a:ext cx="9677400" cy="311130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pt-BR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0360" y="2394442"/>
            <a:ext cx="4191000" cy="970208"/>
          </a:xfrm>
          <a:prstGeom prst="wedgeRoundRectCallout">
            <a:avLst>
              <a:gd name="adj1" fmla="val -54454"/>
              <a:gd name="adj2" fmla="val 24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4C7F782-C29F-476E-BB37-53B8B5B03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Примерен вход и изход:</a:t>
            </a:r>
            <a:endParaRPr lang="bg-BG" sz="3200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3AAE68E-1181-46C0-BCF0-5BEA9CDCE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C610EE19-BE49-46A1-A9CD-34CBE08DD6FD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99D22AA-FEC0-4241-840A-323858DB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F8DDB08-044F-42C4-94C9-1B0ECB15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FD8BC586-E237-480C-8229-9BAF800A4D02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0CBBFD3-0FE7-4B90-BD67-8686A8E2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7E04C8B-4D66-4811-B2DC-7CBCB40D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35998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59856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95179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!input.equals</a:t>
              </a: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49393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54294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4176670" y="5526474"/>
            <a:ext cx="77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08069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4941031"/>
            <a:ext cx="2344681" cy="1528394"/>
            <a:chOff x="1833070" y="4091946"/>
            <a:chExt cx="2344681" cy="1550507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6"/>
              <a:ext cx="2179888" cy="1550507"/>
              <a:chOff x="1843231" y="3930891"/>
              <a:chExt cx="2274661" cy="1842349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1"/>
                <a:ext cx="2274661" cy="1842349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617649"/>
                <a:ext cx="2102244" cy="629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95336"/>
              <a:ext cx="2344681" cy="529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2" y="3025787"/>
            <a:ext cx="2007330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0D87D48E-3630-43A0-88CC-81C831630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2772DC4F-D3A5-4FC7-AD03-2DFBFEE9DD5C}"/>
              </a:ext>
            </a:extLst>
          </p:cNvPr>
          <p:cNvSpPr/>
          <p:nvPr/>
        </p:nvSpPr>
        <p:spPr>
          <a:xfrm>
            <a:off x="2634220" y="5936277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9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9A7737-F709-44C1-B511-A07802B8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351" y="1449000"/>
            <a:ext cx="8011297" cy="4545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(!input.equals("NoMoreMoney"))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double amount = Double.parseDouble(input);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(amount &lt; 0) { 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Print output and exit the loop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System.out.printf("Increase: %.2f", amount);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scanner.nextLine();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System.out.printf("Total: %.2f", balance);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4A6A7A6-33A5-4D62-ACE6-BB0DE950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3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1300" y="1455462"/>
            <a:ext cx="7649400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max = Integer.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MIN_VALUE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(!input.equals("Stop“))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 num = Integer.parseInt(input);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if (num &gt; max)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input = scanner.nextLine();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93BFDD8-855A-4DA9-9583-40AD73E15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67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B58F-ADBB-4D91-BBA6-79B901BC5E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528C8C0-7E10-4716-A277-84B2C065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8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25700" y="1890848"/>
            <a:ext cx="8940600" cy="3477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min = Integer.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(!input.equals("Stop"))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bg-BG" sz="3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7C7C94-A03F-4920-9466-4C71E570D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1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преминава към следващата итерация на цикъла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1D5FFC-5C17-48C8-8C08-1146E64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44D6F69-3A5F-48BC-8795-61452B20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29" y="2305150"/>
            <a:ext cx="4815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int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800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 &lt; 10)</a:t>
            </a:r>
            <a:r>
              <a:rPr lang="nn-NO" sz="2800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 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i++;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nn-NO" sz="2800" dirty="0"/>
              <a:t>   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>
              <a:lnSpc>
                <a:spcPct val="110000"/>
              </a:lnSpc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i++;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00B306B-306D-4213-976B-F6D48B3255EE}"/>
              </a:ext>
            </a:extLst>
          </p:cNvPr>
          <p:cNvSpPr/>
          <p:nvPr/>
        </p:nvSpPr>
        <p:spPr>
          <a:xfrm>
            <a:off x="7132862" y="4208416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17263F3-F545-4F57-9CD5-FCBA2AFF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70" y="303313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4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2236605-6E44-4C0A-A11F-4B42F107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7" y="1269000"/>
            <a:ext cx="11045465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counter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(counter &lt;= 12)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Double.parseDouble(scanner.nextLine());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pt-BR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5D1672-5927-4DF3-8CE6-75C0FAF9E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9AD354BD-0853-43CD-B68B-524822DE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1000" y="983404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18EDCAA5-D17D-49E6-81B8-E4CEBCB59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3CEA587-3D25-467A-AA2D-0BA14B5F7450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1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E1591-A2A0-4328-B6E3-0AA31D93A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008087-23ED-4969-A81B-FF3FDA9FB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4904500" cy="16706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1; i &lt;= 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9275" y="37338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508567" y="4026238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50876"/>
                <a:gd name="adj2" fmla="val -46452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35067" y="247343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3651" y="193780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F708DD-1B57-4E09-A32E-4040C95C51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31957" y="2654636"/>
            <a:ext cx="2722115" cy="1321906"/>
            <a:chOff x="1039935" y="4225124"/>
            <a:chExt cx="5767434" cy="202624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-36916"/>
                <a:gd name="adj2" fmla="val 67596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5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3688"/>
            <a:ext cx="5316348" cy="16706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 ; 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7722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232928" y="4587014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097"/>
                <a:gd name="adj2" fmla="val -68774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6382" y="230596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144CD4-C465-42C4-B1BB-8823FBB2F8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601563"/>
            <a:ext cx="6021895" cy="16883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(int i = 0; i &lt; 2; i += 0.5) 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08611" y="399300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24"/>
                <a:gd name="adj2" fmla="val -63581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1421" y="2944249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563"/>
                <a:gd name="adj2" fmla="val 4911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63808" y="209358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37587"/>
                <a:gd name="adj2" fmla="val 642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803921" y="488609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3B63A42-B8DD-41A7-B5B8-941D7199C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5DFA4-4708-42BF-A72C-1A4CE6D553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</p:spTree>
    <p:extLst>
      <p:ext uri="{BB962C8B-B14F-4D97-AF65-F5344CB8AC3E}">
        <p14:creationId xmlns:p14="http://schemas.microsoft.com/office/powerpoint/2010/main" val="25928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87" y="3785674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733" y="3114000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20" y="4829286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2632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5028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758418" y="3855909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2632" y="4751143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5028" y="5286872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710776" y="542146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6244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2373" y="4917254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2801" y="4721387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3247" y="363902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FA8FD6-437A-4047-8DEE-58DF3769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2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4" y="2161822"/>
            <a:ext cx="6672557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81469" y="2936303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138017" y="3902326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6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4126</TotalTime>
  <Words>2175</Words>
  <Application>Microsoft Office PowerPoint</Application>
  <PresentationFormat>Widescreen</PresentationFormat>
  <Paragraphs>468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Прекъсване чрез оператор break</vt:lpstr>
      <vt:lpstr>Прекратяване на цикъл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условие(3)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69</cp:revision>
  <dcterms:created xsi:type="dcterms:W3CDTF">2018-05-23T13:08:44Z</dcterms:created>
  <dcterms:modified xsi:type="dcterms:W3CDTF">2021-10-08T06:11:34Z</dcterms:modified>
  <cp:category>computer programming;programming;C#;програмиране;кодиране</cp:category>
</cp:coreProperties>
</file>