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86" r:id="rId7"/>
    <p:sldId id="261" r:id="rId8"/>
    <p:sldId id="262" r:id="rId9"/>
    <p:sldId id="279" r:id="rId10"/>
    <p:sldId id="280" r:id="rId11"/>
    <p:sldId id="263" r:id="rId12"/>
    <p:sldId id="264" r:id="rId13"/>
    <p:sldId id="281" r:id="rId14"/>
    <p:sldId id="265" r:id="rId15"/>
    <p:sldId id="266" r:id="rId16"/>
    <p:sldId id="282" r:id="rId17"/>
    <p:sldId id="283" r:id="rId18"/>
    <p:sldId id="284" r:id="rId19"/>
    <p:sldId id="285" r:id="rId20"/>
    <p:sldId id="267" r:id="rId21"/>
    <p:sldId id="268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87" r:id="rId30"/>
    <p:sldId id="288" r:id="rId31"/>
    <p:sldId id="269" r:id="rId32"/>
    <p:sldId id="270" r:id="rId33"/>
    <p:sldId id="271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53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11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03118689-el18689@mai.ntua.g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omcat.apache.org/" TargetMode="External"/><Relationship Id="rId2" Type="http://schemas.openxmlformats.org/officeDocument/2006/relationships/hyperlink" Target="https://github.com/KatsavriasApostolos/Apathon_Project_202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 smtClean="0"/>
              <a:t>Διαδίκτυο και Εφαρμογές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85032"/>
            <a:ext cx="8229600" cy="1877568"/>
          </a:xfrm>
        </p:spPr>
        <p:txBody>
          <a:bodyPr>
            <a:normAutofit/>
          </a:bodyPr>
          <a:lstStyle/>
          <a:p>
            <a:r>
              <a:rPr lang="el-GR" dirty="0" smtClean="0"/>
              <a:t>Ροή </a:t>
            </a:r>
            <a:r>
              <a:rPr lang="el-GR" dirty="0"/>
              <a:t>Δ, 8ου </a:t>
            </a:r>
            <a:r>
              <a:rPr lang="el-GR" dirty="0" smtClean="0"/>
              <a:t>εξαμήνο,ΕΜΠ ΣΗΜΜΥ</a:t>
            </a:r>
            <a:endParaRPr lang="en-US" dirty="0" smtClean="0"/>
          </a:p>
          <a:p>
            <a:r>
              <a:rPr lang="el-GR" dirty="0" smtClean="0"/>
              <a:t>ΚΑΤΣΑΒΡΙΑΣ ΑΠΟΣΤΟΛΟΣ (</a:t>
            </a:r>
            <a:r>
              <a:rPr lang="el-GR" dirty="0" smtClean="0">
                <a:hlinkClick r:id="rId2"/>
              </a:rPr>
              <a:t>03118689-</a:t>
            </a:r>
            <a:r>
              <a:rPr lang="en-US" dirty="0" smtClean="0">
                <a:hlinkClick r:id="rId2"/>
              </a:rPr>
              <a:t>el18689@mai.ntua.gr</a:t>
            </a:r>
            <a:r>
              <a:rPr lang="el-GR" dirty="0" smtClean="0"/>
              <a:t>)</a:t>
            </a:r>
            <a:endParaRPr lang="en-US" dirty="0" smtClean="0"/>
          </a:p>
          <a:p>
            <a:r>
              <a:rPr lang="el-GR" dirty="0" smtClean="0"/>
              <a:t>ΑΚΑΔ.ΕΤΟΣ 2019-2020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3012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Index.html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Στο παραπάνω κομμάτι έχουμε απλές φόρμες οι οποίες μας παραπέμπουν με την μεθοδο </a:t>
            </a:r>
            <a:r>
              <a:rPr lang="en-US" dirty="0" smtClean="0"/>
              <a:t>post </a:t>
            </a:r>
            <a:r>
              <a:rPr lang="el-GR" dirty="0" smtClean="0"/>
              <a:t>στις υπόλοιπες σελίδες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21768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Options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8229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7891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Options(2)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 smtClean="0"/>
              <a:t>Εδώ ο χρήστης μπορεί να επιλέξει πως επιθυμεί να ψάξει για κάποια-ες κάρτες.</a:t>
            </a:r>
          </a:p>
          <a:p>
            <a:r>
              <a:rPr lang="en-US" dirty="0" smtClean="0"/>
              <a:t>Search card by Name: </a:t>
            </a:r>
            <a:r>
              <a:rPr lang="el-GR" dirty="0" smtClean="0"/>
              <a:t>Επιλογή ενός ονόματος μιας κάρτας.</a:t>
            </a:r>
            <a:r>
              <a:rPr lang="el-GR" dirty="0" smtClean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search2.jsp</a:t>
            </a:r>
            <a:endParaRPr lang="en-US" dirty="0" smtClean="0"/>
          </a:p>
          <a:p>
            <a:r>
              <a:rPr lang="en-US" dirty="0" smtClean="0"/>
              <a:t>Search card by ID: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/card</a:t>
            </a:r>
            <a:endParaRPr lang="en-US" dirty="0" smtClean="0"/>
          </a:p>
          <a:p>
            <a:r>
              <a:rPr lang="en-US" dirty="0" smtClean="0"/>
              <a:t>Search card by Faction:</a:t>
            </a:r>
            <a:r>
              <a:rPr lang="el-GR" dirty="0" smtClean="0"/>
              <a:t>Επιλογή από </a:t>
            </a:r>
            <a:r>
              <a:rPr lang="en-US" dirty="0" smtClean="0"/>
              <a:t>factions </a:t>
            </a:r>
            <a:r>
              <a:rPr lang="el-GR" dirty="0" smtClean="0">
                <a:sym typeface="Wingdings" pitchFamily="2" charset="2"/>
              </a:rPr>
              <a:t> /</a:t>
            </a:r>
            <a:r>
              <a:rPr lang="en-US" dirty="0" smtClean="0">
                <a:sym typeface="Wingdings" pitchFamily="2" charset="2"/>
              </a:rPr>
              <a:t>card2 (servlet)</a:t>
            </a:r>
            <a:endParaRPr lang="en-US" dirty="0" smtClean="0"/>
          </a:p>
          <a:p>
            <a:r>
              <a:rPr lang="en-US" dirty="0" smtClean="0"/>
              <a:t>See all cards in database: </a:t>
            </a:r>
            <a:r>
              <a:rPr lang="el-GR" dirty="0" smtClean="0"/>
              <a:t>Εμφάνηση όλων των καρτών στην βάση δεδομένων με όλες τις πληροφρίες </a:t>
            </a:r>
            <a:r>
              <a:rPr lang="el-GR" dirty="0" smtClean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Search3.jsp</a:t>
            </a:r>
            <a:endParaRPr lang="en-US" dirty="0" smtClean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999994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Search.html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609600"/>
            <a:ext cx="80391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1658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card by Name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l-GR" dirty="0" smtClean="0"/>
              <a:t>Αφού ο χρήστης γράψει το όνομα μιας κάρτας </a:t>
            </a:r>
            <a:r>
              <a:rPr lang="en-US" dirty="0" smtClean="0"/>
              <a:t>: </a:t>
            </a:r>
          </a:p>
          <a:p>
            <a:endParaRPr lang="en-US" dirty="0"/>
          </a:p>
          <a:p>
            <a:r>
              <a:rPr lang="el-GR" dirty="0" smtClean="0"/>
              <a:t>Πατώντας </a:t>
            </a:r>
            <a:r>
              <a:rPr lang="en-US" dirty="0" smtClean="0"/>
              <a:t>search for cards: </a:t>
            </a:r>
            <a:endParaRPr lang="el-GR" dirty="0" smtClean="0"/>
          </a:p>
          <a:p>
            <a:endParaRPr lang="el-GR" dirty="0" smtClean="0"/>
          </a:p>
          <a:p>
            <a:endParaRPr lang="el-GR" dirty="0"/>
          </a:p>
          <a:p>
            <a:endParaRPr lang="el-GR" dirty="0" smtClean="0"/>
          </a:p>
          <a:p>
            <a:endParaRPr lang="el-GR" dirty="0"/>
          </a:p>
          <a:p>
            <a:endParaRPr lang="el-GR" dirty="0" smtClean="0"/>
          </a:p>
          <a:p>
            <a:r>
              <a:rPr lang="el-GR" dirty="0" smtClean="0"/>
              <a:t>Πηγαίνουμε στην σελίδα </a:t>
            </a:r>
            <a:r>
              <a:rPr lang="en-US" dirty="0" smtClean="0"/>
              <a:t>search2.jsp</a:t>
            </a:r>
            <a:endParaRPr lang="el-G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752600"/>
            <a:ext cx="4495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5956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earch2.jsp</a:t>
            </a:r>
            <a:endParaRPr lang="el-GR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400" dirty="0" smtClean="0"/>
              <a:t>Εδώ έχουμε έλεγχο του </a:t>
            </a:r>
            <a:r>
              <a:rPr lang="en-US" sz="2400" dirty="0" smtClean="0"/>
              <a:t>input </a:t>
            </a:r>
            <a:r>
              <a:rPr lang="el-GR" sz="2400" dirty="0" smtClean="0"/>
              <a:t>από </a:t>
            </a:r>
            <a:r>
              <a:rPr lang="el-GR" sz="2400" dirty="0" smtClean="0"/>
              <a:t>το</a:t>
            </a:r>
            <a:r>
              <a:rPr lang="el-GR" sz="2400" dirty="0"/>
              <a:t>ν</a:t>
            </a:r>
            <a:r>
              <a:rPr lang="el-GR" sz="2400" dirty="0" smtClean="0"/>
              <a:t> </a:t>
            </a:r>
            <a:r>
              <a:rPr lang="el-GR" sz="2400" dirty="0" smtClean="0"/>
              <a:t>χρήστη μέσω της βάσης για το </a:t>
            </a:r>
            <a:r>
              <a:rPr lang="en-US" sz="2400" dirty="0" smtClean="0"/>
              <a:t>input </a:t>
            </a:r>
            <a:r>
              <a:rPr lang="el-GR" sz="2400" dirty="0" smtClean="0"/>
              <a:t>του.</a:t>
            </a:r>
          </a:p>
          <a:p>
            <a:r>
              <a:rPr lang="el-GR" sz="2400" dirty="0" smtClean="0"/>
              <a:t>Αν η κάρτα υπάρχει ή αν μοιάζει με κάποια άλλη του εμφανίζει έναν πίνακα και από εκέι επιλέγει. Πατόντας </a:t>
            </a:r>
            <a:r>
              <a:rPr lang="en-US" sz="2400" dirty="0" smtClean="0"/>
              <a:t>Search this card </a:t>
            </a:r>
            <a:r>
              <a:rPr lang="el-GR" sz="2400" dirty="0" smtClean="0"/>
              <a:t>μεταφερεται στο </a:t>
            </a:r>
            <a:r>
              <a:rPr lang="en-US" sz="2400" dirty="0" smtClean="0"/>
              <a:t>apis.cardsearch.java (servlet)</a:t>
            </a:r>
            <a:endParaRPr lang="el-GR" sz="2400" dirty="0"/>
          </a:p>
        </p:txBody>
      </p:sp>
      <p:pic>
        <p:nvPicPr>
          <p:cNvPr id="9" name="Content Placeholder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95600"/>
            <a:ext cx="7848600" cy="2607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5617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Search2.jsp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762000"/>
            <a:ext cx="8362950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1688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Search2.jsp(2)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55" y="457201"/>
            <a:ext cx="8362950" cy="4495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993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Search2.jsp(3)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33" y="609600"/>
            <a:ext cx="8296275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320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Search2.jsp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l-GR" dirty="0" smtClean="0"/>
              <a:t>Στην αρχή του κώδικ έχουμε την είσοδο από πριν της παραμέτρου </a:t>
            </a:r>
            <a:r>
              <a:rPr lang="en-US" dirty="0" smtClean="0"/>
              <a:t>search </a:t>
            </a:r>
            <a:r>
              <a:rPr lang="el-GR" dirty="0" smtClean="0"/>
              <a:t>από το προηγούμενο</a:t>
            </a:r>
          </a:p>
          <a:p>
            <a:r>
              <a:rPr lang="el-GR" dirty="0" smtClean="0"/>
              <a:t>Στην συνέχεια αφού συνδεθούμε με την βάση και ελέγξουμε την κάρτα, έχουμε σε πίνακα τα αποτελέσματα και στο κάτω μέρος ένα </a:t>
            </a:r>
            <a:r>
              <a:rPr lang="en-US" dirty="0" smtClean="0"/>
              <a:t>option </a:t>
            </a:r>
            <a:r>
              <a:rPr lang="el-GR" dirty="0" smtClean="0"/>
              <a:t>για επιλογή</a:t>
            </a:r>
          </a:p>
          <a:p>
            <a:r>
              <a:rPr lang="el-GR" dirty="0" smtClean="0"/>
              <a:t>Αυτή η επιλογή γίνεται </a:t>
            </a:r>
            <a:r>
              <a:rPr lang="en-US" dirty="0" smtClean="0"/>
              <a:t>message </a:t>
            </a:r>
            <a:r>
              <a:rPr lang="el-GR" dirty="0" smtClean="0"/>
              <a:t>και το περνάμε στο </a:t>
            </a:r>
            <a:r>
              <a:rPr lang="en-US" dirty="0" smtClean="0"/>
              <a:t>cardsearch.java </a:t>
            </a:r>
            <a:r>
              <a:rPr lang="el-GR" dirty="0" smtClean="0"/>
              <a:t>δηλαδή στο </a:t>
            </a:r>
            <a:r>
              <a:rPr lang="en-US" dirty="0" smtClean="0"/>
              <a:t>servlet </a:t>
            </a:r>
            <a:r>
              <a:rPr lang="el-GR" dirty="0" smtClean="0"/>
              <a:t>υπεύθυνο για την προβολή των αποτελεσμάτων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42499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Γενικά Στοιχεία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 Η εφαρμογή δημιουργήθηκε στα πλαίσια του μαθήματος Διαδίκτυο και Εφαρμογές, μάθημα Ροής Δ, 8ου </a:t>
            </a:r>
            <a:r>
              <a:rPr lang="el-GR" dirty="0" smtClean="0"/>
              <a:t>εξαμήνου</a:t>
            </a:r>
          </a:p>
          <a:p>
            <a:r>
              <a:rPr lang="el-GR" dirty="0"/>
              <a:t>Σκοπός της είναι η κατανόηση των τεχνολογιών που παρουσιάστηκαν στο μάθημα </a:t>
            </a:r>
          </a:p>
        </p:txBody>
      </p:sp>
    </p:spTree>
    <p:extLst>
      <p:ext uri="{BB962C8B-B14F-4D97-AF65-F5344CB8AC3E}">
        <p14:creationId xmlns:p14="http://schemas.microsoft.com/office/powerpoint/2010/main" val="171976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Cardsearch.java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7200"/>
            <a:ext cx="8305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876800"/>
            <a:ext cx="8305800" cy="1526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7579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Cardsearch.java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l-GR" dirty="0" smtClean="0"/>
              <a:t>παραπάνω είναι το αποτέλεσμα της αναζήτησης</a:t>
            </a:r>
          </a:p>
          <a:p>
            <a:r>
              <a:rPr lang="el-GR" dirty="0" smtClean="0"/>
              <a:t>Συγκεκριμένα από την αναζήτηση ο μέσω του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l-GR" dirty="0" smtClean="0"/>
              <a:t>έχουμε την πληροφορία του ονόματος της φωτογραφίας , τα </a:t>
            </a:r>
            <a:r>
              <a:rPr lang="en-US" dirty="0" smtClean="0"/>
              <a:t>Card </a:t>
            </a:r>
            <a:r>
              <a:rPr lang="en-US" dirty="0" err="1" smtClean="0"/>
              <a:t>Atributes</a:t>
            </a:r>
            <a:r>
              <a:rPr lang="en-US" dirty="0" smtClean="0"/>
              <a:t> </a:t>
            </a:r>
            <a:r>
              <a:rPr lang="el-GR" dirty="0" smtClean="0"/>
              <a:t>και </a:t>
            </a:r>
            <a:r>
              <a:rPr lang="en-US" dirty="0" smtClean="0"/>
              <a:t>Card Info </a:t>
            </a:r>
            <a:r>
              <a:rPr lang="el-GR" dirty="0" smtClean="0"/>
              <a:t>ενώ αντίστοιχα ταυτόχρονα από την βάση έχουμε την πληροφορία στο </a:t>
            </a:r>
            <a:r>
              <a:rPr lang="en-US" dirty="0" smtClean="0"/>
              <a:t>card popularity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47861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Cardsearch.java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33400"/>
            <a:ext cx="83058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5693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Cardsearch.java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Στο παραπάνω κομμάτι του κώδικα έχουμε την μέθοδο </a:t>
            </a:r>
            <a:r>
              <a:rPr lang="en-US" dirty="0" err="1" smtClean="0"/>
              <a:t>api_search</a:t>
            </a:r>
            <a:r>
              <a:rPr lang="en-US" dirty="0" smtClean="0"/>
              <a:t> </a:t>
            </a:r>
            <a:r>
              <a:rPr lang="el-GR" dirty="0" smtClean="0"/>
              <a:t>η οποία επιστρέφει ένα </a:t>
            </a:r>
            <a:r>
              <a:rPr lang="en-US" dirty="0" err="1" smtClean="0"/>
              <a:t>JSONObject</a:t>
            </a:r>
            <a:r>
              <a:rPr lang="en-US" dirty="0" smtClean="0"/>
              <a:t> </a:t>
            </a:r>
            <a:r>
              <a:rPr lang="el-GR" dirty="0" smtClean="0"/>
              <a:t>και ως είσοδο ένα </a:t>
            </a:r>
            <a:r>
              <a:rPr lang="en-US" dirty="0" smtClean="0"/>
              <a:t>String </a:t>
            </a:r>
            <a:r>
              <a:rPr lang="el-GR" dirty="0" smtClean="0"/>
              <a:t>το οποίο είναι η επιλεγμένη κάρτα</a:t>
            </a:r>
          </a:p>
          <a:p>
            <a:r>
              <a:rPr lang="el-GR" dirty="0" smtClean="0"/>
              <a:t>Η μέθοδος καλείται παρακάτω</a:t>
            </a:r>
          </a:p>
          <a:p>
            <a:r>
              <a:rPr lang="el-GR" dirty="0" smtClean="0"/>
              <a:t>Το αποτέλεσμα της μας δίνει τις πληροφορίες της κάρτας από το </a:t>
            </a:r>
            <a:r>
              <a:rPr lang="en-US" dirty="0" smtClean="0"/>
              <a:t>API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424278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Cardsearch.java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685800"/>
            <a:ext cx="8239125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5124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Cardsearch.java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Στο παραπάνω κομμάτι του κώδικα έχουμε την μέθοδο </a:t>
            </a:r>
            <a:r>
              <a:rPr lang="en-US" dirty="0" err="1" smtClean="0"/>
              <a:t>database_serach</a:t>
            </a:r>
            <a:r>
              <a:rPr lang="en-US" dirty="0" smtClean="0"/>
              <a:t> </a:t>
            </a:r>
            <a:r>
              <a:rPr lang="el-GR" dirty="0" smtClean="0"/>
              <a:t>όπου παίρνουμε τις πληροφορίες από την βάση δεδομένων</a:t>
            </a:r>
            <a:endParaRPr lang="en-US" dirty="0" smtClean="0"/>
          </a:p>
          <a:p>
            <a:r>
              <a:rPr lang="el-GR" dirty="0" smtClean="0"/>
              <a:t>Η είσοδος εδώ είναι ένα </a:t>
            </a:r>
            <a:r>
              <a:rPr lang="en-US" dirty="0" smtClean="0"/>
              <a:t>string </a:t>
            </a:r>
            <a:r>
              <a:rPr lang="el-GR" dirty="0" smtClean="0"/>
              <a:t>το όνομα της κάρτας και η έξοδος ένα </a:t>
            </a:r>
            <a:r>
              <a:rPr lang="en-US" dirty="0" err="1" smtClean="0"/>
              <a:t>Resultset</a:t>
            </a:r>
            <a:endParaRPr lang="en-US" dirty="0" smtClean="0"/>
          </a:p>
          <a:p>
            <a:r>
              <a:rPr lang="el-GR" dirty="0"/>
              <a:t>Η μέθοδος καλείται παρακάτω</a:t>
            </a:r>
          </a:p>
          <a:p>
            <a:endParaRPr lang="en-US" dirty="0" smtClean="0"/>
          </a:p>
          <a:p>
            <a:endParaRPr lang="el-GR" dirty="0" smtClean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6663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Cardsearch.java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1"/>
            <a:ext cx="8062912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3507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Cardsearch.java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533400"/>
            <a:ext cx="8515350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24784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Cardsearch.java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Στο παραπάνω κομμάτι του κώδικα έχουμε την μέθοδο από όπου παίρνουμε τα δεδομένα </a:t>
            </a:r>
            <a:r>
              <a:rPr lang="en-US" dirty="0" smtClean="0"/>
              <a:t>request </a:t>
            </a:r>
            <a:r>
              <a:rPr lang="el-GR" dirty="0" smtClean="0"/>
              <a:t>από την προηγούμενη σελίδα </a:t>
            </a:r>
            <a:r>
              <a:rPr lang="en-US" dirty="0" smtClean="0"/>
              <a:t>selected card </a:t>
            </a:r>
            <a:r>
              <a:rPr lang="el-GR" dirty="0" smtClean="0"/>
              <a:t>το παιρνάμε σε ένα </a:t>
            </a:r>
            <a:r>
              <a:rPr lang="en-US" dirty="0" smtClean="0"/>
              <a:t>string card</a:t>
            </a:r>
          </a:p>
          <a:p>
            <a:r>
              <a:rPr lang="el-GR" dirty="0" smtClean="0"/>
              <a:t>Στην συνέχεια καλλούμε τις δύο παραπάνω μεθόδους που αναλύσαμε την </a:t>
            </a:r>
            <a:r>
              <a:rPr lang="en-US" dirty="0" err="1" smtClean="0"/>
              <a:t>api_search</a:t>
            </a:r>
            <a:r>
              <a:rPr lang="en-US" dirty="0" smtClean="0"/>
              <a:t> </a:t>
            </a:r>
            <a:r>
              <a:rPr lang="el-GR" dirty="0" smtClean="0"/>
              <a:t>και την </a:t>
            </a:r>
            <a:r>
              <a:rPr lang="en-US" dirty="0" err="1" smtClean="0"/>
              <a:t>database_search</a:t>
            </a:r>
            <a:r>
              <a:rPr lang="en-US" dirty="0" smtClean="0"/>
              <a:t> </a:t>
            </a:r>
            <a:r>
              <a:rPr lang="el-GR" dirty="0" smtClean="0"/>
              <a:t>για να πάρουμε τα αποτελέσματα που θέλουμε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751099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Web.xml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85799"/>
            <a:ext cx="8229600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9086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Σκοπός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l-GR" dirty="0"/>
              <a:t>H εφαρμογή βασίζεται στην αναζήτηση καρτών για το δημοφιλές </a:t>
            </a:r>
            <a:r>
              <a:rPr lang="el-GR" dirty="0" smtClean="0"/>
              <a:t>παιχνίδι </a:t>
            </a:r>
            <a:r>
              <a:rPr lang="en-US" dirty="0" smtClean="0"/>
              <a:t>Hearthstone</a:t>
            </a:r>
            <a:endParaRPr lang="el-GR" dirty="0" smtClean="0"/>
          </a:p>
          <a:p>
            <a:r>
              <a:rPr lang="el-GR" dirty="0"/>
              <a:t>Μέσω του </a:t>
            </a:r>
            <a:r>
              <a:rPr lang="el-GR" dirty="0" smtClean="0"/>
              <a:t>ενός  </a:t>
            </a:r>
            <a:r>
              <a:rPr lang="el-GR" dirty="0"/>
              <a:t>API </a:t>
            </a:r>
            <a:r>
              <a:rPr lang="el-GR" dirty="0" smtClean="0"/>
              <a:t>ο </a:t>
            </a:r>
            <a:r>
              <a:rPr lang="el-GR" dirty="0"/>
              <a:t>χρήστης μπορεί να αναζητήσει κάποια κάρτα </a:t>
            </a:r>
            <a:r>
              <a:rPr lang="el-GR" dirty="0" smtClean="0"/>
              <a:t>και </a:t>
            </a:r>
            <a:r>
              <a:rPr lang="el-GR" dirty="0"/>
              <a:t>θα </a:t>
            </a:r>
            <a:r>
              <a:rPr lang="el-GR" dirty="0" smtClean="0"/>
              <a:t> εμφανίζονται στοιχεία για αυτήν όπως cost,attack,card </a:t>
            </a:r>
            <a:r>
              <a:rPr lang="el-GR" dirty="0"/>
              <a:t>- set,rarity. </a:t>
            </a:r>
            <a:endParaRPr lang="el-GR" dirty="0" smtClean="0"/>
          </a:p>
          <a:p>
            <a:r>
              <a:rPr lang="el-GR" dirty="0" smtClean="0"/>
              <a:t>Ταυτόχρονα </a:t>
            </a:r>
            <a:r>
              <a:rPr lang="el-GR" dirty="0"/>
              <a:t>με βάση την ίδια επιλογή,θα βλέπει το ποσοστό που αυτή χρησημοποιείται στο παιχνίδι,in number of </a:t>
            </a:r>
            <a:r>
              <a:rPr lang="el-GR" dirty="0" smtClean="0"/>
              <a:t>deck</a:t>
            </a:r>
            <a:r>
              <a:rPr lang="en-US" dirty="0" smtClean="0"/>
              <a:t>s</a:t>
            </a:r>
            <a:r>
              <a:rPr lang="el-GR" dirty="0" smtClean="0"/>
              <a:t> </a:t>
            </a:r>
            <a:r>
              <a:rPr lang="el-GR" dirty="0"/>
              <a:t>,win rate </a:t>
            </a:r>
            <a:r>
              <a:rPr lang="el-GR" dirty="0" smtClean="0"/>
              <a:t>κτλπ πληροφορίες τις οποίες θα παίρνει από μία Βάση Δεδομένων την οποία δημιουργησα μόνος μου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1239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Web.xml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Παραπάνω έχουμε το </a:t>
            </a:r>
            <a:r>
              <a:rPr lang="en-US" dirty="0" smtClean="0"/>
              <a:t>web.xml </a:t>
            </a:r>
            <a:r>
              <a:rPr lang="el-GR" dirty="0" smtClean="0"/>
              <a:t>στο οποίο πρέπει να ορίζουμε τα </a:t>
            </a:r>
            <a:r>
              <a:rPr lang="en-US" dirty="0" smtClean="0"/>
              <a:t>servlets </a:t>
            </a:r>
            <a:r>
              <a:rPr lang="el-GR" dirty="0" smtClean="0"/>
              <a:t>έτσι ώστε να μπορεί να τα αναγνωρίζει το </a:t>
            </a:r>
            <a:r>
              <a:rPr lang="en-US" dirty="0" smtClean="0"/>
              <a:t>Project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000620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Searches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Τα υπόλοιπα </a:t>
            </a:r>
            <a:r>
              <a:rPr lang="en-US" dirty="0" smtClean="0"/>
              <a:t>searches </a:t>
            </a:r>
            <a:r>
              <a:rPr lang="el-GR" dirty="0" smtClean="0"/>
              <a:t>γίνονται με τον αντίστοιχο τρόπο με κάποιες παραλλαγές</a:t>
            </a:r>
          </a:p>
          <a:p>
            <a:r>
              <a:rPr lang="el-GR" dirty="0" smtClean="0"/>
              <a:t>Αξήζει να σημειώσουμε πως κάποιες κάρτες όταν της ψάχνουμε μέσω άλλων παραμέτρων μπορεί να μην εμφανίζονται</a:t>
            </a:r>
          </a:p>
          <a:p>
            <a:r>
              <a:rPr lang="el-GR" dirty="0" smtClean="0"/>
              <a:t>Αυτό οφείλεται στο γεγονός πως το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l-GR" dirty="0" smtClean="0"/>
              <a:t>έχει να ενημερωθεί πάμω από ένα χρόνο και ως εκ τούτου κάποια στοιχεία μπορεί να μην υπάρχουν ή να έχουν αλλάξει</a:t>
            </a:r>
          </a:p>
        </p:txBody>
      </p:sp>
    </p:spTree>
    <p:extLst>
      <p:ext uri="{BB962C8B-B14F-4D97-AF65-F5344CB8AC3E}">
        <p14:creationId xmlns:p14="http://schemas.microsoft.com/office/powerpoint/2010/main" val="35803474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Βελτιώσεις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Σαν βελτίωση θα μπορούσαμε να πούμε η αναζήτηση να γίνεται με πολλές κάρτες ταυτόχρονα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896627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Επίλογος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l-GR" dirty="0" smtClean="0"/>
              <a:t>Όλα τα παραπάνω καθώς και η ανάλυση του κώδικα φαίνονται και στο </a:t>
            </a:r>
            <a:r>
              <a:rPr lang="el-GR" dirty="0" smtClean="0"/>
              <a:t>βίντεο</a:t>
            </a:r>
            <a:r>
              <a:rPr lang="en-US" dirty="0" smtClean="0"/>
              <a:t>.</a:t>
            </a:r>
            <a:endParaRPr lang="el-GR" dirty="0" smtClean="0"/>
          </a:p>
          <a:p>
            <a:r>
              <a:rPr lang="el-GR" dirty="0" smtClean="0"/>
              <a:t>Ο σκοπός όπως είπαμε στην αρχή ήταν η κατανόηση των τεχνολογιών που παρουσιάστηκαν στο μάθημα.</a:t>
            </a:r>
          </a:p>
          <a:p>
            <a:r>
              <a:rPr lang="el-GR" dirty="0" smtClean="0"/>
              <a:t>Σίγουρα πολλά από τα παραπάνω θα μπορούσαν να γίνουν με διαφορετικούς τρόπους</a:t>
            </a:r>
            <a:r>
              <a:rPr lang="en-US" dirty="0" smtClean="0"/>
              <a:t> </a:t>
            </a:r>
            <a:r>
              <a:rPr lang="el-GR" dirty="0" smtClean="0"/>
              <a:t>μπορεί και πιο εύκολα</a:t>
            </a:r>
          </a:p>
          <a:p>
            <a:r>
              <a:rPr lang="el-GR" dirty="0" smtClean="0"/>
              <a:t>Επέλεξα με </a:t>
            </a:r>
            <a:r>
              <a:rPr lang="en-US" dirty="0" smtClean="0"/>
              <a:t>JAVA</a:t>
            </a:r>
            <a:r>
              <a:rPr lang="el-GR" dirty="0" smtClean="0"/>
              <a:t> διότι δεν υπήρχε κάποια εξοικοίωση με την γλώσσα</a:t>
            </a:r>
            <a:r>
              <a:rPr lang="en-US" dirty="0" smtClean="0"/>
              <a:t> </a:t>
            </a:r>
            <a:r>
              <a:rPr lang="el-GR" dirty="0" smtClean="0"/>
              <a:t>και μέσω του </a:t>
            </a:r>
            <a:r>
              <a:rPr lang="en-US" dirty="0" smtClean="0"/>
              <a:t>project </a:t>
            </a:r>
            <a:r>
              <a:rPr lang="el-GR" dirty="0" smtClean="0"/>
              <a:t>μπορεσα να δω κάποιες από τις </a:t>
            </a:r>
            <a:r>
              <a:rPr lang="el-GR" dirty="0" smtClean="0"/>
              <a:t>τεχνολογίες</a:t>
            </a:r>
            <a:r>
              <a:rPr lang="en-US" dirty="0" smtClean="0"/>
              <a:t> </a:t>
            </a:r>
            <a:r>
              <a:rPr lang="el-GR" dirty="0" smtClean="0"/>
              <a:t>που αναλύθηκαν στο μάθημα</a:t>
            </a:r>
            <a:endParaRPr lang="el-GR" dirty="0" smtClean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906653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Τεχνολογίες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/>
              <a:t>Στην συγκεκριμένη εφαρμογή οι τεχνολογίες που χρησημοποιήθηκαν είναι οι ακόλουθες:</a:t>
            </a:r>
          </a:p>
          <a:p>
            <a:endParaRPr lang="el-GR" dirty="0"/>
          </a:p>
          <a:p>
            <a:pPr marL="0" indent="0">
              <a:buNone/>
            </a:pPr>
            <a:r>
              <a:rPr lang="el-GR" dirty="0"/>
              <a:t>1. Για </a:t>
            </a:r>
            <a:r>
              <a:rPr lang="en-US" dirty="0"/>
              <a:t>server </a:t>
            </a:r>
            <a:r>
              <a:rPr lang="en-US" i="1" dirty="0" smtClean="0"/>
              <a:t>Tomcat</a:t>
            </a:r>
            <a:endParaRPr lang="en-US" i="1" dirty="0"/>
          </a:p>
          <a:p>
            <a:pPr marL="0" indent="0">
              <a:buNone/>
            </a:pPr>
            <a:r>
              <a:rPr lang="el-GR" dirty="0"/>
              <a:t>2</a:t>
            </a:r>
            <a:r>
              <a:rPr lang="el-GR" dirty="0" smtClean="0"/>
              <a:t>. Για </a:t>
            </a:r>
            <a:r>
              <a:rPr lang="el-GR" dirty="0"/>
              <a:t>το </a:t>
            </a:r>
            <a:r>
              <a:rPr lang="en-US" dirty="0" smtClean="0"/>
              <a:t>“</a:t>
            </a:r>
            <a:r>
              <a:rPr lang="el-GR" dirty="0" smtClean="0"/>
              <a:t>στήσημο</a:t>
            </a:r>
            <a:r>
              <a:rPr lang="en-US" dirty="0" smtClean="0"/>
              <a:t>”</a:t>
            </a:r>
            <a:r>
              <a:rPr lang="el-GR" dirty="0" smtClean="0"/>
              <a:t> </a:t>
            </a:r>
            <a:r>
              <a:rPr lang="el-GR" dirty="0"/>
              <a:t>της </a:t>
            </a:r>
            <a:r>
              <a:rPr lang="el-GR" dirty="0" smtClean="0"/>
              <a:t>εφαρμογής: </a:t>
            </a:r>
            <a:r>
              <a:rPr lang="en-US" dirty="0" smtClean="0"/>
              <a:t>Eclipse</a:t>
            </a:r>
          </a:p>
          <a:p>
            <a:pPr marL="0" indent="0">
              <a:buNone/>
            </a:pPr>
            <a:r>
              <a:rPr lang="el-GR" dirty="0" smtClean="0"/>
              <a:t>3. Σελίδες </a:t>
            </a:r>
            <a:r>
              <a:rPr lang="en-US" dirty="0"/>
              <a:t>JSP </a:t>
            </a:r>
            <a:r>
              <a:rPr lang="el-GR" dirty="0"/>
              <a:t>και </a:t>
            </a:r>
            <a:r>
              <a:rPr lang="en-US" dirty="0"/>
              <a:t>SERVLETS </a:t>
            </a:r>
            <a:r>
              <a:rPr lang="el-GR" dirty="0"/>
              <a:t>σε </a:t>
            </a:r>
            <a:r>
              <a:rPr lang="en-US" dirty="0" smtClean="0"/>
              <a:t>JAVA</a:t>
            </a:r>
            <a:endParaRPr lang="en-US" dirty="0"/>
          </a:p>
          <a:p>
            <a:pPr marL="0" indent="0">
              <a:buNone/>
            </a:pPr>
            <a:r>
              <a:rPr lang="el-GR" dirty="0"/>
              <a:t>4</a:t>
            </a:r>
            <a:r>
              <a:rPr lang="el-GR" dirty="0" smtClean="0"/>
              <a:t>. Σελίδες </a:t>
            </a:r>
            <a:r>
              <a:rPr lang="en-US" dirty="0" smtClean="0"/>
              <a:t>HTML</a:t>
            </a:r>
          </a:p>
          <a:p>
            <a:pPr marL="0" indent="0">
              <a:buNone/>
            </a:pPr>
            <a:r>
              <a:rPr lang="en-US" dirty="0" smtClean="0"/>
              <a:t>5. B</a:t>
            </a:r>
            <a:r>
              <a:rPr lang="el-GR" dirty="0" smtClean="0"/>
              <a:t>άση </a:t>
            </a:r>
            <a:r>
              <a:rPr lang="el-GR" dirty="0"/>
              <a:t>δεδομένων </a:t>
            </a:r>
            <a:r>
              <a:rPr lang="el-GR" dirty="0" smtClean="0"/>
              <a:t>με </a:t>
            </a:r>
            <a:r>
              <a:rPr lang="en-US" dirty="0" err="1" smtClean="0"/>
              <a:t>mysql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69243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Εφαρμογή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l-GR" dirty="0" smtClean="0"/>
              <a:t>Για το «τρέξημο» της εφαρμογής πρέπει να έχουμε το </a:t>
            </a:r>
            <a:r>
              <a:rPr lang="en-US" dirty="0" smtClean="0"/>
              <a:t>eclipse </a:t>
            </a:r>
            <a:r>
              <a:rPr lang="el-GR" dirty="0" smtClean="0"/>
              <a:t>ή κάποιο άλο κατάλληλο </a:t>
            </a:r>
            <a:r>
              <a:rPr lang="en-US" dirty="0" smtClean="0"/>
              <a:t>IDE </a:t>
            </a:r>
            <a:r>
              <a:rPr lang="el-GR" dirty="0" smtClean="0"/>
              <a:t>και να κάνουμε </a:t>
            </a:r>
            <a:r>
              <a:rPr lang="en-US" dirty="0" smtClean="0"/>
              <a:t>import </a:t>
            </a:r>
            <a:r>
              <a:rPr lang="el-GR" dirty="0" smtClean="0"/>
              <a:t>τον αντίστοιχο φάκελο </a:t>
            </a:r>
            <a:r>
              <a:rPr lang="en-US" dirty="0" smtClean="0"/>
              <a:t>DE </a:t>
            </a:r>
            <a:r>
              <a:rPr lang="el-GR" dirty="0" smtClean="0"/>
              <a:t>από το </a:t>
            </a:r>
            <a:r>
              <a:rPr lang="en-US" dirty="0" err="1" smtClean="0"/>
              <a:t>github</a:t>
            </a:r>
            <a:r>
              <a:rPr lang="en-US" dirty="0" smtClean="0"/>
              <a:t>.(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github.com/KatsavriasApostolos/Apathon_Project_2020</a:t>
            </a:r>
            <a:r>
              <a:rPr lang="en-US" dirty="0" smtClean="0"/>
              <a:t>)</a:t>
            </a:r>
          </a:p>
          <a:p>
            <a:r>
              <a:rPr lang="el-GR" dirty="0" smtClean="0"/>
              <a:t>Επίσης πρέπει να έχουμε και μία βάση δεδομένων μέσω της οποίας κάνουμε </a:t>
            </a:r>
            <a:r>
              <a:rPr lang="en-US" dirty="0" smtClean="0"/>
              <a:t>import </a:t>
            </a:r>
            <a:r>
              <a:rPr lang="el-GR" dirty="0" smtClean="0"/>
              <a:t>το </a:t>
            </a:r>
            <a:r>
              <a:rPr lang="en-US" dirty="0" smtClean="0"/>
              <a:t>Database Dump</a:t>
            </a:r>
          </a:p>
          <a:p>
            <a:r>
              <a:rPr lang="el-GR" dirty="0" smtClean="0"/>
              <a:t>Επίσης πρέπει να έχουμε και τον </a:t>
            </a:r>
            <a:r>
              <a:rPr lang="en-US" dirty="0" smtClean="0"/>
              <a:t>Apache Tomcat(</a:t>
            </a:r>
            <a:r>
              <a:rPr lang="en-US" dirty="0">
                <a:hlinkClick r:id="rId3"/>
              </a:rPr>
              <a:t>http://tomcat.apache.org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r>
              <a:rPr lang="el-GR" dirty="0" smtClean="0"/>
              <a:t>Αφού κάνουμε </a:t>
            </a:r>
            <a:r>
              <a:rPr lang="en-US" dirty="0" smtClean="0"/>
              <a:t>import </a:t>
            </a:r>
            <a:r>
              <a:rPr lang="el-GR" dirty="0" smtClean="0"/>
              <a:t>το </a:t>
            </a:r>
            <a:r>
              <a:rPr lang="en-US" dirty="0" smtClean="0"/>
              <a:t>Project,</a:t>
            </a:r>
            <a:r>
              <a:rPr lang="el-GR" dirty="0" smtClean="0"/>
              <a:t>αρχικοποιήσουμε τον </a:t>
            </a:r>
            <a:r>
              <a:rPr lang="en-US" dirty="0" smtClean="0"/>
              <a:t>server </a:t>
            </a:r>
            <a:r>
              <a:rPr lang="el-GR" dirty="0" smtClean="0"/>
              <a:t>και δημιουργήσουμε την βάση, τρέχουμε το </a:t>
            </a:r>
            <a:r>
              <a:rPr lang="en-US" dirty="0" smtClean="0"/>
              <a:t>project</a:t>
            </a:r>
            <a:r>
              <a:rPr lang="el-GR" dirty="0" smtClean="0"/>
              <a:t> ή το αρχειο </a:t>
            </a:r>
            <a:r>
              <a:rPr lang="en-US" dirty="0" smtClean="0"/>
              <a:t>index.html(Run on Server) </a:t>
            </a:r>
            <a:r>
              <a:rPr lang="el-GR" dirty="0" smtClean="0"/>
              <a:t>και ξεκινάει το </a:t>
            </a:r>
            <a:r>
              <a:rPr lang="en-US" dirty="0" smtClean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144617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25" y="533400"/>
            <a:ext cx="3200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565245"/>
            <a:ext cx="311467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0890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Αρχική Σελίδα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85800"/>
            <a:ext cx="8077199" cy="4575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679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Αρχική Σελίδα </a:t>
            </a:r>
            <a:r>
              <a:rPr lang="en-US" dirty="0" smtClean="0"/>
              <a:t>(2)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l-GR" dirty="0" smtClean="0"/>
              <a:t>Στην αρχική σελίδα έχουμε τέσσερις επιλογές:</a:t>
            </a:r>
          </a:p>
          <a:p>
            <a:r>
              <a:rPr lang="en-US" dirty="0" smtClean="0"/>
              <a:t>Search options: Search.html </a:t>
            </a:r>
            <a:r>
              <a:rPr lang="el-GR" dirty="0" smtClean="0"/>
              <a:t>που έχουμε τις επιλογές αναζήτησης.</a:t>
            </a:r>
            <a:endParaRPr lang="en-US" dirty="0" smtClean="0"/>
          </a:p>
          <a:p>
            <a:r>
              <a:rPr lang="en-US" dirty="0" smtClean="0"/>
              <a:t>Project Information: </a:t>
            </a:r>
            <a:r>
              <a:rPr lang="el-GR" dirty="0" smtClean="0"/>
              <a:t>Πληροφορίες για το </a:t>
            </a:r>
            <a:r>
              <a:rPr lang="en-US" dirty="0" smtClean="0"/>
              <a:t>project </a:t>
            </a:r>
            <a:r>
              <a:rPr lang="el-GR" dirty="0" smtClean="0"/>
              <a:t>μέσω μιας σελίδας </a:t>
            </a:r>
            <a:r>
              <a:rPr lang="en-US" dirty="0" smtClean="0"/>
              <a:t>Information.html</a:t>
            </a:r>
          </a:p>
          <a:p>
            <a:r>
              <a:rPr lang="en-US" dirty="0" smtClean="0"/>
              <a:t>Check Database Connection:</a:t>
            </a:r>
            <a:r>
              <a:rPr lang="el-GR" dirty="0" smtClean="0"/>
              <a:t> Έλεγχος με την βάση με το </a:t>
            </a:r>
            <a:r>
              <a:rPr lang="en-US" dirty="0" err="1" smtClean="0"/>
              <a:t>DatabaseConnectionTest.jsp</a:t>
            </a:r>
            <a:endParaRPr lang="en-US" dirty="0" smtClean="0"/>
          </a:p>
          <a:p>
            <a:r>
              <a:rPr lang="en-US" dirty="0" smtClean="0"/>
              <a:t>Check Connection with API</a:t>
            </a:r>
            <a:r>
              <a:rPr lang="el-GR" dirty="0" smtClean="0"/>
              <a:t>:</a:t>
            </a:r>
            <a:r>
              <a:rPr lang="el-GR" dirty="0"/>
              <a:t>Έλεγχος με την βάση με </a:t>
            </a:r>
            <a:r>
              <a:rPr lang="el-GR" dirty="0" smtClean="0"/>
              <a:t>το </a:t>
            </a:r>
            <a:r>
              <a:rPr lang="en-US" dirty="0" err="1" smtClean="0"/>
              <a:t>APITest.jsp</a:t>
            </a:r>
            <a:endParaRPr lang="en-US" dirty="0"/>
          </a:p>
          <a:p>
            <a:r>
              <a:rPr lang="el-GR" dirty="0" smtClean="0"/>
              <a:t>Εδώ ο χρήστης πρεπει να ελένξει τουλάχιστον την πρώτη φορά τον έλεγχο με την βάση (κωδικός πρόσβασης και </a:t>
            </a:r>
            <a:r>
              <a:rPr lang="en-US" dirty="0" smtClean="0"/>
              <a:t>username)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64828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Index.html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57201"/>
            <a:ext cx="8362950" cy="4495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50382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196</TotalTime>
  <Words>898</Words>
  <Application>Microsoft Office PowerPoint</Application>
  <PresentationFormat>On-screen Show (4:3)</PresentationFormat>
  <Paragraphs>98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Aspect</vt:lpstr>
      <vt:lpstr>Διαδίκτυο και Εφαρμογές</vt:lpstr>
      <vt:lpstr>Γενικά Στοιχεία</vt:lpstr>
      <vt:lpstr>Σκοπός</vt:lpstr>
      <vt:lpstr>Τεχνολογίες</vt:lpstr>
      <vt:lpstr>Εφαρμογή</vt:lpstr>
      <vt:lpstr>Project DE</vt:lpstr>
      <vt:lpstr>Αρχική Σελίδα</vt:lpstr>
      <vt:lpstr>Αρχική Σελίδα (2)</vt:lpstr>
      <vt:lpstr>Index.html</vt:lpstr>
      <vt:lpstr>Index.html</vt:lpstr>
      <vt:lpstr>Search Options</vt:lpstr>
      <vt:lpstr>Search Options(2)</vt:lpstr>
      <vt:lpstr>Search.html</vt:lpstr>
      <vt:lpstr>Search card by Name</vt:lpstr>
      <vt:lpstr>search2.jsp</vt:lpstr>
      <vt:lpstr>Search2.jsp</vt:lpstr>
      <vt:lpstr>Search2.jsp(2)</vt:lpstr>
      <vt:lpstr>Search2.jsp(3)</vt:lpstr>
      <vt:lpstr>Search2.jsp</vt:lpstr>
      <vt:lpstr>Cardsearch.java</vt:lpstr>
      <vt:lpstr>Cardsearch.java</vt:lpstr>
      <vt:lpstr>Cardsearch.java</vt:lpstr>
      <vt:lpstr>Cardsearch.java</vt:lpstr>
      <vt:lpstr>Cardsearch.java</vt:lpstr>
      <vt:lpstr>Cardsearch.java</vt:lpstr>
      <vt:lpstr>Cardsearch.java</vt:lpstr>
      <vt:lpstr>Cardsearch.java</vt:lpstr>
      <vt:lpstr>Cardsearch.java</vt:lpstr>
      <vt:lpstr>Web.xml</vt:lpstr>
      <vt:lpstr>Web.xml</vt:lpstr>
      <vt:lpstr>Searches</vt:lpstr>
      <vt:lpstr>Βελτιώσεις</vt:lpstr>
      <vt:lpstr>Επίλογος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Διαδίκτυο και Εφαρμογές</dc:title>
  <dc:creator>Apostolos Katsavrias</dc:creator>
  <cp:lastModifiedBy>Apostolos Katsavrias</cp:lastModifiedBy>
  <cp:revision>117</cp:revision>
  <dcterms:created xsi:type="dcterms:W3CDTF">2006-08-16T00:00:00Z</dcterms:created>
  <dcterms:modified xsi:type="dcterms:W3CDTF">2020-08-22T21:55:57Z</dcterms:modified>
</cp:coreProperties>
</file>