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0"/>
    <p:restoredTop sz="94651"/>
  </p:normalViewPr>
  <p:slideViewPr>
    <p:cSldViewPr snapToGrid="0">
      <p:cViewPr>
        <p:scale>
          <a:sx n="134" d="100"/>
          <a:sy n="134" d="100"/>
        </p:scale>
        <p:origin x="20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29F-2D73-01A7-B671-85C791A41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B1838-DA58-F08E-0A01-E3847676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9850-9A34-7C5F-BB14-E8F6742C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130-39DA-B63A-EE57-72661932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9CE9-E4E9-4CDE-9FE1-72B69547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7D24-07BA-3F69-3C4F-EA8ACAB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0177-A623-C647-A04B-D11B607C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E154-8F36-E46D-C313-F21BD0C3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D26C-462C-8B9A-29EC-54DCB7EB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3573-9C39-B3B8-9C07-5EA5B57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1993B-D800-7CD5-23AA-AF5145F5A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8252-1003-3D56-2ACD-788A9AA4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5787-C376-1143-FFD9-AEEA8C6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E86F-265E-2C8E-BD63-8392DC3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A1F7-01D6-B8DE-547E-038682F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DCC4-6D8E-B26E-97F2-C7BE8401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D4A8-95AA-E235-23E3-359067E0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9918-5374-511B-E68F-84F66EB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A135-26BC-4DCD-847D-56B508D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8274-BFBD-38B2-117C-3C600A1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39EE-0449-55BF-2648-905DB9DC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5793-5B8A-3791-F957-F21E1040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5227-B3BD-EDD8-34DB-BB075156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F196-9F62-5E8E-77DB-2D6CF91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C986-E3F3-EF83-6C98-4E0E2CA8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0F91-5B57-920D-562D-1458F581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78A6-A754-7DF8-17DF-E875A696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065A-030C-A308-C7B0-C1045ED9C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9E60-FBF6-DB54-D9AF-3A2545CC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0D11F-FBCE-E078-AF3E-70BD2705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CA6D-4625-2A1E-3194-5B79B1F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2FD-D0DE-E4DA-9576-3779E925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AD2D-9518-C604-00D9-DADC3C3B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02C8-9A00-249A-5E3F-2E1D5A60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AF2A0-E5C0-7460-764A-3EF8784ED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4BBC-F5E5-CD3F-A4C2-7E17492C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E518-0F1A-6E85-8AB7-D4DEA710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F508D-1EC0-73C4-9571-B2F39A1C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40C57-EAC4-BF02-CD93-48E0683F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E925-7073-5D3D-6AAD-84E9E8F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81B59-7BF4-D1C5-E68B-9F8483D1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E39C-ABFD-47A0-F487-06F23A0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3BAC5-5F56-4BEB-CBDB-76B7B51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A7435-9874-49FE-B7F1-944DF8FA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DFD6-1FCF-A3A0-45BF-65373C59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4A13-3C7A-CA1D-FB3A-184E0887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75BE-DA70-96C0-DEFC-F166DC52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64AA-3BD5-188E-C163-85826EAA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0054-91EC-0A45-71F0-1E6437A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773B-4112-7ACC-EC02-EB0B67AC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382A-AE62-26A1-D740-95DB711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BFEF-DD45-23E5-5783-B4DD40EC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7ABF-651A-9DB8-7629-B8FD9A5A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D026-7F0D-84F7-F701-AE4A611B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00FF9-FDA1-1F32-1011-7F9E8567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F153-AD45-C45E-E45F-22A0DE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E60C-03EC-8C28-5279-459E71C4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3CD79-F66D-E8B2-27F2-F20C2988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4C8A6-3C47-A2B0-7154-FD68201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3C7A-6630-8938-FABE-49EAEF5B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D5D9-3197-F122-BAD6-B78CB94CE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31DB-3683-D34E-B7DF-31F2794BE902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C986-7061-6F4A-21E0-BCBB87C48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0F3E-53A8-6A5B-5DB2-B6DC05A1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1A9E-828E-004E-90C4-AC5D81F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F0E2140-0C37-47FB-34E0-81B9E5C3320A}"/>
              </a:ext>
            </a:extLst>
          </p:cNvPr>
          <p:cNvGrpSpPr/>
          <p:nvPr/>
        </p:nvGrpSpPr>
        <p:grpSpPr>
          <a:xfrm>
            <a:off x="60485" y="1539704"/>
            <a:ext cx="2499643" cy="4331278"/>
            <a:chOff x="60485" y="1539704"/>
            <a:chExt cx="2499643" cy="433127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7F292C-D4BC-159F-4DDF-B7A03DEC71BC}"/>
                </a:ext>
              </a:extLst>
            </p:cNvPr>
            <p:cNvSpPr txBox="1"/>
            <p:nvPr/>
          </p:nvSpPr>
          <p:spPr>
            <a:xfrm>
              <a:off x="60485" y="1539704"/>
              <a:ext cx="249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Pair </a:t>
              </a:r>
              <a:r>
                <a:rPr lang="en-US" b="1" i="1" dirty="0"/>
                <a:t>A (four treatments)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A7C653-7C6D-EF08-F123-5B4A9B2B8F5D}"/>
                </a:ext>
              </a:extLst>
            </p:cNvPr>
            <p:cNvSpPr txBox="1"/>
            <p:nvPr/>
          </p:nvSpPr>
          <p:spPr>
            <a:xfrm>
              <a:off x="226484" y="1788698"/>
              <a:ext cx="106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</a:t>
              </a:r>
              <a:endParaRPr lang="en-US" i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730686-D4BB-F102-BFEB-0D1DCCABB0C9}"/>
                </a:ext>
              </a:extLst>
            </p:cNvPr>
            <p:cNvSpPr txBox="1"/>
            <p:nvPr/>
          </p:nvSpPr>
          <p:spPr>
            <a:xfrm>
              <a:off x="1306011" y="1788698"/>
              <a:ext cx="112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permuted</a:t>
              </a:r>
              <a:endParaRPr lang="en-US" i="1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A8B9A5B-F275-6C5B-7A41-78FD8A017B50}"/>
                </a:ext>
              </a:extLst>
            </p:cNvPr>
            <p:cNvGrpSpPr/>
            <p:nvPr/>
          </p:nvGrpSpPr>
          <p:grpSpPr>
            <a:xfrm>
              <a:off x="523920" y="2125494"/>
              <a:ext cx="468186" cy="3733864"/>
              <a:chOff x="524093" y="2125494"/>
              <a:chExt cx="468186" cy="373386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9A94F4D-1AE0-0848-C8AD-1C4B15EA19E2}"/>
                  </a:ext>
                </a:extLst>
              </p:cNvPr>
              <p:cNvGrpSpPr/>
              <p:nvPr/>
            </p:nvGrpSpPr>
            <p:grpSpPr>
              <a:xfrm>
                <a:off x="524093" y="2125494"/>
                <a:ext cx="468186" cy="468186"/>
                <a:chOff x="921747" y="2076782"/>
                <a:chExt cx="468186" cy="46818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B8C70D-2819-556B-D76E-251F2CA88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BFEF6C8-B8D3-1066-7197-EEBAFAE26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6634D04-997F-F875-5384-08754A96D532}"/>
                  </a:ext>
                </a:extLst>
              </p:cNvPr>
              <p:cNvGrpSpPr/>
              <p:nvPr/>
            </p:nvGrpSpPr>
            <p:grpSpPr>
              <a:xfrm>
                <a:off x="524093" y="2593680"/>
                <a:ext cx="468186" cy="468186"/>
                <a:chOff x="921747" y="2076782"/>
                <a:chExt cx="468186" cy="46818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390F7E3-C21D-A6A1-9D0F-04FA0512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BF2A95D-5F10-1777-EDC2-315A94C67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0B9DD7C-33ED-C2A9-943F-0C2415E77B28}"/>
                  </a:ext>
                </a:extLst>
              </p:cNvPr>
              <p:cNvGrpSpPr/>
              <p:nvPr/>
            </p:nvGrpSpPr>
            <p:grpSpPr>
              <a:xfrm>
                <a:off x="524093" y="3061866"/>
                <a:ext cx="468186" cy="468186"/>
                <a:chOff x="921747" y="2076782"/>
                <a:chExt cx="468186" cy="468186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B3C4094-0BBB-FF39-C577-2EFE3506D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75AD822-9267-74FF-BBC5-9AF22F639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6BB17CB-6C04-2F62-7898-5FE6FD69357E}"/>
                  </a:ext>
                </a:extLst>
              </p:cNvPr>
              <p:cNvGrpSpPr/>
              <p:nvPr/>
            </p:nvGrpSpPr>
            <p:grpSpPr>
              <a:xfrm>
                <a:off x="524093" y="3527146"/>
                <a:ext cx="468186" cy="468186"/>
                <a:chOff x="921747" y="2076782"/>
                <a:chExt cx="468186" cy="468186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C04F6FF-7AEB-591E-3246-3EAF3A906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9881482-36EA-7E65-C505-04577A1AFA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6BB7DF7-9FAB-3110-DCEE-6916AF182D4D}"/>
                  </a:ext>
                </a:extLst>
              </p:cNvPr>
              <p:cNvGrpSpPr/>
              <p:nvPr/>
            </p:nvGrpSpPr>
            <p:grpSpPr>
              <a:xfrm>
                <a:off x="524093" y="3992426"/>
                <a:ext cx="468186" cy="468186"/>
                <a:chOff x="921747" y="2076782"/>
                <a:chExt cx="468186" cy="46818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223049-C816-06AE-A7C8-344488758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C7B8759-0971-DCDF-9CC1-4BB111999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D0A5CCA-0586-829D-0082-043623DA80E5}"/>
                  </a:ext>
                </a:extLst>
              </p:cNvPr>
              <p:cNvGrpSpPr/>
              <p:nvPr/>
            </p:nvGrpSpPr>
            <p:grpSpPr>
              <a:xfrm>
                <a:off x="524093" y="4457706"/>
                <a:ext cx="468186" cy="468186"/>
                <a:chOff x="921747" y="2076782"/>
                <a:chExt cx="468186" cy="46818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8BAB70D-8F41-6DC5-C3D6-AF108EC62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A4D5CD3-66F4-6998-328E-F9A9A5F691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15F49C3-D348-7662-0212-39E1BEB92ADF}"/>
                  </a:ext>
                </a:extLst>
              </p:cNvPr>
              <p:cNvGrpSpPr/>
              <p:nvPr/>
            </p:nvGrpSpPr>
            <p:grpSpPr>
              <a:xfrm>
                <a:off x="524093" y="4920080"/>
                <a:ext cx="468186" cy="468186"/>
                <a:chOff x="921747" y="2076782"/>
                <a:chExt cx="468186" cy="46818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8DA3C1A-C625-B11F-635C-6E8905E8C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5FB2268-2331-A444-71BF-A010225E9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9AB6F2-8C19-8F2F-7E3A-A4A924E4AC78}"/>
                  </a:ext>
                </a:extLst>
              </p:cNvPr>
              <p:cNvGrpSpPr/>
              <p:nvPr/>
            </p:nvGrpSpPr>
            <p:grpSpPr>
              <a:xfrm>
                <a:off x="524093" y="5391172"/>
                <a:ext cx="468186" cy="468186"/>
                <a:chOff x="921747" y="2076782"/>
                <a:chExt cx="468186" cy="4681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823A115-2776-A76B-8D51-2210C7F9F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C65B097-DFF3-12C8-4F72-81090A2DEF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02EF916C-8C52-7403-CA27-40373F80F96B}"/>
                </a:ext>
              </a:extLst>
            </p:cNvPr>
            <p:cNvGrpSpPr/>
            <p:nvPr/>
          </p:nvGrpSpPr>
          <p:grpSpPr>
            <a:xfrm>
              <a:off x="1635888" y="2137118"/>
              <a:ext cx="468533" cy="3733864"/>
              <a:chOff x="1635888" y="2137118"/>
              <a:chExt cx="468533" cy="373386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1F967C5-068A-6DD8-BE97-C7D6851E5995}"/>
                  </a:ext>
                </a:extLst>
              </p:cNvPr>
              <p:cNvGrpSpPr/>
              <p:nvPr/>
            </p:nvGrpSpPr>
            <p:grpSpPr>
              <a:xfrm>
                <a:off x="1635888" y="2137118"/>
                <a:ext cx="468186" cy="468186"/>
                <a:chOff x="921747" y="2076782"/>
                <a:chExt cx="468186" cy="46818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17391FE-1883-A10E-4852-DBFC46947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F08DF91-1697-3F36-481D-E5E41AA56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8129D14-DB51-CA25-140E-857D35D867B6}"/>
                  </a:ext>
                </a:extLst>
              </p:cNvPr>
              <p:cNvGrpSpPr/>
              <p:nvPr/>
            </p:nvGrpSpPr>
            <p:grpSpPr>
              <a:xfrm>
                <a:off x="1635888" y="2605304"/>
                <a:ext cx="468186" cy="468186"/>
                <a:chOff x="921747" y="2076782"/>
                <a:chExt cx="468186" cy="468186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47C61C5-E43E-64FC-5F3E-E37AA46BD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E8B6E2A-BD67-F322-50FE-519AC64AD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1402400-C193-AF3E-67E1-72784576F074}"/>
                  </a:ext>
                </a:extLst>
              </p:cNvPr>
              <p:cNvGrpSpPr/>
              <p:nvPr/>
            </p:nvGrpSpPr>
            <p:grpSpPr>
              <a:xfrm>
                <a:off x="1635888" y="3073490"/>
                <a:ext cx="468186" cy="468186"/>
                <a:chOff x="921747" y="2076782"/>
                <a:chExt cx="468186" cy="46818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1F9E90D-DD24-20C4-63F4-AA2289641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A62BFDB-D5F2-8EAC-D249-E635078AA3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36831C5-48E2-708A-6AAF-42A664C738E1}"/>
                  </a:ext>
                </a:extLst>
              </p:cNvPr>
              <p:cNvGrpSpPr/>
              <p:nvPr/>
            </p:nvGrpSpPr>
            <p:grpSpPr>
              <a:xfrm>
                <a:off x="1636235" y="3538770"/>
                <a:ext cx="468186" cy="468186"/>
                <a:chOff x="921747" y="2076782"/>
                <a:chExt cx="468186" cy="468186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3EE5F96-5016-84E6-646A-E10DA5BCD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C7422A5-47A8-E781-6C2B-471829FD5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EBC2293-5A69-A756-0269-596192EAFA9D}"/>
                  </a:ext>
                </a:extLst>
              </p:cNvPr>
              <p:cNvGrpSpPr/>
              <p:nvPr/>
            </p:nvGrpSpPr>
            <p:grpSpPr>
              <a:xfrm>
                <a:off x="1635888" y="4004050"/>
                <a:ext cx="468186" cy="468186"/>
                <a:chOff x="921747" y="2076782"/>
                <a:chExt cx="468186" cy="46818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F0BC4F0-4FF7-439A-7CE9-E33B780F6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54C12DAA-8CC7-21A9-D2D1-FA7D71C59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EC48734-5A84-0F2A-2916-FC6077C40A0B}"/>
                  </a:ext>
                </a:extLst>
              </p:cNvPr>
              <p:cNvGrpSpPr/>
              <p:nvPr/>
            </p:nvGrpSpPr>
            <p:grpSpPr>
              <a:xfrm>
                <a:off x="1635888" y="4469330"/>
                <a:ext cx="468186" cy="468186"/>
                <a:chOff x="921747" y="2076782"/>
                <a:chExt cx="468186" cy="468186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17AF0DC-A2C7-B03A-8411-CCF82765C4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556170F6-6C55-BC14-E086-0D5E0312C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F031C0D-0B50-952E-A7AE-AA42E675B8EA}"/>
                  </a:ext>
                </a:extLst>
              </p:cNvPr>
              <p:cNvGrpSpPr/>
              <p:nvPr/>
            </p:nvGrpSpPr>
            <p:grpSpPr>
              <a:xfrm>
                <a:off x="1635888" y="4931704"/>
                <a:ext cx="468186" cy="468186"/>
                <a:chOff x="921747" y="2076782"/>
                <a:chExt cx="468186" cy="468186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A52E821-96FF-74FC-8206-F54774CC3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E507E03-1D26-43C4-FE62-55CC6FE2E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620C512-1C9F-B2FA-AC16-A880889D2486}"/>
                  </a:ext>
                </a:extLst>
              </p:cNvPr>
              <p:cNvGrpSpPr/>
              <p:nvPr/>
            </p:nvGrpSpPr>
            <p:grpSpPr>
              <a:xfrm>
                <a:off x="1635888" y="5402796"/>
                <a:ext cx="468186" cy="468186"/>
                <a:chOff x="921747" y="2076782"/>
                <a:chExt cx="468186" cy="468186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3C3155E-1842-5BCC-63B8-DF1F6B0C1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DA859901-4D05-A9DC-A407-626B918A4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C86CDE5-7D4E-2F8A-6E49-689747D262BC}"/>
              </a:ext>
            </a:extLst>
          </p:cNvPr>
          <p:cNvGrpSpPr/>
          <p:nvPr/>
        </p:nvGrpSpPr>
        <p:grpSpPr>
          <a:xfrm>
            <a:off x="2703243" y="141668"/>
            <a:ext cx="2809116" cy="468186"/>
            <a:chOff x="3874203" y="101397"/>
            <a:chExt cx="2809116" cy="46818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D51375-0BC8-274B-1D68-A090E427A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4203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5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961263D-48CD-5013-A78D-02908B224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2389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E6F3C4-ADAE-FB88-1D37-245FFE6B2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0575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29AA317-201D-CCB3-1C07-DE204CE22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761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8A5B77D-3E69-B135-36C5-E094C830A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6947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98A0FF-1AED-80A8-5E34-218DDEB4F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133" y="101397"/>
              <a:ext cx="468186" cy="46818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6E05E8C-AF40-5C48-7B92-67CD3C48CCEA}"/>
              </a:ext>
            </a:extLst>
          </p:cNvPr>
          <p:cNvGrpSpPr/>
          <p:nvPr/>
        </p:nvGrpSpPr>
        <p:grpSpPr>
          <a:xfrm>
            <a:off x="2889056" y="1541413"/>
            <a:ext cx="2409442" cy="4773674"/>
            <a:chOff x="2889056" y="1541413"/>
            <a:chExt cx="2409442" cy="477367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F53FCA-1F4A-FFAC-5B7A-5182C1CD5BA3}"/>
                </a:ext>
              </a:extLst>
            </p:cNvPr>
            <p:cNvSpPr txBox="1"/>
            <p:nvPr/>
          </p:nvSpPr>
          <p:spPr>
            <a:xfrm>
              <a:off x="2889056" y="1541413"/>
              <a:ext cx="240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Pair </a:t>
              </a:r>
              <a:r>
                <a:rPr lang="en-US" b="1" i="1" dirty="0"/>
                <a:t>B (five treatments)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E90CAA1-085C-8649-7CB2-7FFDEF5BC4D9}"/>
                </a:ext>
              </a:extLst>
            </p:cNvPr>
            <p:cNvSpPr txBox="1"/>
            <p:nvPr/>
          </p:nvSpPr>
          <p:spPr>
            <a:xfrm>
              <a:off x="3023564" y="1788698"/>
              <a:ext cx="106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</a:t>
              </a:r>
              <a:endParaRPr lang="en-US" i="1" dirty="0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BE62D72-34DF-48F5-5A82-AE6AE5F6F887}"/>
                </a:ext>
              </a:extLst>
            </p:cNvPr>
            <p:cNvGrpSpPr/>
            <p:nvPr/>
          </p:nvGrpSpPr>
          <p:grpSpPr>
            <a:xfrm>
              <a:off x="3321000" y="2113037"/>
              <a:ext cx="468533" cy="4202050"/>
              <a:chOff x="3321000" y="2113037"/>
              <a:chExt cx="468533" cy="420205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3D953D9-AF93-DCB4-1DC7-C1B0CC432757}"/>
                  </a:ext>
                </a:extLst>
              </p:cNvPr>
              <p:cNvGrpSpPr/>
              <p:nvPr/>
            </p:nvGrpSpPr>
            <p:grpSpPr>
              <a:xfrm>
                <a:off x="3321000" y="2113037"/>
                <a:ext cx="468186" cy="468186"/>
                <a:chOff x="921747" y="2076782"/>
                <a:chExt cx="468186" cy="468186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F0CCCC0-3229-31E1-FB17-9AD0F39D8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CAE549A-458F-F677-345A-D79D070B48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DD9A1F4-9E4B-CA10-FD61-475B16B44C04}"/>
                  </a:ext>
                </a:extLst>
              </p:cNvPr>
              <p:cNvGrpSpPr/>
              <p:nvPr/>
            </p:nvGrpSpPr>
            <p:grpSpPr>
              <a:xfrm>
                <a:off x="3321000" y="2581223"/>
                <a:ext cx="468186" cy="468186"/>
                <a:chOff x="921747" y="2076782"/>
                <a:chExt cx="468186" cy="468186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B508E63-2452-D2CF-654A-94ECFA971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5DAA4DCC-DC12-B440-607E-E11B53F116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8F77AA0C-D9E4-3919-AEF6-9A802BA57E0F}"/>
                  </a:ext>
                </a:extLst>
              </p:cNvPr>
              <p:cNvGrpSpPr/>
              <p:nvPr/>
            </p:nvGrpSpPr>
            <p:grpSpPr>
              <a:xfrm>
                <a:off x="3321000" y="3049409"/>
                <a:ext cx="468186" cy="468186"/>
                <a:chOff x="921747" y="2076782"/>
                <a:chExt cx="468186" cy="468186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D00B9FE-80C0-F740-017F-F6233A083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5F35055B-2F8A-5C4D-DDFF-0EC7A77FD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8258D2D-CDF2-C587-273F-153A3B543F09}"/>
                  </a:ext>
                </a:extLst>
              </p:cNvPr>
              <p:cNvGrpSpPr/>
              <p:nvPr/>
            </p:nvGrpSpPr>
            <p:grpSpPr>
              <a:xfrm>
                <a:off x="3321347" y="3514689"/>
                <a:ext cx="468186" cy="468186"/>
                <a:chOff x="921747" y="2076782"/>
                <a:chExt cx="468186" cy="468186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217BC47-C861-0CD6-FA5C-5EF37BE0AB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9451A28B-516E-FAA5-7FAE-C22E0B0A9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A71F386-4F82-2E42-6397-E78583AA65FA}"/>
                  </a:ext>
                </a:extLst>
              </p:cNvPr>
              <p:cNvGrpSpPr/>
              <p:nvPr/>
            </p:nvGrpSpPr>
            <p:grpSpPr>
              <a:xfrm>
                <a:off x="3321000" y="3979969"/>
                <a:ext cx="468186" cy="468186"/>
                <a:chOff x="921747" y="2076782"/>
                <a:chExt cx="468186" cy="468186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9F8D1C88-4391-6DE1-C90F-935F91234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4D32D56-A1E9-4641-EF20-FE11F60BF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9984C2E-261C-E303-E230-2C8C0BA29A9B}"/>
                  </a:ext>
                </a:extLst>
              </p:cNvPr>
              <p:cNvGrpSpPr/>
              <p:nvPr/>
            </p:nvGrpSpPr>
            <p:grpSpPr>
              <a:xfrm>
                <a:off x="3321000" y="4445249"/>
                <a:ext cx="468186" cy="468186"/>
                <a:chOff x="921747" y="2076782"/>
                <a:chExt cx="468186" cy="468186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FEE4E47-A7C8-B862-26DA-308166B44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6A5DCF7C-740F-844B-930B-EBFD9296C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DB4703-BE1C-2D8A-9532-8B3AFA24F715}"/>
                  </a:ext>
                </a:extLst>
              </p:cNvPr>
              <p:cNvGrpSpPr/>
              <p:nvPr/>
            </p:nvGrpSpPr>
            <p:grpSpPr>
              <a:xfrm>
                <a:off x="3321000" y="4907623"/>
                <a:ext cx="468186" cy="468186"/>
                <a:chOff x="921747" y="2076782"/>
                <a:chExt cx="468186" cy="468186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AED831C3-2BA4-65CB-ECD7-46F50C932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B0B59D6B-5A89-013C-EABE-68BD492972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9E88121-838D-5ECF-B924-DFB777863229}"/>
                  </a:ext>
                </a:extLst>
              </p:cNvPr>
              <p:cNvGrpSpPr/>
              <p:nvPr/>
            </p:nvGrpSpPr>
            <p:grpSpPr>
              <a:xfrm>
                <a:off x="3321000" y="5378715"/>
                <a:ext cx="468186" cy="468186"/>
                <a:chOff x="921747" y="2076782"/>
                <a:chExt cx="468186" cy="468186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A482964A-A045-550F-AF93-22631D18D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627B4003-F522-0271-509D-7064C5355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685D7CC-98A1-CEE6-5188-615A829F180A}"/>
                  </a:ext>
                </a:extLst>
              </p:cNvPr>
              <p:cNvGrpSpPr/>
              <p:nvPr/>
            </p:nvGrpSpPr>
            <p:grpSpPr>
              <a:xfrm>
                <a:off x="3321000" y="5846901"/>
                <a:ext cx="468186" cy="468186"/>
                <a:chOff x="921747" y="2076782"/>
                <a:chExt cx="468186" cy="468186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F88D953-ACAC-E9A8-4366-B94A643E11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4A55F5CE-6A90-FBA0-FC63-FD388B97B3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E9855B1-A201-8F8D-B7ED-486DE9436357}"/>
                </a:ext>
              </a:extLst>
            </p:cNvPr>
            <p:cNvGrpSpPr/>
            <p:nvPr/>
          </p:nvGrpSpPr>
          <p:grpSpPr>
            <a:xfrm>
              <a:off x="4428894" y="2118849"/>
              <a:ext cx="468533" cy="4190426"/>
              <a:chOff x="4489866" y="2113037"/>
              <a:chExt cx="468533" cy="4190426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39915AB-7005-1C2F-5B2E-A0F82BE184FF}"/>
                  </a:ext>
                </a:extLst>
              </p:cNvPr>
              <p:cNvGrpSpPr/>
              <p:nvPr/>
            </p:nvGrpSpPr>
            <p:grpSpPr>
              <a:xfrm>
                <a:off x="4489866" y="2113037"/>
                <a:ext cx="468186" cy="468186"/>
                <a:chOff x="921747" y="2076782"/>
                <a:chExt cx="468186" cy="468186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EC6740A-1458-9479-0C81-32CC8960E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07137E2A-B62A-6F50-8890-3F98AD4543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C7CB6032-53EA-974F-1632-F8C5524A9C96}"/>
                  </a:ext>
                </a:extLst>
              </p:cNvPr>
              <p:cNvGrpSpPr/>
              <p:nvPr/>
            </p:nvGrpSpPr>
            <p:grpSpPr>
              <a:xfrm>
                <a:off x="4489866" y="2581223"/>
                <a:ext cx="468186" cy="468186"/>
                <a:chOff x="921747" y="2076782"/>
                <a:chExt cx="468186" cy="468186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18D1099-FD43-52B1-D199-A93B4ADAF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2A67A8DE-48E7-7D9D-35CC-E4E989DBD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1D5CC79-CC18-0712-B2B0-2BC0E8339522}"/>
                  </a:ext>
                </a:extLst>
              </p:cNvPr>
              <p:cNvGrpSpPr/>
              <p:nvPr/>
            </p:nvGrpSpPr>
            <p:grpSpPr>
              <a:xfrm>
                <a:off x="4489866" y="3049409"/>
                <a:ext cx="468186" cy="468186"/>
                <a:chOff x="921747" y="2076782"/>
                <a:chExt cx="468186" cy="468186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27F84D0-532C-A4FA-5E71-CF5E816957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D06A91D-59C5-B3F4-179F-254569465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4E4200CF-BB1A-D4FA-F3AD-2A9FF4625585}"/>
                  </a:ext>
                </a:extLst>
              </p:cNvPr>
              <p:cNvGrpSpPr/>
              <p:nvPr/>
            </p:nvGrpSpPr>
            <p:grpSpPr>
              <a:xfrm>
                <a:off x="4490213" y="3514689"/>
                <a:ext cx="468186" cy="468186"/>
                <a:chOff x="921747" y="2076782"/>
                <a:chExt cx="468186" cy="468186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60BE4B2-B7AE-808D-4D4B-3AD12B368A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BA661B60-629C-66B1-F221-725F2B744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CEC67E2E-121A-5EAC-E28B-3908A1B0543D}"/>
                  </a:ext>
                </a:extLst>
              </p:cNvPr>
              <p:cNvGrpSpPr/>
              <p:nvPr/>
            </p:nvGrpSpPr>
            <p:grpSpPr>
              <a:xfrm>
                <a:off x="4489866" y="3979969"/>
                <a:ext cx="468186" cy="468186"/>
                <a:chOff x="921747" y="2076782"/>
                <a:chExt cx="468186" cy="468186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D156DD02-E3C4-CCF1-B8B2-3C4D7CE47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DE387DA-E01C-9C55-AE1E-A441BDF09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FEF8213-E02E-B40F-64E1-16C3392AF13B}"/>
                  </a:ext>
                </a:extLst>
              </p:cNvPr>
              <p:cNvGrpSpPr/>
              <p:nvPr/>
            </p:nvGrpSpPr>
            <p:grpSpPr>
              <a:xfrm>
                <a:off x="4489866" y="4445249"/>
                <a:ext cx="468186" cy="468186"/>
                <a:chOff x="921747" y="2076782"/>
                <a:chExt cx="468186" cy="468186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D5595F5A-DB78-1692-FB0A-6342B360A8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200F374-EC40-40E2-3690-34E3FECB4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6A861301-9D79-FD33-D2E9-FDFFBF2468D4}"/>
                  </a:ext>
                </a:extLst>
              </p:cNvPr>
              <p:cNvGrpSpPr/>
              <p:nvPr/>
            </p:nvGrpSpPr>
            <p:grpSpPr>
              <a:xfrm>
                <a:off x="4489866" y="4907623"/>
                <a:ext cx="468186" cy="468186"/>
                <a:chOff x="921747" y="2076782"/>
                <a:chExt cx="468186" cy="468186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6450264-1C19-9ACF-0039-AD294EEC29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6E01A01-1CC1-EFA1-BCC2-42C31B95D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C5E3CBCE-72E4-0FAD-0C6C-F4754A9A5C74}"/>
                  </a:ext>
                </a:extLst>
              </p:cNvPr>
              <p:cNvGrpSpPr/>
              <p:nvPr/>
            </p:nvGrpSpPr>
            <p:grpSpPr>
              <a:xfrm>
                <a:off x="4489866" y="5378715"/>
                <a:ext cx="468186" cy="468186"/>
                <a:chOff x="921747" y="2076782"/>
                <a:chExt cx="468186" cy="468186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32C9C2F9-A318-DD9E-B272-6F334B070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AC8ECEE2-91A5-E9B6-AD71-99235DD58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ACEBC7D-3CCF-38A3-9C9B-5A11DB80467E}"/>
                  </a:ext>
                </a:extLst>
              </p:cNvPr>
              <p:cNvGrpSpPr/>
              <p:nvPr/>
            </p:nvGrpSpPr>
            <p:grpSpPr>
              <a:xfrm>
                <a:off x="4489866" y="5835277"/>
                <a:ext cx="468186" cy="468186"/>
                <a:chOff x="921747" y="2076782"/>
                <a:chExt cx="468186" cy="468186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E5BC1BA-F62F-5C2C-D534-6656F4823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A6187010-815D-D02C-00DE-3E4E4D5E7F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6D7081E-F4B4-545B-1902-EF1694883135}"/>
                </a:ext>
              </a:extLst>
            </p:cNvPr>
            <p:cNvSpPr txBox="1"/>
            <p:nvPr/>
          </p:nvSpPr>
          <p:spPr>
            <a:xfrm>
              <a:off x="4093777" y="1788698"/>
              <a:ext cx="112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permuted</a:t>
              </a:r>
              <a:endParaRPr lang="en-US" i="1" dirty="0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F0EF6F5-D486-9814-750D-F71B49C17D4B}"/>
              </a:ext>
            </a:extLst>
          </p:cNvPr>
          <p:cNvGrpSpPr/>
          <p:nvPr/>
        </p:nvGrpSpPr>
        <p:grpSpPr>
          <a:xfrm>
            <a:off x="5946133" y="1539505"/>
            <a:ext cx="2333422" cy="5265671"/>
            <a:chOff x="5946133" y="1539505"/>
            <a:chExt cx="2333422" cy="5265671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672941A-0405-ED54-3ED5-BB8FB6EAB9AA}"/>
                </a:ext>
              </a:extLst>
            </p:cNvPr>
            <p:cNvSpPr txBox="1"/>
            <p:nvPr/>
          </p:nvSpPr>
          <p:spPr>
            <a:xfrm>
              <a:off x="6023676" y="1788698"/>
              <a:ext cx="106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</a:t>
              </a:r>
              <a:endParaRPr lang="en-US" i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41C273C4-6EFF-143F-9CD7-AFA8C819482B}"/>
                </a:ext>
              </a:extLst>
            </p:cNvPr>
            <p:cNvSpPr txBox="1"/>
            <p:nvPr/>
          </p:nvSpPr>
          <p:spPr>
            <a:xfrm>
              <a:off x="7151616" y="1788698"/>
              <a:ext cx="112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permuted</a:t>
              </a:r>
              <a:endParaRPr lang="en-US" i="1" dirty="0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54114BF-B72E-1EE1-AD2F-124808CAFECF}"/>
                </a:ext>
              </a:extLst>
            </p:cNvPr>
            <p:cNvGrpSpPr/>
            <p:nvPr/>
          </p:nvGrpSpPr>
          <p:grpSpPr>
            <a:xfrm>
              <a:off x="6315833" y="2137118"/>
              <a:ext cx="468533" cy="4668058"/>
              <a:chOff x="6315833" y="2137118"/>
              <a:chExt cx="468533" cy="4668058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7FB7813-110F-7C84-F2BF-C258B79EEBF3}"/>
                  </a:ext>
                </a:extLst>
              </p:cNvPr>
              <p:cNvGrpSpPr/>
              <p:nvPr/>
            </p:nvGrpSpPr>
            <p:grpSpPr>
              <a:xfrm>
                <a:off x="6315833" y="2137118"/>
                <a:ext cx="468186" cy="468186"/>
                <a:chOff x="921747" y="2076782"/>
                <a:chExt cx="468186" cy="468186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53E79794-8CD2-DDD4-AB06-525BD25B1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8808BFC9-DC14-BEA7-A1E3-75056AF84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3CE0E6E4-B46B-D965-7210-50F356F49CC8}"/>
                  </a:ext>
                </a:extLst>
              </p:cNvPr>
              <p:cNvGrpSpPr/>
              <p:nvPr/>
            </p:nvGrpSpPr>
            <p:grpSpPr>
              <a:xfrm>
                <a:off x="6315833" y="2605304"/>
                <a:ext cx="468186" cy="468186"/>
                <a:chOff x="921747" y="2076782"/>
                <a:chExt cx="468186" cy="468186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C1F8A1D5-0EBC-DF38-5B85-43267D36F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4E674532-3E99-BEE6-F08C-AE3C1A883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5325A271-595C-950C-AD0C-5FE0A7DE1814}"/>
                  </a:ext>
                </a:extLst>
              </p:cNvPr>
              <p:cNvGrpSpPr/>
              <p:nvPr/>
            </p:nvGrpSpPr>
            <p:grpSpPr>
              <a:xfrm>
                <a:off x="6315833" y="3073490"/>
                <a:ext cx="468186" cy="468186"/>
                <a:chOff x="921747" y="2076782"/>
                <a:chExt cx="468186" cy="468186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31174C8-534B-639B-1CD3-F696C2FEC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FF6718CB-8561-3E12-EE6C-6AC0F83DF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89871528-676D-DB02-0C98-1C804BC60CD7}"/>
                  </a:ext>
                </a:extLst>
              </p:cNvPr>
              <p:cNvGrpSpPr/>
              <p:nvPr/>
            </p:nvGrpSpPr>
            <p:grpSpPr>
              <a:xfrm>
                <a:off x="6316180" y="3538770"/>
                <a:ext cx="468186" cy="468186"/>
                <a:chOff x="921747" y="2076782"/>
                <a:chExt cx="468186" cy="468186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0065D3E-C88A-678C-CCFA-50DD05EC77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A14AE4A-418E-4E8B-87DC-3BE7DBF66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ED04631-B76E-4141-73DC-0052E3F1411D}"/>
                  </a:ext>
                </a:extLst>
              </p:cNvPr>
              <p:cNvGrpSpPr/>
              <p:nvPr/>
            </p:nvGrpSpPr>
            <p:grpSpPr>
              <a:xfrm>
                <a:off x="6315833" y="4004050"/>
                <a:ext cx="468186" cy="468186"/>
                <a:chOff x="921747" y="2076782"/>
                <a:chExt cx="468186" cy="468186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0A91550-080B-2646-C532-7D4F88C8C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EB187600-E202-0392-843C-7303856AFE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40BEFCF-5E00-B9A4-973E-A335F3950F31}"/>
                  </a:ext>
                </a:extLst>
              </p:cNvPr>
              <p:cNvGrpSpPr/>
              <p:nvPr/>
            </p:nvGrpSpPr>
            <p:grpSpPr>
              <a:xfrm>
                <a:off x="6315833" y="4469330"/>
                <a:ext cx="468186" cy="468186"/>
                <a:chOff x="921747" y="2076782"/>
                <a:chExt cx="468186" cy="468186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6CEB86F-2443-B447-1E11-519C7C1BEB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A136279-4A7E-F0F0-2D3F-FA8AEC613E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6246CD45-E204-300B-DF8B-215900DBAE8D}"/>
                  </a:ext>
                </a:extLst>
              </p:cNvPr>
              <p:cNvGrpSpPr/>
              <p:nvPr/>
            </p:nvGrpSpPr>
            <p:grpSpPr>
              <a:xfrm>
                <a:off x="6315833" y="4931704"/>
                <a:ext cx="468186" cy="468186"/>
                <a:chOff x="921747" y="2076782"/>
                <a:chExt cx="468186" cy="468186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4C44D6E-8A8A-10CD-4C08-BF6F70363F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ED1DAFB7-D931-67AB-2BB3-8DF0D3FB47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BC4421A3-56C9-29DD-0549-47170650EB1A}"/>
                  </a:ext>
                </a:extLst>
              </p:cNvPr>
              <p:cNvGrpSpPr/>
              <p:nvPr/>
            </p:nvGrpSpPr>
            <p:grpSpPr>
              <a:xfrm>
                <a:off x="6315833" y="5402796"/>
                <a:ext cx="468186" cy="468186"/>
                <a:chOff x="921747" y="2076782"/>
                <a:chExt cx="468186" cy="468186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45774021-2557-49EB-C42E-397C96538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E01C23FA-EA70-4DFE-7AE5-ABAB8F371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65F25CF0-ABF4-DB47-81F2-3D5970B21BFD}"/>
                  </a:ext>
                </a:extLst>
              </p:cNvPr>
              <p:cNvGrpSpPr/>
              <p:nvPr/>
            </p:nvGrpSpPr>
            <p:grpSpPr>
              <a:xfrm>
                <a:off x="6315833" y="5870982"/>
                <a:ext cx="468186" cy="468186"/>
                <a:chOff x="921747" y="2076782"/>
                <a:chExt cx="468186" cy="468186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C50A849-B721-F0AF-2C97-7C61BFFF0F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6393002D-B8DC-C15C-004F-B862B25EF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4930CE1C-B776-AD12-96DA-C5EFB72FB415}"/>
                  </a:ext>
                </a:extLst>
              </p:cNvPr>
              <p:cNvGrpSpPr/>
              <p:nvPr/>
            </p:nvGrpSpPr>
            <p:grpSpPr>
              <a:xfrm>
                <a:off x="6315833" y="6336990"/>
                <a:ext cx="468186" cy="468186"/>
                <a:chOff x="921747" y="2076782"/>
                <a:chExt cx="468186" cy="468186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46402AD-399B-FF78-2C3D-AF087B1AC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30A0A63B-77A2-D346-79DC-8DB9A07E6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EF5F1422-CE92-08AA-7338-084BD4FF0910}"/>
                </a:ext>
              </a:extLst>
            </p:cNvPr>
            <p:cNvGrpSpPr/>
            <p:nvPr/>
          </p:nvGrpSpPr>
          <p:grpSpPr>
            <a:xfrm>
              <a:off x="7423727" y="2137118"/>
              <a:ext cx="468533" cy="4658612"/>
              <a:chOff x="7484699" y="2137118"/>
              <a:chExt cx="468533" cy="4658612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47C97723-522A-6F9D-9825-A306A18B2C39}"/>
                  </a:ext>
                </a:extLst>
              </p:cNvPr>
              <p:cNvGrpSpPr/>
              <p:nvPr/>
            </p:nvGrpSpPr>
            <p:grpSpPr>
              <a:xfrm>
                <a:off x="7484699" y="2137118"/>
                <a:ext cx="468186" cy="468186"/>
                <a:chOff x="921747" y="2076782"/>
                <a:chExt cx="468186" cy="468186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0BE24E4D-D8E5-8298-6DEF-B17C5FD13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4942BCEA-ACD7-4BF5-7AF6-5CC045D9F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66C7703-DFF0-0D70-75DB-957B258459F0}"/>
                  </a:ext>
                </a:extLst>
              </p:cNvPr>
              <p:cNvGrpSpPr/>
              <p:nvPr/>
            </p:nvGrpSpPr>
            <p:grpSpPr>
              <a:xfrm>
                <a:off x="7484699" y="2605304"/>
                <a:ext cx="468186" cy="468186"/>
                <a:chOff x="921747" y="2076782"/>
                <a:chExt cx="468186" cy="468186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042BBA9-3CB8-A50A-5697-5A13244F8F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D753E38-5742-E933-D1C9-7EDBCD54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867B9F8D-5C47-7823-5A27-F45C99E63083}"/>
                  </a:ext>
                </a:extLst>
              </p:cNvPr>
              <p:cNvGrpSpPr/>
              <p:nvPr/>
            </p:nvGrpSpPr>
            <p:grpSpPr>
              <a:xfrm>
                <a:off x="7484699" y="3073490"/>
                <a:ext cx="468186" cy="468186"/>
                <a:chOff x="921747" y="2076782"/>
                <a:chExt cx="468186" cy="468186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046C483-B3DE-D289-9F55-726BF0D45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259AF0CB-D5CC-B7D2-1C95-A77B1F609D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58F7429C-6D53-30AD-61C3-54AB70FFF43F}"/>
                  </a:ext>
                </a:extLst>
              </p:cNvPr>
              <p:cNvGrpSpPr/>
              <p:nvPr/>
            </p:nvGrpSpPr>
            <p:grpSpPr>
              <a:xfrm>
                <a:off x="7485046" y="3538770"/>
                <a:ext cx="468186" cy="468186"/>
                <a:chOff x="921747" y="2076782"/>
                <a:chExt cx="468186" cy="468186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C8C2A628-49B0-CDC3-6106-D984A8F6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31E97EB6-5861-598A-7F33-BB153936A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2821B718-7FAC-5B70-DDF7-254D354C16C1}"/>
                  </a:ext>
                </a:extLst>
              </p:cNvPr>
              <p:cNvGrpSpPr/>
              <p:nvPr/>
            </p:nvGrpSpPr>
            <p:grpSpPr>
              <a:xfrm>
                <a:off x="7484699" y="4004050"/>
                <a:ext cx="468186" cy="468186"/>
                <a:chOff x="921747" y="2076782"/>
                <a:chExt cx="468186" cy="468186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6392272-CC22-9268-37B7-0005E43368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881FC0AB-4F5E-DEEF-ACEB-ABB6F959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9424D840-4727-6724-AE34-AF0F7257425F}"/>
                  </a:ext>
                </a:extLst>
              </p:cNvPr>
              <p:cNvGrpSpPr/>
              <p:nvPr/>
            </p:nvGrpSpPr>
            <p:grpSpPr>
              <a:xfrm>
                <a:off x="7484699" y="4469330"/>
                <a:ext cx="468186" cy="468186"/>
                <a:chOff x="921747" y="2076782"/>
                <a:chExt cx="468186" cy="468186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225F14B-474E-E205-0A7D-4A378454A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D5D83BD-2D5D-3E77-BE5C-2FFAF3B2B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F379CDE-75BE-1F1A-803D-0BF88A9209DA}"/>
                  </a:ext>
                </a:extLst>
              </p:cNvPr>
              <p:cNvGrpSpPr/>
              <p:nvPr/>
            </p:nvGrpSpPr>
            <p:grpSpPr>
              <a:xfrm>
                <a:off x="7484699" y="4931704"/>
                <a:ext cx="468186" cy="468186"/>
                <a:chOff x="921747" y="2076782"/>
                <a:chExt cx="468186" cy="468186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C490B51D-B527-6F61-CFF2-C1F6C7653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05FD3CD-B6ED-CBB9-822A-A7B2840826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F9975718-0F55-6FEC-89F1-2656311579D0}"/>
                  </a:ext>
                </a:extLst>
              </p:cNvPr>
              <p:cNvGrpSpPr/>
              <p:nvPr/>
            </p:nvGrpSpPr>
            <p:grpSpPr>
              <a:xfrm>
                <a:off x="7484699" y="5402796"/>
                <a:ext cx="468186" cy="468186"/>
                <a:chOff x="921747" y="2076782"/>
                <a:chExt cx="468186" cy="468186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B05FD56F-B517-A32A-3495-344FC8321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6B83332-94A4-B534-F3B0-86333CF0B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58A8E574-1BB9-D6D5-7CCB-C240A1BA2D4B}"/>
                  </a:ext>
                </a:extLst>
              </p:cNvPr>
              <p:cNvGrpSpPr/>
              <p:nvPr/>
            </p:nvGrpSpPr>
            <p:grpSpPr>
              <a:xfrm>
                <a:off x="7484699" y="5859358"/>
                <a:ext cx="468186" cy="468186"/>
                <a:chOff x="921747" y="2076782"/>
                <a:chExt cx="468186" cy="468186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F157971A-48AB-501A-06C9-B26FE0220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6BDFC980-9583-4054-4AFF-7765FAF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BE0EBB-CA84-1760-EEB8-8B422BE8823C}"/>
                  </a:ext>
                </a:extLst>
              </p:cNvPr>
              <p:cNvGrpSpPr/>
              <p:nvPr/>
            </p:nvGrpSpPr>
            <p:grpSpPr>
              <a:xfrm>
                <a:off x="7484699" y="6327544"/>
                <a:ext cx="468186" cy="468186"/>
                <a:chOff x="921747" y="2076782"/>
                <a:chExt cx="468186" cy="468186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00C0268F-8015-5743-C408-7AFA7F6D6A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747" y="2076782"/>
                  <a:ext cx="468186" cy="468186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62D1D9A4-C6B6-CFD6-1E93-9AACC186D3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506" y="2124541"/>
                  <a:ext cx="372668" cy="3726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01341A2-AB5A-7621-6B1F-93DE9726B4EE}"/>
                </a:ext>
              </a:extLst>
            </p:cNvPr>
            <p:cNvSpPr txBox="1"/>
            <p:nvPr/>
          </p:nvSpPr>
          <p:spPr>
            <a:xfrm>
              <a:off x="5946133" y="1539505"/>
              <a:ext cx="228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Pair </a:t>
              </a:r>
              <a:r>
                <a:rPr lang="en-US" b="1" i="1" dirty="0"/>
                <a:t>C (six treatments)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DD65D1F-4037-C508-59D1-1FB45479AABF}"/>
              </a:ext>
            </a:extLst>
          </p:cNvPr>
          <p:cNvGrpSpPr/>
          <p:nvPr/>
        </p:nvGrpSpPr>
        <p:grpSpPr>
          <a:xfrm>
            <a:off x="2393041" y="618529"/>
            <a:ext cx="2191110" cy="369332"/>
            <a:chOff x="3564001" y="578258"/>
            <a:chExt cx="2191110" cy="369332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690950A-31AD-379F-535C-BA6A4EDC74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203" y="732871"/>
              <a:ext cx="1880908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39F9848-0C32-3A0A-F79B-685A741977D3}"/>
                </a:ext>
              </a:extLst>
            </p:cNvPr>
            <p:cNvSpPr txBox="1"/>
            <p:nvPr/>
          </p:nvSpPr>
          <p:spPr>
            <a:xfrm>
              <a:off x="3564001" y="578258"/>
              <a:ext cx="291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A</a:t>
              </a:r>
              <a:endParaRPr lang="en-US" dirty="0"/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83D3E54-180F-409A-ACD2-9BEA626E3CAF}"/>
              </a:ext>
            </a:extLst>
          </p:cNvPr>
          <p:cNvCxnSpPr>
            <a:cxnSpLocks/>
          </p:cNvCxnSpPr>
          <p:nvPr/>
        </p:nvCxnSpPr>
        <p:spPr>
          <a:xfrm>
            <a:off x="2703243" y="955954"/>
            <a:ext cx="2340930" cy="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B3957D69-08A9-E893-3E63-EE0640953BDD}"/>
              </a:ext>
            </a:extLst>
          </p:cNvPr>
          <p:cNvSpPr txBox="1"/>
          <p:nvPr/>
        </p:nvSpPr>
        <p:spPr>
          <a:xfrm>
            <a:off x="2393041" y="795880"/>
            <a:ext cx="291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B</a:t>
            </a:r>
            <a:endParaRPr lang="en-US" dirty="0"/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B84DBF9-6413-F633-5586-E4B8E2CE4100}"/>
              </a:ext>
            </a:extLst>
          </p:cNvPr>
          <p:cNvGrpSpPr/>
          <p:nvPr/>
        </p:nvGrpSpPr>
        <p:grpSpPr>
          <a:xfrm>
            <a:off x="2393041" y="973230"/>
            <a:ext cx="3119318" cy="369332"/>
            <a:chOff x="3564001" y="932959"/>
            <a:chExt cx="3119318" cy="369332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181312-D848-616E-B7A9-F9D592BC2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4203" y="1098495"/>
              <a:ext cx="2809116" cy="97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89229DE9-E9FD-D88B-F649-18F8E474E14F}"/>
                </a:ext>
              </a:extLst>
            </p:cNvPr>
            <p:cNvSpPr txBox="1"/>
            <p:nvPr/>
          </p:nvSpPr>
          <p:spPr>
            <a:xfrm>
              <a:off x="3564001" y="932959"/>
              <a:ext cx="291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/>
                <a:t>C</a:t>
              </a:r>
              <a:endParaRPr lang="en-US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DA4F8B34-F0B0-D820-D044-08023B56459D}"/>
              </a:ext>
            </a:extLst>
          </p:cNvPr>
          <p:cNvGrpSpPr/>
          <p:nvPr/>
        </p:nvGrpSpPr>
        <p:grpSpPr>
          <a:xfrm>
            <a:off x="432941" y="6019158"/>
            <a:ext cx="1720826" cy="838910"/>
            <a:chOff x="700806" y="487795"/>
            <a:chExt cx="1519010" cy="675277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BBDA083-648E-DBB3-5204-A33565924B11}"/>
                </a:ext>
              </a:extLst>
            </p:cNvPr>
            <p:cNvGrpSpPr/>
            <p:nvPr/>
          </p:nvGrpSpPr>
          <p:grpSpPr>
            <a:xfrm>
              <a:off x="851624" y="487795"/>
              <a:ext cx="1368192" cy="675277"/>
              <a:chOff x="523920" y="142730"/>
              <a:chExt cx="1368192" cy="675277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93891979-95D4-0B52-DD9F-BC2655982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920" y="268014"/>
                <a:ext cx="122466" cy="1188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0AC37348-CE28-AB20-44D3-998F6C178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920" y="543127"/>
                <a:ext cx="122466" cy="118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F7F61611-6367-6442-88BE-77F6E01F4C0C}"/>
                  </a:ext>
                </a:extLst>
              </p:cNvPr>
              <p:cNvSpPr txBox="1"/>
              <p:nvPr/>
            </p:nvSpPr>
            <p:spPr>
              <a:xfrm>
                <a:off x="646386" y="142730"/>
                <a:ext cx="1245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treatment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35AD303D-58AE-85AF-5F9B-7DA8F4DFD968}"/>
                  </a:ext>
                </a:extLst>
              </p:cNvPr>
              <p:cNvSpPr txBox="1"/>
              <p:nvPr/>
            </p:nvSpPr>
            <p:spPr>
              <a:xfrm>
                <a:off x="664715" y="417897"/>
                <a:ext cx="924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control</a:t>
                </a:r>
              </a:p>
            </p:txBody>
          </p:sp>
        </p:grp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7ECA2AA-ACF3-DAF9-1F59-A1A24799F5E2}"/>
                </a:ext>
              </a:extLst>
            </p:cNvPr>
            <p:cNvSpPr/>
            <p:nvPr/>
          </p:nvSpPr>
          <p:spPr>
            <a:xfrm>
              <a:off x="700806" y="543127"/>
              <a:ext cx="1433394" cy="5508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B6C6BC-0F51-AD26-F342-9307A8A1F138}"/>
              </a:ext>
            </a:extLst>
          </p:cNvPr>
          <p:cNvSpPr txBox="1"/>
          <p:nvPr/>
        </p:nvSpPr>
        <p:spPr>
          <a:xfrm>
            <a:off x="86179" y="218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70A7-36DB-2F4F-F621-DBDB324F4E5E}"/>
              </a:ext>
            </a:extLst>
          </p:cNvPr>
          <p:cNvSpPr txBox="1"/>
          <p:nvPr/>
        </p:nvSpPr>
        <p:spPr>
          <a:xfrm>
            <a:off x="86179" y="26289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1CB95-0D1F-2286-6242-F29083DF6748}"/>
              </a:ext>
            </a:extLst>
          </p:cNvPr>
          <p:cNvSpPr txBox="1"/>
          <p:nvPr/>
        </p:nvSpPr>
        <p:spPr>
          <a:xfrm>
            <a:off x="87952" y="31112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BFEFB-8207-0981-C7EB-B761824FF4A9}"/>
              </a:ext>
            </a:extLst>
          </p:cNvPr>
          <p:cNvSpPr txBox="1"/>
          <p:nvPr/>
        </p:nvSpPr>
        <p:spPr>
          <a:xfrm>
            <a:off x="87327" y="35865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FDDAE-0310-AD6E-E120-A3B82CB9CC7E}"/>
              </a:ext>
            </a:extLst>
          </p:cNvPr>
          <p:cNvSpPr txBox="1"/>
          <p:nvPr/>
        </p:nvSpPr>
        <p:spPr>
          <a:xfrm>
            <a:off x="81077" y="40470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1169-7CCA-D74A-282F-B0365391F8D7}"/>
              </a:ext>
            </a:extLst>
          </p:cNvPr>
          <p:cNvSpPr txBox="1"/>
          <p:nvPr/>
        </p:nvSpPr>
        <p:spPr>
          <a:xfrm>
            <a:off x="81077" y="45022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09A55-00FA-4F2A-6830-7EEA7FBD1370}"/>
              </a:ext>
            </a:extLst>
          </p:cNvPr>
          <p:cNvSpPr txBox="1"/>
          <p:nvPr/>
        </p:nvSpPr>
        <p:spPr>
          <a:xfrm>
            <a:off x="87952" y="49782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71C0E-EA1D-788B-59D1-57457B1142AE}"/>
              </a:ext>
            </a:extLst>
          </p:cNvPr>
          <p:cNvSpPr txBox="1"/>
          <p:nvPr/>
        </p:nvSpPr>
        <p:spPr>
          <a:xfrm>
            <a:off x="81077" y="54405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BC3E5-9D64-D7FB-9DF5-04B144C14309}"/>
              </a:ext>
            </a:extLst>
          </p:cNvPr>
          <p:cNvSpPr txBox="1"/>
          <p:nvPr/>
        </p:nvSpPr>
        <p:spPr>
          <a:xfrm>
            <a:off x="2870808" y="215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14A35-2FFE-E1BA-42E2-553B74390530}"/>
              </a:ext>
            </a:extLst>
          </p:cNvPr>
          <p:cNvSpPr txBox="1"/>
          <p:nvPr/>
        </p:nvSpPr>
        <p:spPr>
          <a:xfrm>
            <a:off x="2870808" y="26056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0B6AD-C348-235B-B102-C5B151A07B78}"/>
              </a:ext>
            </a:extLst>
          </p:cNvPr>
          <p:cNvSpPr txBox="1"/>
          <p:nvPr/>
        </p:nvSpPr>
        <p:spPr>
          <a:xfrm>
            <a:off x="2872581" y="30879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28C8E-2B9E-80AE-E918-B36E4E8D7354}"/>
              </a:ext>
            </a:extLst>
          </p:cNvPr>
          <p:cNvSpPr txBox="1"/>
          <p:nvPr/>
        </p:nvSpPr>
        <p:spPr>
          <a:xfrm>
            <a:off x="2871956" y="35631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E8099-0684-878C-DA28-73C2976D8BBB}"/>
              </a:ext>
            </a:extLst>
          </p:cNvPr>
          <p:cNvSpPr txBox="1"/>
          <p:nvPr/>
        </p:nvSpPr>
        <p:spPr>
          <a:xfrm>
            <a:off x="2865706" y="40237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7BEC1-A813-7DD7-2316-1ABFE9E460FD}"/>
              </a:ext>
            </a:extLst>
          </p:cNvPr>
          <p:cNvSpPr txBox="1"/>
          <p:nvPr/>
        </p:nvSpPr>
        <p:spPr>
          <a:xfrm>
            <a:off x="2865706" y="44788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D5B201-7E8E-F78A-B508-8DBD9B695DFA}"/>
              </a:ext>
            </a:extLst>
          </p:cNvPr>
          <p:cNvSpPr txBox="1"/>
          <p:nvPr/>
        </p:nvSpPr>
        <p:spPr>
          <a:xfrm>
            <a:off x="2872581" y="49549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49D21-9295-4648-95F9-0CBF79428C45}"/>
              </a:ext>
            </a:extLst>
          </p:cNvPr>
          <p:cNvSpPr txBox="1"/>
          <p:nvPr/>
        </p:nvSpPr>
        <p:spPr>
          <a:xfrm>
            <a:off x="2865706" y="5417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1E002-A74B-C3F8-C3C1-BC4531CDE94A}"/>
              </a:ext>
            </a:extLst>
          </p:cNvPr>
          <p:cNvSpPr txBox="1"/>
          <p:nvPr/>
        </p:nvSpPr>
        <p:spPr>
          <a:xfrm>
            <a:off x="2873233" y="58861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D1122-B8C4-3A24-1CB0-38070D5400FE}"/>
              </a:ext>
            </a:extLst>
          </p:cNvPr>
          <p:cNvSpPr txBox="1"/>
          <p:nvPr/>
        </p:nvSpPr>
        <p:spPr>
          <a:xfrm>
            <a:off x="5904562" y="213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EF475-0C6B-0922-A427-DAA96FBC4A31}"/>
              </a:ext>
            </a:extLst>
          </p:cNvPr>
          <p:cNvSpPr txBox="1"/>
          <p:nvPr/>
        </p:nvSpPr>
        <p:spPr>
          <a:xfrm>
            <a:off x="5904562" y="25859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025CB-9338-F40E-CECC-302A9F0C34DB}"/>
              </a:ext>
            </a:extLst>
          </p:cNvPr>
          <p:cNvSpPr txBox="1"/>
          <p:nvPr/>
        </p:nvSpPr>
        <p:spPr>
          <a:xfrm>
            <a:off x="5906335" y="30683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DDA877-D5FB-012D-7ACE-EAC70705429B}"/>
              </a:ext>
            </a:extLst>
          </p:cNvPr>
          <p:cNvSpPr txBox="1"/>
          <p:nvPr/>
        </p:nvSpPr>
        <p:spPr>
          <a:xfrm>
            <a:off x="5905710" y="35435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D7FD51-CF11-8A66-93CA-01A1FEDEF576}"/>
              </a:ext>
            </a:extLst>
          </p:cNvPr>
          <p:cNvSpPr txBox="1"/>
          <p:nvPr/>
        </p:nvSpPr>
        <p:spPr>
          <a:xfrm>
            <a:off x="5899460" y="40041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533C3-EEF0-93A0-5253-6B501F82BE15}"/>
              </a:ext>
            </a:extLst>
          </p:cNvPr>
          <p:cNvSpPr txBox="1"/>
          <p:nvPr/>
        </p:nvSpPr>
        <p:spPr>
          <a:xfrm>
            <a:off x="5899460" y="445923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95A7D-ED6F-E552-FC95-2F96640BD21C}"/>
              </a:ext>
            </a:extLst>
          </p:cNvPr>
          <p:cNvSpPr txBox="1"/>
          <p:nvPr/>
        </p:nvSpPr>
        <p:spPr>
          <a:xfrm>
            <a:off x="5906335" y="49352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C3928-BDB5-7AC3-E98C-25669C6F70F9}"/>
              </a:ext>
            </a:extLst>
          </p:cNvPr>
          <p:cNvSpPr txBox="1"/>
          <p:nvPr/>
        </p:nvSpPr>
        <p:spPr>
          <a:xfrm>
            <a:off x="5899460" y="53976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FE175-9098-3A73-F8F5-D67E04A312D6}"/>
              </a:ext>
            </a:extLst>
          </p:cNvPr>
          <p:cNvSpPr txBox="1"/>
          <p:nvPr/>
        </p:nvSpPr>
        <p:spPr>
          <a:xfrm>
            <a:off x="5906987" y="58664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17B3F-3EF8-6DA5-8D20-53F5B353B1D8}"/>
              </a:ext>
            </a:extLst>
          </p:cNvPr>
          <p:cNvSpPr txBox="1"/>
          <p:nvPr/>
        </p:nvSpPr>
        <p:spPr>
          <a:xfrm>
            <a:off x="5813738" y="6384749"/>
            <a:ext cx="4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1DE10C-C864-30F5-A8BD-A6A6C3DB026A}"/>
              </a:ext>
            </a:extLst>
          </p:cNvPr>
          <p:cNvSpPr txBox="1"/>
          <p:nvPr/>
        </p:nvSpPr>
        <p:spPr>
          <a:xfrm>
            <a:off x="87952" y="55832"/>
            <a:ext cx="235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IWOR sample</a:t>
            </a:r>
          </a:p>
          <a:p>
            <a:r>
              <a:rPr lang="en-US" dirty="0"/>
              <a:t>(treatment cell indices)</a:t>
            </a:r>
          </a:p>
        </p:txBody>
      </p:sp>
    </p:spTree>
    <p:extLst>
      <p:ext uri="{BB962C8B-B14F-4D97-AF65-F5344CB8AC3E}">
        <p14:creationId xmlns:p14="http://schemas.microsoft.com/office/powerpoint/2010/main" val="224220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69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Timothy P</dc:creator>
  <cp:lastModifiedBy>Barry, Timothy P</cp:lastModifiedBy>
  <cp:revision>158</cp:revision>
  <dcterms:created xsi:type="dcterms:W3CDTF">2024-01-02T23:22:58Z</dcterms:created>
  <dcterms:modified xsi:type="dcterms:W3CDTF">2024-01-03T21:48:17Z</dcterms:modified>
</cp:coreProperties>
</file>