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a3382b3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2a3382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2a3382b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2a3382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2a3382b3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2a3382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2a3382b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2a3382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2a3382b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2a3382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2a3382b3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2a3382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2a3382b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2a3382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2a3382b3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2a3382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fa-tunq/jest-dem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vitalifyjp/Node_GraphQL_Backend_Template" TargetMode="External"/><Relationship Id="rId4" Type="http://schemas.openxmlformats.org/officeDocument/2006/relationships/hyperlink" Target="https://github.com/vitalifyjp/Node_Backend_Templ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estjs.io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jestjs.io/docs/en/expect" TargetMode="External"/><Relationship Id="rId6" Type="http://schemas.openxmlformats.org/officeDocument/2006/relationships/hyperlink" Target="https://github.com/jest-community/jest-extend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</a:t>
            </a:r>
            <a:r>
              <a:rPr lang="en"/>
              <a:t>est &amp; E2E test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</a:t>
            </a:r>
            <a:r>
              <a:rPr lang="en"/>
              <a:t>est case use jest in Typescript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 Pattern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Arrange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2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Preparing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This might include instantiating the unit under test constructor, adding DB records, mocking/stubbing on objects and any other preparation code</a:t>
            </a:r>
            <a:endParaRPr sz="1600"/>
          </a:p>
        </p:txBody>
      </p:sp>
      <p:sp>
        <p:nvSpPr>
          <p:cNvPr id="153" name="Google Shape;153;p2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SzPts val="1600"/>
              <a:buChar char="●"/>
            </a:pPr>
            <a:r>
              <a:rPr b="1" lang="en" sz="1600"/>
              <a:t>Execute the unit under test</a:t>
            </a:r>
            <a:endParaRPr sz="1600"/>
          </a:p>
        </p:txBody>
      </p:sp>
      <p:sp>
        <p:nvSpPr>
          <p:cNvPr id="156" name="Google Shape;156;p22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Assert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Ensure that the received value satisfies the expectation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 Pattern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30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598100" y="2031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914150" y="2870000"/>
            <a:ext cx="5022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https://github.com/vfa-tunq/jest-demo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08325" y="1321625"/>
            <a:ext cx="7245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Introduce template Kaizen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Unit test by Jest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Apply jest test to make unit test and e2e test in NestJS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Start-kit Kaizen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on NestJS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9500" y="2621325"/>
            <a:ext cx="38370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https://github.com/vitalifyjp/Node_GraphQL_Backend_Template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Restful: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https://github.com/vitalifyjp/Node_Backend_Template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Start-kit template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5" y="1017800"/>
            <a:ext cx="7643002" cy="3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65500" y="677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265500" y="2334950"/>
            <a:ext cx="40452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Concept &amp; convention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</a:t>
            </a:r>
            <a:r>
              <a:rPr lang="en"/>
              <a:t>asic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Spy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Mock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https://jestjs.io/</a:t>
            </a:r>
            <a:endParaRPr sz="29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94" y="1357801"/>
            <a:ext cx="3850416" cy="24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Jest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37900" y="1061575"/>
            <a:ext cx="6344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2 Way to put your own configuring jest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0" y="1562175"/>
            <a:ext cx="3075189" cy="323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000" y="1600975"/>
            <a:ext cx="3134074" cy="3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5" y="1170200"/>
            <a:ext cx="2861744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423200" y="1170200"/>
            <a:ext cx="2892900" cy="11565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810000" y="1170200"/>
            <a:ext cx="50223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Jest puts each of these methods and objects into the global environment. You don't have to require or import anything to use them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&amp; Spy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63450" y="1071750"/>
            <a:ext cx="84036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can be used to mock methods or fields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Mock functions allow you to test the links between code by erasing the actual implementation of a function, capturing calls to the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ways to mock functions: Either by creating a mock function to use in test code, or writing a manual mock to override a module dependency.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" y="1101400"/>
            <a:ext cx="2465849" cy="352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700" y="2015713"/>
            <a:ext cx="4883951" cy="14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722650" y="1101400"/>
            <a:ext cx="5001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When you're writing tests, you often need to check that values meet certain conditions.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gives you access to a number of "matchers" that let you validate different things.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146825" y="4196350"/>
            <a:ext cx="4769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https://jestjs.io/docs/en/expect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more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https://github.com/jest-community/jest-extended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