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36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32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31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69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48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15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22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96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26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35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18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09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E75AA-4D9F-2542-AC6B-E60EFCD8B115}" type="datetimeFigureOut">
              <a:rPr kumimoji="1" lang="ja-JP" altLang="en-US" smtClean="0"/>
              <a:t>2014/06/13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円形吹き出し 156"/>
          <p:cNvSpPr/>
          <p:nvPr/>
        </p:nvSpPr>
        <p:spPr>
          <a:xfrm>
            <a:off x="7630342" y="517091"/>
            <a:ext cx="1523412" cy="1780020"/>
          </a:xfrm>
          <a:prstGeom prst="wedgeEllipseCallout">
            <a:avLst>
              <a:gd name="adj1" fmla="val -15591"/>
              <a:gd name="adj2" fmla="val 6296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円形吹き出し 155"/>
          <p:cNvSpPr/>
          <p:nvPr/>
        </p:nvSpPr>
        <p:spPr>
          <a:xfrm>
            <a:off x="6315528" y="109091"/>
            <a:ext cx="1523412" cy="1780020"/>
          </a:xfrm>
          <a:prstGeom prst="wedgeEllipseCallout">
            <a:avLst>
              <a:gd name="adj1" fmla="val 7196"/>
              <a:gd name="adj2" fmla="val 8008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円形吹き出し 154"/>
          <p:cNvSpPr/>
          <p:nvPr/>
        </p:nvSpPr>
        <p:spPr>
          <a:xfrm>
            <a:off x="5084200" y="500591"/>
            <a:ext cx="1523412" cy="1604516"/>
          </a:xfrm>
          <a:prstGeom prst="wedgeEllipseCallout">
            <a:avLst>
              <a:gd name="adj1" fmla="val 30538"/>
              <a:gd name="adj2" fmla="val 7322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2509624"/>
            <a:ext cx="2345262" cy="182930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390" y="3502808"/>
            <a:ext cx="2041240" cy="148245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795194" y="4941213"/>
            <a:ext cx="181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mega</a:t>
            </a:r>
          </a:p>
          <a:p>
            <a:pPr algn="ctr"/>
            <a:r>
              <a:rPr lang="ja-JP" altLang="en-US" dirty="0" smtClean="0"/>
              <a:t>（絵は</a:t>
            </a:r>
            <a:r>
              <a:rPr lang="en-US" altLang="ja-JP" dirty="0" smtClean="0"/>
              <a:t>UNO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298285" y="3840026"/>
            <a:ext cx="1270105" cy="60473"/>
          </a:xfrm>
          <a:prstGeom prst="straightConnector1">
            <a:avLst/>
          </a:prstGeom>
          <a:ln w="76200" cmpd="sng">
            <a:solidFill>
              <a:schemeClr val="accent6">
                <a:lumMod val="50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687" y="2960715"/>
            <a:ext cx="606297" cy="1690026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2808594" y="1542058"/>
            <a:ext cx="2275606" cy="7407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USB</a:t>
            </a:r>
            <a:r>
              <a:rPr kumimoji="1" lang="ja-JP" altLang="en-US" dirty="0" smtClean="0">
                <a:solidFill>
                  <a:schemeClr val="tx1"/>
                </a:solidFill>
              </a:rPr>
              <a:t>シリアル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最低、</a:t>
            </a:r>
            <a:r>
              <a:rPr lang="en-US" altLang="ja-JP" dirty="0" smtClean="0">
                <a:solidFill>
                  <a:schemeClr val="tx1"/>
                </a:solidFill>
              </a:rPr>
              <a:t>11200 kbps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10" idx="2"/>
          </p:cNvCxnSpPr>
          <p:nvPr/>
        </p:nvCxnSpPr>
        <p:spPr>
          <a:xfrm flipH="1">
            <a:off x="3254645" y="2282853"/>
            <a:ext cx="691752" cy="937328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図形グループ 30"/>
          <p:cNvGrpSpPr/>
          <p:nvPr/>
        </p:nvGrpSpPr>
        <p:grpSpPr>
          <a:xfrm>
            <a:off x="5902203" y="2559619"/>
            <a:ext cx="775328" cy="1188480"/>
            <a:chOff x="6078360" y="2435253"/>
            <a:chExt cx="952578" cy="1465246"/>
          </a:xfrm>
        </p:grpSpPr>
        <p:sp>
          <p:nvSpPr>
            <p:cNvPr id="17" name="片側の 2 つの角を切り取った四角形 16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err="1" smtClean="0"/>
                <a:t>XBee</a:t>
              </a:r>
              <a:endParaRPr kumimoji="1" lang="en-US" altLang="ja-JP" sz="1400" dirty="0" smtClean="0"/>
            </a:p>
            <a:p>
              <a:pPr algn="ctr"/>
              <a:r>
                <a:rPr lang="en-US" altLang="ja-JP" sz="1400" dirty="0" smtClean="0"/>
                <a:t>S1</a:t>
              </a:r>
              <a:endParaRPr kumimoji="1" lang="ja-JP" altLang="en-US" sz="1400" dirty="0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>
              <a:endCxn id="17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図形グループ 49"/>
          <p:cNvGrpSpPr/>
          <p:nvPr/>
        </p:nvGrpSpPr>
        <p:grpSpPr>
          <a:xfrm>
            <a:off x="6829931" y="2559619"/>
            <a:ext cx="775328" cy="1188480"/>
            <a:chOff x="6078360" y="2435253"/>
            <a:chExt cx="952578" cy="1465246"/>
          </a:xfrm>
        </p:grpSpPr>
        <p:sp>
          <p:nvSpPr>
            <p:cNvPr id="51" name="片側の 2 つの角を切り取った四角形 50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err="1" smtClean="0"/>
                <a:t>XBee</a:t>
              </a:r>
              <a:endParaRPr kumimoji="1" lang="en-US" altLang="ja-JP" sz="1400" dirty="0" smtClean="0"/>
            </a:p>
            <a:p>
              <a:pPr algn="ctr"/>
              <a:r>
                <a:rPr lang="en-US" altLang="ja-JP" sz="1400" dirty="0" smtClean="0"/>
                <a:t>S1</a:t>
              </a:r>
              <a:endParaRPr kumimoji="1" lang="ja-JP" altLang="en-US" sz="1400" dirty="0"/>
            </a:p>
          </p:txBody>
        </p:sp>
        <p:cxnSp>
          <p:nvCxnSpPr>
            <p:cNvPr id="52" name="直線コネクタ 51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>
              <a:endCxn id="51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図形グループ 55"/>
          <p:cNvGrpSpPr/>
          <p:nvPr/>
        </p:nvGrpSpPr>
        <p:grpSpPr>
          <a:xfrm>
            <a:off x="7762908" y="2559619"/>
            <a:ext cx="775328" cy="1188480"/>
            <a:chOff x="6078360" y="2435253"/>
            <a:chExt cx="952578" cy="1465246"/>
          </a:xfrm>
        </p:grpSpPr>
        <p:sp>
          <p:nvSpPr>
            <p:cNvPr id="57" name="片側の 2 つの角を切り取った四角形 56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err="1" smtClean="0"/>
                <a:t>XBee</a:t>
              </a:r>
              <a:endParaRPr kumimoji="1" lang="en-US" altLang="ja-JP" sz="1400" dirty="0" smtClean="0"/>
            </a:p>
            <a:p>
              <a:pPr algn="ctr"/>
              <a:r>
                <a:rPr lang="en-US" altLang="ja-JP" sz="1400" dirty="0" smtClean="0"/>
                <a:t>S1</a:t>
              </a:r>
              <a:endParaRPr kumimoji="1" lang="ja-JP" altLang="en-US" sz="1400" dirty="0"/>
            </a:p>
          </p:txBody>
        </p:sp>
        <p:cxnSp>
          <p:nvCxnSpPr>
            <p:cNvPr id="58" name="直線コネクタ 57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endCxn id="57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カギ線コネクタ 62"/>
          <p:cNvCxnSpPr>
            <a:stCxn id="5" idx="3"/>
            <a:endCxn id="17" idx="1"/>
          </p:cNvCxnSpPr>
          <p:nvPr/>
        </p:nvCxnSpPr>
        <p:spPr>
          <a:xfrm flipV="1">
            <a:off x="5609630" y="3748099"/>
            <a:ext cx="680237" cy="495935"/>
          </a:xfrm>
          <a:prstGeom prst="bentConnector2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endCxn id="51" idx="1"/>
          </p:cNvCxnSpPr>
          <p:nvPr/>
        </p:nvCxnSpPr>
        <p:spPr>
          <a:xfrm flipV="1">
            <a:off x="5609630" y="3748099"/>
            <a:ext cx="1607965" cy="648336"/>
          </a:xfrm>
          <a:prstGeom prst="bentConnector2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endCxn id="57" idx="1"/>
          </p:cNvCxnSpPr>
          <p:nvPr/>
        </p:nvCxnSpPr>
        <p:spPr>
          <a:xfrm flipV="1">
            <a:off x="5609630" y="3748099"/>
            <a:ext cx="2540942" cy="806968"/>
          </a:xfrm>
          <a:prstGeom prst="bentConnector2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5699212" y="2098187"/>
            <a:ext cx="978319" cy="376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>
                <a:solidFill>
                  <a:schemeClr val="accent3">
                    <a:lumMod val="50000"/>
                  </a:schemeClr>
                </a:solidFill>
              </a:rPr>
              <a:t>Ch</a:t>
            </a:r>
            <a:r>
              <a:rPr kumimoji="1"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0x0</a:t>
            </a:r>
            <a:r>
              <a:rPr kumimoji="1"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677532" y="2098187"/>
            <a:ext cx="108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</a:rPr>
              <a:t>Ch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0x0F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762908" y="2105107"/>
            <a:ext cx="111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</a:rPr>
              <a:t>Ch</a:t>
            </a:r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0x14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5" name="カギ線コネクタ 74"/>
          <p:cNvCxnSpPr/>
          <p:nvPr/>
        </p:nvCxnSpPr>
        <p:spPr>
          <a:xfrm>
            <a:off x="5588283" y="4758656"/>
            <a:ext cx="1089248" cy="37088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4" name="図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979" y="4727274"/>
            <a:ext cx="2041240" cy="1482451"/>
          </a:xfrm>
          <a:prstGeom prst="rect">
            <a:avLst/>
          </a:prstGeom>
        </p:spPr>
      </p:pic>
      <p:sp>
        <p:nvSpPr>
          <p:cNvPr id="79" name="テキスト ボックス 78"/>
          <p:cNvSpPr txBox="1"/>
          <p:nvPr/>
        </p:nvSpPr>
        <p:spPr>
          <a:xfrm>
            <a:off x="6541227" y="6209725"/>
            <a:ext cx="181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mega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（絵は</a:t>
            </a:r>
            <a:r>
              <a:rPr lang="en-US" altLang="ja-JP" dirty="0" smtClean="0"/>
              <a:t>UNO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grpSp>
        <p:nvGrpSpPr>
          <p:cNvPr id="80" name="図形グループ 79"/>
          <p:cNvGrpSpPr/>
          <p:nvPr/>
        </p:nvGrpSpPr>
        <p:grpSpPr>
          <a:xfrm>
            <a:off x="5376690" y="691089"/>
            <a:ext cx="545563" cy="652436"/>
            <a:chOff x="6078360" y="2435253"/>
            <a:chExt cx="952578" cy="1465246"/>
          </a:xfrm>
        </p:grpSpPr>
        <p:sp>
          <p:nvSpPr>
            <p:cNvPr id="81" name="片側の 2 つの角を切り取った四角形 80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82" name="直線コネクタ 81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>
              <a:endCxn id="81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図形グループ 85"/>
          <p:cNvGrpSpPr/>
          <p:nvPr/>
        </p:nvGrpSpPr>
        <p:grpSpPr>
          <a:xfrm>
            <a:off x="5529090" y="843489"/>
            <a:ext cx="545563" cy="652436"/>
            <a:chOff x="6078360" y="2435253"/>
            <a:chExt cx="952578" cy="1465246"/>
          </a:xfrm>
        </p:grpSpPr>
        <p:sp>
          <p:nvSpPr>
            <p:cNvPr id="87" name="片側の 2 つの角を切り取った四角形 86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88" name="直線コネクタ 87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>
              <a:endCxn id="87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図形グループ 91"/>
          <p:cNvGrpSpPr/>
          <p:nvPr/>
        </p:nvGrpSpPr>
        <p:grpSpPr>
          <a:xfrm>
            <a:off x="5681490" y="995889"/>
            <a:ext cx="545563" cy="652436"/>
            <a:chOff x="6078360" y="2435253"/>
            <a:chExt cx="952578" cy="1465246"/>
          </a:xfrm>
        </p:grpSpPr>
        <p:sp>
          <p:nvSpPr>
            <p:cNvPr id="93" name="片側の 2 つの角を切り取った四角形 92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94" name="直線コネクタ 93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>
              <a:endCxn id="93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図形グループ 97"/>
          <p:cNvGrpSpPr/>
          <p:nvPr/>
        </p:nvGrpSpPr>
        <p:grpSpPr>
          <a:xfrm>
            <a:off x="5833890" y="1148289"/>
            <a:ext cx="545563" cy="652436"/>
            <a:chOff x="6078360" y="2435253"/>
            <a:chExt cx="952578" cy="1465246"/>
          </a:xfrm>
        </p:grpSpPr>
        <p:sp>
          <p:nvSpPr>
            <p:cNvPr id="99" name="片側の 2 つの角を切り取った四角形 98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100" name="直線コネクタ 99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endCxn id="99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図形グループ 103"/>
          <p:cNvGrpSpPr/>
          <p:nvPr/>
        </p:nvGrpSpPr>
        <p:grpSpPr>
          <a:xfrm>
            <a:off x="6598082" y="280331"/>
            <a:ext cx="545563" cy="652436"/>
            <a:chOff x="6078360" y="2435253"/>
            <a:chExt cx="952578" cy="1465246"/>
          </a:xfrm>
        </p:grpSpPr>
        <p:sp>
          <p:nvSpPr>
            <p:cNvPr id="105" name="片側の 2 つの角を切り取った四角形 104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106" name="直線コネクタ 105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>
              <a:endCxn id="105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図形グループ 109"/>
          <p:cNvGrpSpPr/>
          <p:nvPr/>
        </p:nvGrpSpPr>
        <p:grpSpPr>
          <a:xfrm>
            <a:off x="6750482" y="432731"/>
            <a:ext cx="545563" cy="652436"/>
            <a:chOff x="6078360" y="2435253"/>
            <a:chExt cx="952578" cy="1465246"/>
          </a:xfrm>
        </p:grpSpPr>
        <p:sp>
          <p:nvSpPr>
            <p:cNvPr id="111" name="片側の 2 つの角を切り取った四角形 110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112" name="直線コネクタ 111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>
              <a:endCxn id="111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図形グループ 115"/>
          <p:cNvGrpSpPr/>
          <p:nvPr/>
        </p:nvGrpSpPr>
        <p:grpSpPr>
          <a:xfrm>
            <a:off x="6902882" y="585131"/>
            <a:ext cx="545563" cy="652436"/>
            <a:chOff x="6078360" y="2435253"/>
            <a:chExt cx="952578" cy="1465246"/>
          </a:xfrm>
        </p:grpSpPr>
        <p:sp>
          <p:nvSpPr>
            <p:cNvPr id="117" name="片側の 2 つの角を切り取った四角形 116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118" name="直線コネクタ 117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endCxn id="117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図形グループ 121"/>
          <p:cNvGrpSpPr/>
          <p:nvPr/>
        </p:nvGrpSpPr>
        <p:grpSpPr>
          <a:xfrm>
            <a:off x="7055282" y="737531"/>
            <a:ext cx="545563" cy="652436"/>
            <a:chOff x="6078360" y="2435253"/>
            <a:chExt cx="952578" cy="1465246"/>
          </a:xfrm>
        </p:grpSpPr>
        <p:sp>
          <p:nvSpPr>
            <p:cNvPr id="123" name="片側の 2 つの角を切り取った四角形 122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124" name="直線コネクタ 123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endCxn id="123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図形グループ 127"/>
          <p:cNvGrpSpPr/>
          <p:nvPr/>
        </p:nvGrpSpPr>
        <p:grpSpPr>
          <a:xfrm>
            <a:off x="8024159" y="705346"/>
            <a:ext cx="545563" cy="652436"/>
            <a:chOff x="6078360" y="2435253"/>
            <a:chExt cx="952578" cy="1465246"/>
          </a:xfrm>
        </p:grpSpPr>
        <p:sp>
          <p:nvSpPr>
            <p:cNvPr id="129" name="片側の 2 つの角を切り取った四角形 128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130" name="直線コネクタ 129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>
              <a:endCxn id="129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図形グループ 133"/>
          <p:cNvGrpSpPr/>
          <p:nvPr/>
        </p:nvGrpSpPr>
        <p:grpSpPr>
          <a:xfrm>
            <a:off x="8176559" y="857746"/>
            <a:ext cx="545563" cy="652436"/>
            <a:chOff x="6078360" y="2435253"/>
            <a:chExt cx="952578" cy="1465246"/>
          </a:xfrm>
        </p:grpSpPr>
        <p:sp>
          <p:nvSpPr>
            <p:cNvPr id="135" name="片側の 2 つの角を切り取った四角形 134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136" name="直線コネクタ 135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>
              <a:endCxn id="135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図形グループ 139"/>
          <p:cNvGrpSpPr/>
          <p:nvPr/>
        </p:nvGrpSpPr>
        <p:grpSpPr>
          <a:xfrm>
            <a:off x="8328959" y="1010146"/>
            <a:ext cx="545563" cy="652436"/>
            <a:chOff x="6078360" y="2435253"/>
            <a:chExt cx="952578" cy="1465246"/>
          </a:xfrm>
        </p:grpSpPr>
        <p:sp>
          <p:nvSpPr>
            <p:cNvPr id="141" name="片側の 2 つの角を切り取った四角形 140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142" name="直線コネクタ 141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endCxn id="141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図形グループ 145"/>
          <p:cNvGrpSpPr/>
          <p:nvPr/>
        </p:nvGrpSpPr>
        <p:grpSpPr>
          <a:xfrm>
            <a:off x="8481359" y="1162546"/>
            <a:ext cx="545563" cy="652436"/>
            <a:chOff x="6078360" y="2435253"/>
            <a:chExt cx="952578" cy="1465246"/>
          </a:xfrm>
        </p:grpSpPr>
        <p:sp>
          <p:nvSpPr>
            <p:cNvPr id="147" name="片側の 2 つの角を切り取った四角形 146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148" name="直線コネクタ 147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/>
            <p:cNvCxnSpPr>
              <a:endCxn id="147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直線コネクタ 158"/>
          <p:cNvCxnSpPr/>
          <p:nvPr/>
        </p:nvCxnSpPr>
        <p:spPr>
          <a:xfrm>
            <a:off x="8328959" y="5232409"/>
            <a:ext cx="425182" cy="8467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フリーフォーム 165"/>
          <p:cNvSpPr/>
          <p:nvPr/>
        </p:nvSpPr>
        <p:spPr>
          <a:xfrm>
            <a:off x="8727920" y="5129539"/>
            <a:ext cx="71849" cy="222674"/>
          </a:xfrm>
          <a:custGeom>
            <a:avLst/>
            <a:gdLst>
              <a:gd name="connsiteX0" fmla="*/ 84946 w 110346"/>
              <a:gd name="connsiteY0" fmla="*/ 0 h 457200"/>
              <a:gd name="connsiteX1" fmla="*/ 280 w 110346"/>
              <a:gd name="connsiteY1" fmla="*/ 160866 h 457200"/>
              <a:gd name="connsiteX2" fmla="*/ 110346 w 110346"/>
              <a:gd name="connsiteY2" fmla="*/ 270933 h 457200"/>
              <a:gd name="connsiteX3" fmla="*/ 280 w 11034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346" h="457200">
                <a:moveTo>
                  <a:pt x="84946" y="0"/>
                </a:moveTo>
                <a:cubicBezTo>
                  <a:pt x="40496" y="57855"/>
                  <a:pt x="-3953" y="115711"/>
                  <a:pt x="280" y="160866"/>
                </a:cubicBezTo>
                <a:cubicBezTo>
                  <a:pt x="4513" y="206021"/>
                  <a:pt x="110346" y="221544"/>
                  <a:pt x="110346" y="270933"/>
                </a:cubicBezTo>
                <a:cubicBezTo>
                  <a:pt x="110346" y="320322"/>
                  <a:pt x="280" y="457200"/>
                  <a:pt x="280" y="45720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フリーフォーム 166"/>
          <p:cNvSpPr/>
          <p:nvPr/>
        </p:nvSpPr>
        <p:spPr>
          <a:xfrm>
            <a:off x="8804117" y="5129533"/>
            <a:ext cx="71849" cy="222674"/>
          </a:xfrm>
          <a:custGeom>
            <a:avLst/>
            <a:gdLst>
              <a:gd name="connsiteX0" fmla="*/ 84946 w 110346"/>
              <a:gd name="connsiteY0" fmla="*/ 0 h 457200"/>
              <a:gd name="connsiteX1" fmla="*/ 280 w 110346"/>
              <a:gd name="connsiteY1" fmla="*/ 160866 h 457200"/>
              <a:gd name="connsiteX2" fmla="*/ 110346 w 110346"/>
              <a:gd name="connsiteY2" fmla="*/ 270933 h 457200"/>
              <a:gd name="connsiteX3" fmla="*/ 280 w 11034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346" h="457200">
                <a:moveTo>
                  <a:pt x="84946" y="0"/>
                </a:moveTo>
                <a:cubicBezTo>
                  <a:pt x="40496" y="57855"/>
                  <a:pt x="-3953" y="115711"/>
                  <a:pt x="280" y="160866"/>
                </a:cubicBezTo>
                <a:cubicBezTo>
                  <a:pt x="4513" y="206021"/>
                  <a:pt x="110346" y="221544"/>
                  <a:pt x="110346" y="270933"/>
                </a:cubicBezTo>
                <a:cubicBezTo>
                  <a:pt x="110346" y="320322"/>
                  <a:pt x="280" y="457200"/>
                  <a:pt x="280" y="45720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角丸四角形 167"/>
          <p:cNvSpPr/>
          <p:nvPr/>
        </p:nvSpPr>
        <p:spPr>
          <a:xfrm>
            <a:off x="292100" y="4941213"/>
            <a:ext cx="2857500" cy="13833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本スケッチの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実装対象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69" name="直線矢印コネクタ 168"/>
          <p:cNvCxnSpPr>
            <a:stCxn id="168" idx="3"/>
          </p:cNvCxnSpPr>
          <p:nvPr/>
        </p:nvCxnSpPr>
        <p:spPr>
          <a:xfrm flipV="1">
            <a:off x="3149600" y="4941213"/>
            <a:ext cx="546100" cy="69169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6494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60</Words>
  <Application>Microsoft Macintosh PowerPoint</Application>
  <PresentationFormat>画面に合わせる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Kumamoto National College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Morishita Katsuhiro</dc:creator>
  <cp:lastModifiedBy>Morishita Katsuhiro</cp:lastModifiedBy>
  <cp:revision>11</cp:revision>
  <dcterms:created xsi:type="dcterms:W3CDTF">2014-06-12T14:03:21Z</dcterms:created>
  <dcterms:modified xsi:type="dcterms:W3CDTF">2014-06-13T02:50:10Z</dcterms:modified>
</cp:coreProperties>
</file>