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04"/>
  </p:normalViewPr>
  <p:slideViewPr>
    <p:cSldViewPr snapToGrid="0" snapToObjects="1">
      <p:cViewPr>
        <p:scale>
          <a:sx n="168" d="100"/>
          <a:sy n="168" d="100"/>
        </p:scale>
        <p:origin x="-2144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8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8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07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1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89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37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58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67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8697-2450-B54C-BA69-090E9B97C6F9}" type="datetimeFigureOut">
              <a:rPr kumimoji="1" lang="ja-JP" altLang="en-US" smtClean="0"/>
              <a:t>2016/4/19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60C7-2A17-9F42-91BC-A120F2AA32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8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419165" y="1573306"/>
            <a:ext cx="470647" cy="1882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5581071" y="1808591"/>
            <a:ext cx="140653" cy="161442"/>
          </a:xfrm>
          <a:prstGeom prst="wedgeEllipseCallout">
            <a:avLst>
              <a:gd name="adj1" fmla="val 691"/>
              <a:gd name="adj2" fmla="val -70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三角形 5"/>
          <p:cNvSpPr/>
          <p:nvPr/>
        </p:nvSpPr>
        <p:spPr>
          <a:xfrm>
            <a:off x="5581070" y="1633818"/>
            <a:ext cx="140653" cy="25549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04807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M</dc:creator>
  <cp:lastModifiedBy>K M</cp:lastModifiedBy>
  <cp:revision>1</cp:revision>
  <dcterms:created xsi:type="dcterms:W3CDTF">2016-04-19T11:49:55Z</dcterms:created>
  <dcterms:modified xsi:type="dcterms:W3CDTF">2016-04-19T11:55:06Z</dcterms:modified>
</cp:coreProperties>
</file>