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1" r:id="rId2"/>
    <p:sldId id="304" r:id="rId3"/>
    <p:sldId id="267" r:id="rId4"/>
    <p:sldId id="302" r:id="rId5"/>
    <p:sldId id="303" r:id="rId6"/>
    <p:sldId id="305" r:id="rId7"/>
    <p:sldId id="272"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94660"/>
  </p:normalViewPr>
  <p:slideViewPr>
    <p:cSldViewPr>
      <p:cViewPr varScale="1">
        <p:scale>
          <a:sx n="71" d="100"/>
          <a:sy n="71" d="100"/>
        </p:scale>
        <p:origin x="59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2016/7/19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90ED720-0104-4369-84BC-D37694168613}" type="datetimeFigureOut">
              <a:rPr kumimoji="1" lang="ja-JP" altLang="en-US" smtClean="0"/>
              <a:t>2016/7/19</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2D8002D-B5B0-4BAC-B1F6-782DDCCE6D9C}"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鳴き声</a:t>
            </a:r>
            <a:r>
              <a:rPr lang="ja-JP" altLang="en-US" dirty="0" smtClean="0"/>
              <a:t>の切り出し</a:t>
            </a:r>
            <a:r>
              <a:rPr lang="ja-JP" altLang="en-US" dirty="0" smtClean="0"/>
              <a:t>方法</a:t>
            </a:r>
            <a:endParaRPr kumimoji="1" lang="ja-JP" altLang="en-US" dirty="0"/>
          </a:p>
        </p:txBody>
      </p:sp>
      <p:sp>
        <p:nvSpPr>
          <p:cNvPr id="3" name="サブタイトル 2"/>
          <p:cNvSpPr>
            <a:spLocks noGrp="1"/>
          </p:cNvSpPr>
          <p:nvPr>
            <p:ph type="subTitle" idx="1"/>
          </p:nvPr>
        </p:nvSpPr>
        <p:spPr/>
        <p:txBody>
          <a:bodyPr/>
          <a:lstStyle/>
          <a:p>
            <a:r>
              <a:rPr lang="en-US" altLang="ja-JP" dirty="0" smtClean="0"/>
              <a:t>Update: 2016/7/19</a:t>
            </a:r>
            <a:endParaRPr lang="en-US" altLang="ja-JP" dirty="0"/>
          </a:p>
          <a:p>
            <a:r>
              <a:rPr lang="en-US" altLang="ja-JP" dirty="0"/>
              <a:t>Katsuhiro </a:t>
            </a:r>
            <a:r>
              <a:rPr lang="en-US" altLang="ja-JP" dirty="0" err="1"/>
              <a:t>Morishita</a:t>
            </a:r>
            <a:endParaRPr lang="ja-JP" altLang="en-US" dirty="0"/>
          </a:p>
          <a:p>
            <a:endParaRPr kumimoji="1" lang="ja-JP" altLang="en-US" dirty="0"/>
          </a:p>
        </p:txBody>
      </p:sp>
    </p:spTree>
    <p:extLst>
      <p:ext uri="{BB962C8B-B14F-4D97-AF65-F5344CB8AC3E}">
        <p14:creationId xmlns:p14="http://schemas.microsoft.com/office/powerpoint/2010/main" val="196835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野鳥の鳴き声が雑音に埋もれて、振幅を見ても</a:t>
            </a:r>
            <a:r>
              <a:rPr lang="ja-JP" altLang="en-US" dirty="0"/>
              <a:t>鳴き声</a:t>
            </a:r>
            <a:r>
              <a:rPr kumimoji="1" lang="ja-JP" altLang="en-US" dirty="0" smtClean="0"/>
              <a:t>区間は分からない場合がある。</a:t>
            </a:r>
            <a:endParaRPr kumimoji="1" lang="en-US" altLang="ja-JP" dirty="0" smtClean="0"/>
          </a:p>
          <a:p>
            <a:r>
              <a:rPr kumimoji="1" lang="ja-JP" altLang="en-US" dirty="0" smtClean="0"/>
              <a:t>虫や風速の変化によって、ノイズフロアが上下することがある。</a:t>
            </a:r>
            <a:endParaRPr kumimoji="1" lang="en-US" altLang="ja-JP" dirty="0" smtClean="0"/>
          </a:p>
          <a:p>
            <a:r>
              <a:rPr lang="ja-JP" altLang="en-US" dirty="0" smtClean="0"/>
              <a:t>鳥の鳴き声を切り出すには、音源ファイルの中で時間とともに変動するノイズフロアに追随しながら鳴き声を切り出す必要がある。</a:t>
            </a:r>
            <a:endParaRPr kumimoji="1" lang="ja-JP" altLang="en-US" dirty="0"/>
          </a:p>
        </p:txBody>
      </p:sp>
      <p:sp>
        <p:nvSpPr>
          <p:cNvPr id="3" name="タイトル 2"/>
          <p:cNvSpPr>
            <a:spLocks noGrp="1"/>
          </p:cNvSpPr>
          <p:nvPr>
            <p:ph type="title"/>
          </p:nvPr>
        </p:nvSpPr>
        <p:spPr/>
        <p:txBody>
          <a:bodyPr/>
          <a:lstStyle/>
          <a:p>
            <a:r>
              <a:rPr kumimoji="1" lang="ja-JP" altLang="en-US" dirty="0" smtClean="0"/>
              <a:t>音源データの特徴</a:t>
            </a:r>
            <a:endParaRPr kumimoji="1" lang="ja-JP" altLang="en-US" dirty="0"/>
          </a:p>
        </p:txBody>
      </p:sp>
    </p:spTree>
    <p:extLst>
      <p:ext uri="{BB962C8B-B14F-4D97-AF65-F5344CB8AC3E}">
        <p14:creationId xmlns:p14="http://schemas.microsoft.com/office/powerpoint/2010/main" val="223412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323528" y="4581128"/>
            <a:ext cx="8424936" cy="2049091"/>
          </a:xfrm>
        </p:spPr>
        <p:txBody>
          <a:bodyPr>
            <a:normAutofit lnSpcReduction="10000"/>
          </a:bodyPr>
          <a:lstStyle/>
          <a:p>
            <a:r>
              <a:rPr kumimoji="1" lang="ja-JP" altLang="en-US" dirty="0" smtClean="0"/>
              <a:t>ある</a:t>
            </a:r>
            <a:r>
              <a:rPr lang="ja-JP" altLang="en-US" dirty="0"/>
              <a:t>帯域のパワースペクトル密度（</a:t>
            </a:r>
            <a:r>
              <a:rPr lang="en-US" altLang="ja-JP" dirty="0"/>
              <a:t>PSD</a:t>
            </a:r>
            <a:r>
              <a:rPr lang="ja-JP" altLang="en-US" dirty="0" smtClean="0"/>
              <a:t>）は</a:t>
            </a:r>
            <a:r>
              <a:rPr kumimoji="1" lang="ja-JP" altLang="en-US" dirty="0" smtClean="0"/>
              <a:t>、鳴き声</a:t>
            </a:r>
            <a:r>
              <a:rPr lang="ja-JP" altLang="en-US" dirty="0" smtClean="0"/>
              <a:t>があると</a:t>
            </a:r>
            <a:r>
              <a:rPr kumimoji="1" lang="ja-JP" altLang="en-US" dirty="0" smtClean="0"/>
              <a:t>上昇する。</a:t>
            </a:r>
            <a:r>
              <a:rPr kumimoji="1" lang="en-US" altLang="ja-JP" dirty="0" smtClean="0"/>
              <a:t>PSD</a:t>
            </a:r>
            <a:r>
              <a:rPr kumimoji="1" lang="ja-JP" altLang="en-US" dirty="0" smtClean="0"/>
              <a:t>の上昇した部分を抜き出せばよい。</a:t>
            </a:r>
            <a:endParaRPr kumimoji="1" lang="en-US" altLang="ja-JP" dirty="0" smtClean="0"/>
          </a:p>
          <a:p>
            <a:r>
              <a:rPr lang="ja-JP" altLang="en-US" dirty="0" smtClean="0"/>
              <a:t>ただし、</a:t>
            </a:r>
            <a:r>
              <a:rPr lang="en-US" altLang="ja-JP" dirty="0" smtClean="0"/>
              <a:t>PSD</a:t>
            </a:r>
            <a:r>
              <a:rPr lang="ja-JP" altLang="en-US" dirty="0" smtClean="0"/>
              <a:t>の時系列データはある意味フラクタル構造となっている。</a:t>
            </a:r>
            <a:endParaRPr lang="en-US" altLang="ja-JP" dirty="0" smtClean="0"/>
          </a:p>
          <a:p>
            <a:r>
              <a:rPr kumimoji="1" lang="en-US" altLang="ja-JP" dirty="0" smtClean="0"/>
              <a:t>PSD</a:t>
            </a:r>
            <a:r>
              <a:rPr kumimoji="1" lang="ja-JP" altLang="en-US" dirty="0" smtClean="0"/>
              <a:t>の上昇を定義づける必要がある。</a:t>
            </a:r>
            <a:endParaRPr kumimoji="1" lang="ja-JP" altLang="en-US" dirty="0"/>
          </a:p>
        </p:txBody>
      </p:sp>
      <p:sp>
        <p:nvSpPr>
          <p:cNvPr id="4" name="タイトル 3"/>
          <p:cNvSpPr>
            <a:spLocks noGrp="1"/>
          </p:cNvSpPr>
          <p:nvPr>
            <p:ph type="title"/>
          </p:nvPr>
        </p:nvSpPr>
        <p:spPr/>
        <p:txBody>
          <a:bodyPr>
            <a:normAutofit/>
          </a:bodyPr>
          <a:lstStyle/>
          <a:p>
            <a:r>
              <a:rPr lang="ja-JP" altLang="en-US" dirty="0" smtClean="0"/>
              <a:t>基本</a:t>
            </a:r>
            <a:r>
              <a:rPr lang="ja-JP" altLang="en-US" dirty="0"/>
              <a:t>アイデア</a:t>
            </a:r>
            <a:endParaRPr kumimoji="1" lang="ja-JP"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916832"/>
            <a:ext cx="8954453"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8164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872067" y="2675466"/>
            <a:ext cx="8020413" cy="4182534"/>
          </a:xfrm>
        </p:spPr>
        <p:txBody>
          <a:bodyPr>
            <a:normAutofit fontScale="92500" lnSpcReduction="10000"/>
          </a:bodyPr>
          <a:lstStyle/>
          <a:p>
            <a:r>
              <a:rPr kumimoji="1" lang="en-US" altLang="ja-JP" dirty="0" smtClean="0"/>
              <a:t>PSD</a:t>
            </a:r>
            <a:r>
              <a:rPr lang="ja-JP" altLang="en-US" dirty="0" smtClean="0"/>
              <a:t>の</a:t>
            </a:r>
            <a:r>
              <a:rPr kumimoji="1" lang="ja-JP" altLang="en-US" dirty="0" smtClean="0"/>
              <a:t>統計的外れ値を検出すること</a:t>
            </a:r>
            <a:r>
              <a:rPr lang="ja-JP" altLang="en-US" dirty="0"/>
              <a:t>で鳴き声区間</a:t>
            </a:r>
            <a:r>
              <a:rPr kumimoji="1" lang="ja-JP" altLang="en-US" dirty="0" smtClean="0"/>
              <a:t>を認識</a:t>
            </a:r>
            <a:r>
              <a:rPr lang="ja-JP" altLang="en-US" dirty="0" smtClean="0"/>
              <a:t>する。</a:t>
            </a:r>
            <a:endParaRPr kumimoji="1" lang="en-US" altLang="ja-JP" dirty="0" smtClean="0"/>
          </a:p>
          <a:p>
            <a:r>
              <a:rPr lang="en-US" altLang="ja-JP" dirty="0"/>
              <a:t>10</a:t>
            </a:r>
            <a:r>
              <a:rPr lang="ja-JP" altLang="en-US" dirty="0"/>
              <a:t>秒間ほどの</a:t>
            </a:r>
            <a:r>
              <a:rPr lang="en-US" altLang="ja-JP" dirty="0"/>
              <a:t>PSD</a:t>
            </a:r>
            <a:r>
              <a:rPr lang="ja-JP" altLang="en-US" dirty="0"/>
              <a:t>をリングバッファに保持する</a:t>
            </a:r>
            <a:r>
              <a:rPr lang="ja-JP" altLang="en-US" dirty="0" smtClean="0"/>
              <a:t>。</a:t>
            </a:r>
            <a:endParaRPr lang="en-US" altLang="ja-JP" dirty="0" smtClean="0"/>
          </a:p>
          <a:p>
            <a:pPr lvl="1"/>
            <a:r>
              <a:rPr lang="ja-JP" altLang="en-US" dirty="0" smtClean="0"/>
              <a:t>バッファは</a:t>
            </a:r>
            <a:r>
              <a:rPr lang="en-US" altLang="ja-JP" dirty="0" smtClean="0"/>
              <a:t>2</a:t>
            </a:r>
            <a:r>
              <a:rPr lang="ja-JP" altLang="en-US" dirty="0" smtClean="0"/>
              <a:t>種類ある。</a:t>
            </a:r>
            <a:endParaRPr lang="en-US" altLang="ja-JP" dirty="0" smtClean="0"/>
          </a:p>
          <a:p>
            <a:pPr lvl="1"/>
            <a:r>
              <a:rPr lang="en-US" altLang="ja-JP" dirty="0"/>
              <a:t>1</a:t>
            </a:r>
            <a:r>
              <a:rPr lang="ja-JP" altLang="en-US" dirty="0" err="1" smtClean="0"/>
              <a:t>つは</a:t>
            </a:r>
            <a:r>
              <a:rPr lang="ja-JP" altLang="en-US" dirty="0"/>
              <a:t>鳴き声</a:t>
            </a:r>
            <a:r>
              <a:rPr lang="ja-JP" altLang="en-US" dirty="0" smtClean="0"/>
              <a:t>区間の</a:t>
            </a:r>
            <a:r>
              <a:rPr lang="en-US" altLang="ja-JP" dirty="0" smtClean="0"/>
              <a:t>PSD</a:t>
            </a:r>
            <a:r>
              <a:rPr lang="ja-JP" altLang="en-US" dirty="0" smtClean="0"/>
              <a:t>を含めないもの（</a:t>
            </a:r>
            <a:r>
              <a:rPr lang="en-US" altLang="ja-JP" dirty="0" smtClean="0"/>
              <a:t>Buff1</a:t>
            </a:r>
            <a:r>
              <a:rPr lang="ja-JP" altLang="en-US" dirty="0" smtClean="0"/>
              <a:t>）、もう</a:t>
            </a:r>
            <a:r>
              <a:rPr lang="en-US" altLang="ja-JP" dirty="0" smtClean="0"/>
              <a:t>1</a:t>
            </a:r>
            <a:r>
              <a:rPr lang="ja-JP" altLang="en-US" dirty="0" err="1" smtClean="0"/>
              <a:t>つは</a:t>
            </a:r>
            <a:r>
              <a:rPr lang="ja-JP" altLang="en-US" dirty="0" smtClean="0"/>
              <a:t>鳴き声区間の</a:t>
            </a:r>
            <a:r>
              <a:rPr lang="en-US" altLang="ja-JP" dirty="0" smtClean="0"/>
              <a:t>PSD</a:t>
            </a:r>
            <a:r>
              <a:rPr lang="ja-JP" altLang="en-US" dirty="0" smtClean="0"/>
              <a:t>も格納したもの（</a:t>
            </a:r>
            <a:r>
              <a:rPr lang="en-US" altLang="ja-JP" dirty="0" smtClean="0"/>
              <a:t>Buff2</a:t>
            </a:r>
            <a:r>
              <a:rPr lang="ja-JP" altLang="en-US" dirty="0" smtClean="0"/>
              <a:t>）である。</a:t>
            </a:r>
            <a:endParaRPr lang="en-US" altLang="ja-JP" dirty="0" smtClean="0"/>
          </a:p>
          <a:p>
            <a:r>
              <a:rPr lang="en-US" altLang="ja-JP" dirty="0" smtClean="0"/>
              <a:t>Buff1</a:t>
            </a:r>
            <a:r>
              <a:rPr lang="ja-JP" altLang="en-US" dirty="0"/>
              <a:t>より、</a:t>
            </a:r>
            <a:r>
              <a:rPr kumimoji="1" lang="ja-JP" altLang="en-US" dirty="0" smtClean="0"/>
              <a:t>最低値</a:t>
            </a:r>
            <a:r>
              <a:rPr kumimoji="1" lang="en-US" altLang="ja-JP" dirty="0" smtClean="0"/>
              <a:t>min1</a:t>
            </a:r>
            <a:r>
              <a:rPr kumimoji="1" lang="ja-JP" altLang="en-US" dirty="0" smtClean="0"/>
              <a:t>・標準偏差ｓｄ</a:t>
            </a:r>
            <a:r>
              <a:rPr kumimoji="1" lang="en-US" altLang="ja-JP" dirty="0" smtClean="0"/>
              <a:t>1</a:t>
            </a:r>
            <a:r>
              <a:rPr kumimoji="1" lang="ja-JP" altLang="en-US" dirty="0" smtClean="0"/>
              <a:t>を計算し、</a:t>
            </a:r>
            <a:r>
              <a:rPr kumimoji="1" lang="en-US" altLang="ja-JP" dirty="0" smtClean="0"/>
              <a:t>(PSD-min1)/sd1&gt;</a:t>
            </a:r>
            <a:r>
              <a:rPr lang="en-US" altLang="ja-JP" dirty="0" smtClean="0"/>
              <a:t>6</a:t>
            </a:r>
            <a:r>
              <a:rPr lang="ja-JP" altLang="en-US" dirty="0" smtClean="0"/>
              <a:t>の条件を満たすとき、</a:t>
            </a:r>
            <a:r>
              <a:rPr lang="ja-JP" altLang="en-US" dirty="0"/>
              <a:t>鳴き声</a:t>
            </a:r>
            <a:r>
              <a:rPr lang="ja-JP" altLang="en-US" dirty="0" smtClean="0"/>
              <a:t>とみなす。</a:t>
            </a:r>
            <a:endParaRPr lang="en-US" altLang="ja-JP" dirty="0" smtClean="0"/>
          </a:p>
          <a:p>
            <a:r>
              <a:rPr kumimoji="1" lang="ja-JP" altLang="en-US" dirty="0" smtClean="0"/>
              <a:t>リングバッファの更新は、</a:t>
            </a:r>
            <a:r>
              <a:rPr lang="en-US" altLang="ja-JP" dirty="0"/>
              <a:t> (PSD-min1)/</a:t>
            </a:r>
            <a:r>
              <a:rPr lang="en-US" altLang="ja-JP" dirty="0" smtClean="0"/>
              <a:t>sd1&lt;6.5</a:t>
            </a:r>
            <a:r>
              <a:rPr lang="ja-JP" altLang="en-US" dirty="0" smtClean="0"/>
              <a:t>の条件を満たしたときに行う。また、</a:t>
            </a:r>
            <a:r>
              <a:rPr lang="ja-JP" altLang="en-US" dirty="0"/>
              <a:t>音源にフェードイン・フェードアウトの処理が施されている可能性がある</a:t>
            </a:r>
            <a:r>
              <a:rPr lang="ja-JP" altLang="en-US" dirty="0" smtClean="0"/>
              <a:t>ため、</a:t>
            </a:r>
            <a:r>
              <a:rPr lang="en-US" altLang="ja-JP" dirty="0" smtClean="0"/>
              <a:t>Buff1</a:t>
            </a:r>
            <a:r>
              <a:rPr lang="ja-JP" altLang="en-US" dirty="0" smtClean="0"/>
              <a:t>と</a:t>
            </a:r>
            <a:r>
              <a:rPr lang="en-US" altLang="ja-JP" dirty="0" smtClean="0"/>
              <a:t>Buff2</a:t>
            </a:r>
            <a:r>
              <a:rPr lang="ja-JP" altLang="en-US" dirty="0" smtClean="0"/>
              <a:t>の標準偏差の比が</a:t>
            </a:r>
            <a:r>
              <a:rPr lang="en-US" altLang="ja-JP" dirty="0" smtClean="0"/>
              <a:t>10^6</a:t>
            </a:r>
            <a:r>
              <a:rPr lang="ja-JP" altLang="en-US" dirty="0" smtClean="0"/>
              <a:t>を超えると、</a:t>
            </a:r>
            <a:r>
              <a:rPr lang="en-US" altLang="ja-JP" dirty="0" smtClean="0"/>
              <a:t>min1</a:t>
            </a:r>
            <a:r>
              <a:rPr lang="ja-JP" altLang="en-US" dirty="0" smtClean="0"/>
              <a:t>を</a:t>
            </a:r>
            <a:r>
              <a:rPr lang="en-US" altLang="ja-JP" dirty="0" smtClean="0"/>
              <a:t>min2</a:t>
            </a:r>
            <a:r>
              <a:rPr lang="ja-JP" altLang="en-US" dirty="0" smtClean="0"/>
              <a:t>で上書きし、ｓｄ</a:t>
            </a:r>
            <a:r>
              <a:rPr lang="en-US" altLang="ja-JP" dirty="0" smtClean="0"/>
              <a:t>1</a:t>
            </a:r>
            <a:r>
              <a:rPr lang="ja-JP" altLang="en-US" dirty="0" smtClean="0"/>
              <a:t>を</a:t>
            </a:r>
            <a:r>
              <a:rPr lang="en-US" altLang="ja-JP" dirty="0" smtClean="0"/>
              <a:t>sd2</a:t>
            </a:r>
            <a:r>
              <a:rPr lang="ja-JP" altLang="en-US" dirty="0" smtClean="0"/>
              <a:t>で上書きすることで</a:t>
            </a:r>
            <a:r>
              <a:rPr lang="en-US" altLang="ja-JP" dirty="0" smtClean="0"/>
              <a:t>Buff1</a:t>
            </a:r>
            <a:r>
              <a:rPr lang="ja-JP" altLang="en-US" dirty="0" smtClean="0"/>
              <a:t>内の値の更新を促す。</a:t>
            </a:r>
            <a:endParaRPr kumimoji="1" lang="ja-JP" altLang="en-US" dirty="0"/>
          </a:p>
        </p:txBody>
      </p:sp>
      <p:sp>
        <p:nvSpPr>
          <p:cNvPr id="4" name="タイトル 3"/>
          <p:cNvSpPr>
            <a:spLocks noGrp="1"/>
          </p:cNvSpPr>
          <p:nvPr>
            <p:ph type="title"/>
          </p:nvPr>
        </p:nvSpPr>
        <p:spPr/>
        <p:txBody>
          <a:bodyPr>
            <a:normAutofit/>
          </a:bodyPr>
          <a:lstStyle/>
          <a:p>
            <a:r>
              <a:rPr kumimoji="1" lang="ja-JP" altLang="en-US" dirty="0" smtClean="0"/>
              <a:t>鳴き声の検出アルゴリズム</a:t>
            </a:r>
            <a:endParaRPr kumimoji="1" lang="ja-JP" altLang="en-US" dirty="0"/>
          </a:p>
        </p:txBody>
      </p:sp>
    </p:spTree>
    <p:extLst>
      <p:ext uri="{BB962C8B-B14F-4D97-AF65-F5344CB8AC3E}">
        <p14:creationId xmlns:p14="http://schemas.microsoft.com/office/powerpoint/2010/main" val="2070712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323528" y="4581128"/>
            <a:ext cx="8424936" cy="2160240"/>
          </a:xfrm>
        </p:spPr>
        <p:txBody>
          <a:bodyPr>
            <a:normAutofit fontScale="92500" lnSpcReduction="10000"/>
          </a:bodyPr>
          <a:lstStyle/>
          <a:p>
            <a:r>
              <a:rPr kumimoji="1" lang="ja-JP" altLang="en-US" dirty="0" smtClean="0"/>
              <a:t>鳥の種類によって異なるが、鳴き声の持続時間は異なる。長い鳥もいれば短い鳥もいる。</a:t>
            </a:r>
            <a:endParaRPr kumimoji="1" lang="en-US" altLang="ja-JP" dirty="0" smtClean="0"/>
          </a:p>
          <a:p>
            <a:r>
              <a:rPr lang="ja-JP" altLang="en-US" dirty="0"/>
              <a:t>特定</a:t>
            </a:r>
            <a:r>
              <a:rPr lang="ja-JP" altLang="en-US" dirty="0" smtClean="0"/>
              <a:t>の野鳥に</a:t>
            </a:r>
            <a:r>
              <a:rPr lang="ja-JP" altLang="en-US" dirty="0"/>
              <a:t>注目</a:t>
            </a:r>
            <a:r>
              <a:rPr lang="ja-JP" altLang="en-US" dirty="0" smtClean="0"/>
              <a:t>するのであれば、最低持続時間に制限を設けたほうが良い。</a:t>
            </a:r>
            <a:endParaRPr lang="en-US" altLang="ja-JP" dirty="0" smtClean="0"/>
          </a:p>
          <a:p>
            <a:r>
              <a:rPr lang="ja-JP" altLang="en-US" dirty="0"/>
              <a:t>例</a:t>
            </a:r>
            <a:r>
              <a:rPr lang="ja-JP" altLang="en-US" dirty="0" smtClean="0"/>
              <a:t>えば、キビタキであれば</a:t>
            </a:r>
            <a:r>
              <a:rPr lang="en-US" altLang="ja-JP" dirty="0" smtClean="0"/>
              <a:t>0.3</a:t>
            </a:r>
            <a:r>
              <a:rPr lang="ja-JP" altLang="en-US" dirty="0" smtClean="0"/>
              <a:t>秒未満の鳴き声はほぼあり得ないので無視することができる。</a:t>
            </a:r>
            <a:endParaRPr lang="en-US" altLang="ja-JP" dirty="0" smtClean="0"/>
          </a:p>
          <a:p>
            <a:endParaRPr lang="en-US" altLang="ja-JP" dirty="0" smtClean="0"/>
          </a:p>
        </p:txBody>
      </p:sp>
      <p:sp>
        <p:nvSpPr>
          <p:cNvPr id="4" name="タイトル 3"/>
          <p:cNvSpPr>
            <a:spLocks noGrp="1"/>
          </p:cNvSpPr>
          <p:nvPr>
            <p:ph type="title"/>
          </p:nvPr>
        </p:nvSpPr>
        <p:spPr/>
        <p:txBody>
          <a:bodyPr>
            <a:normAutofit/>
          </a:bodyPr>
          <a:lstStyle/>
          <a:p>
            <a:r>
              <a:rPr kumimoji="1" lang="ja-JP" altLang="en-US" dirty="0" smtClean="0"/>
              <a:t>最低持続時間の制限</a:t>
            </a:r>
            <a:endParaRPr kumimoji="1" lang="ja-JP"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916832"/>
            <a:ext cx="8954453"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956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ピピピピピピ、などと連続して鳴くことが特徴となる鳥もいる。</a:t>
            </a:r>
            <a:endParaRPr lang="en-US" altLang="ja-JP" dirty="0" smtClean="0"/>
          </a:p>
          <a:p>
            <a:r>
              <a:rPr lang="ja-JP" altLang="en-US" dirty="0" smtClean="0"/>
              <a:t>特徴ベクトル生成クラスの</a:t>
            </a:r>
            <a:r>
              <a:rPr lang="en-US" altLang="ja-JP" dirty="0" smtClean="0"/>
              <a:t>KMCustomUnit2c1dver2</a:t>
            </a:r>
            <a:r>
              <a:rPr lang="ja-JP" altLang="en-US" dirty="0" smtClean="0"/>
              <a:t>では、ピとピの間が</a:t>
            </a:r>
            <a:r>
              <a:rPr lang="en-US" altLang="ja-JP" dirty="0" smtClean="0"/>
              <a:t>0.25</a:t>
            </a:r>
            <a:r>
              <a:rPr lang="ja-JP" altLang="en-US" dirty="0" smtClean="0"/>
              <a:t>秒以内であれば結合する。</a:t>
            </a:r>
            <a:endParaRPr kumimoji="1" lang="ja-JP" altLang="en-US" dirty="0"/>
          </a:p>
        </p:txBody>
      </p:sp>
      <p:sp>
        <p:nvSpPr>
          <p:cNvPr id="3" name="タイトル 2"/>
          <p:cNvSpPr>
            <a:spLocks noGrp="1"/>
          </p:cNvSpPr>
          <p:nvPr>
            <p:ph type="title"/>
          </p:nvPr>
        </p:nvSpPr>
        <p:spPr/>
        <p:txBody>
          <a:bodyPr/>
          <a:lstStyle/>
          <a:p>
            <a:r>
              <a:rPr kumimoji="1" lang="ja-JP" altLang="en-US" dirty="0" smtClean="0"/>
              <a:t>連続した鳴き声の結合</a:t>
            </a:r>
            <a:endParaRPr kumimoji="1" lang="ja-JP" altLang="en-US" dirty="0"/>
          </a:p>
        </p:txBody>
      </p:sp>
    </p:spTree>
    <p:extLst>
      <p:ext uri="{BB962C8B-B14F-4D97-AF65-F5344CB8AC3E}">
        <p14:creationId xmlns:p14="http://schemas.microsoft.com/office/powerpoint/2010/main" val="212210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orishita\AppData\Local\Microsoft\Windows\Temporary Internet Files\Content.IE5\4LR9MBI9\MC90030366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4546" y="2527859"/>
            <a:ext cx="1314907" cy="1802282"/>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5364088" y="3429000"/>
            <a:ext cx="2088232" cy="830997"/>
          </a:xfrm>
          <a:prstGeom prst="rect">
            <a:avLst/>
          </a:prstGeom>
          <a:noFill/>
        </p:spPr>
        <p:txBody>
          <a:bodyPr wrap="square" rtlCol="0">
            <a:spAutoFit/>
          </a:bodyPr>
          <a:lstStyle/>
          <a:p>
            <a:r>
              <a:rPr kumimoji="1" lang="en-US" altLang="ja-JP" sz="4800" dirty="0" smtClean="0"/>
              <a:t>Fin.</a:t>
            </a:r>
            <a:endParaRPr kumimoji="1" lang="ja-JP" altLang="en-US" sz="4800" dirty="0"/>
          </a:p>
        </p:txBody>
      </p:sp>
    </p:spTree>
    <p:extLst>
      <p:ext uri="{BB962C8B-B14F-4D97-AF65-F5344CB8AC3E}">
        <p14:creationId xmlns:p14="http://schemas.microsoft.com/office/powerpoint/2010/main" val="4253754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アングル">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991</TotalTime>
  <Words>414</Words>
  <Application>Microsoft Office PowerPoint</Application>
  <PresentationFormat>画面に合わせる (4:3)</PresentationFormat>
  <Paragraphs>26</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HG創英角ｺﾞｼｯｸUB</vt:lpstr>
      <vt:lpstr>ＭＳ Ｐゴシック</vt:lpstr>
      <vt:lpstr>Franklin Gothic Book</vt:lpstr>
      <vt:lpstr>Franklin Gothic Medium</vt:lpstr>
      <vt:lpstr>Symbol</vt:lpstr>
      <vt:lpstr>ウェーブ</vt:lpstr>
      <vt:lpstr>鳴き声の切り出し方法</vt:lpstr>
      <vt:lpstr>音源データの特徴</vt:lpstr>
      <vt:lpstr>基本アイデア</vt:lpstr>
      <vt:lpstr>鳴き声の検出アルゴリズム</vt:lpstr>
      <vt:lpstr>最低持続時間の制限</vt:lpstr>
      <vt:lpstr>連続した鳴き声の結合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morishita</dc:creator>
  <cp:lastModifiedBy>森下 功啓</cp:lastModifiedBy>
  <cp:revision>112</cp:revision>
  <dcterms:created xsi:type="dcterms:W3CDTF">2012-06-17T10:27:42Z</dcterms:created>
  <dcterms:modified xsi:type="dcterms:W3CDTF">2016-07-19T04:54:37Z</dcterms:modified>
</cp:coreProperties>
</file>