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3" r:id="rId2"/>
    <p:sldId id="276" r:id="rId3"/>
    <p:sldId id="284" r:id="rId4"/>
    <p:sldId id="279" r:id="rId5"/>
    <p:sldId id="277" r:id="rId6"/>
    <p:sldId id="278" r:id="rId7"/>
    <p:sldId id="298" r:id="rId8"/>
    <p:sldId id="26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>
        <p:scale>
          <a:sx n="66" d="100"/>
          <a:sy n="66" d="100"/>
        </p:scale>
        <p:origin x="50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685A-6CB9-44D5-A35F-2F6E4FCD6321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B3D4-C9BC-47F7-8079-DA6D86A57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0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B3D4-C9BC-47F7-8079-DA6D86A577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68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ja-jp/de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kada.jp.org/RWik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他に揃えたいツール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最終更新：</a:t>
            </a:r>
            <a:r>
              <a:rPr lang="en-US" altLang="ja-JP" dirty="0" smtClean="0"/>
              <a:t>2017/3/05</a:t>
            </a:r>
            <a:endParaRPr lang="en-US" altLang="ja-JP" dirty="0"/>
          </a:p>
          <a:p>
            <a:r>
              <a:rPr lang="en-US" altLang="ja-JP" dirty="0"/>
              <a:t>Katsuhiro Morishita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6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772816"/>
            <a:ext cx="7804389" cy="504056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Visual Studio </a:t>
            </a:r>
            <a:r>
              <a:rPr kumimoji="1" lang="en-US" altLang="ja-JP" dirty="0" smtClean="0"/>
              <a:t>2015</a:t>
            </a:r>
            <a:endParaRPr kumimoji="1" lang="en-US" altLang="ja-JP" dirty="0" smtClean="0"/>
          </a:p>
          <a:p>
            <a:r>
              <a:rPr kumimoji="1" lang="en-US" altLang="ja-JP" dirty="0" smtClean="0"/>
              <a:t>Adobe Audition</a:t>
            </a:r>
          </a:p>
          <a:p>
            <a:pPr lvl="1"/>
            <a:r>
              <a:rPr lang="ja-JP" altLang="en-US" dirty="0" smtClean="0"/>
              <a:t>スペクトログラムによるデータの把握が容易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慣れると目で音を見て何の鳥かわかるようになる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バイナリエディタ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音源フォーマットの確認には欠かせない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テキストデータの文字コードの細かい違いも確認可能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UTF-8</a:t>
            </a:r>
            <a:r>
              <a:rPr kumimoji="1" lang="ja-JP" altLang="en-US" dirty="0" smtClean="0"/>
              <a:t>に対応したテキストエディタ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Sublime Text</a:t>
            </a:r>
            <a:r>
              <a:rPr lang="ja-JP" altLang="en-US" dirty="0" smtClean="0"/>
              <a:t>がお勧め</a:t>
            </a:r>
            <a:endParaRPr kumimoji="1" lang="en-US" altLang="ja-JP" dirty="0" smtClean="0"/>
          </a:p>
          <a:p>
            <a:r>
              <a:rPr lang="ja-JP" altLang="en-US" dirty="0" smtClean="0"/>
              <a:t>統計</a:t>
            </a:r>
            <a:r>
              <a:rPr lang="ja-JP" altLang="en-US" dirty="0"/>
              <a:t>処理</a:t>
            </a:r>
            <a:r>
              <a:rPr lang="ja-JP" altLang="en-US" dirty="0" smtClean="0"/>
              <a:t>ソフト　</a:t>
            </a:r>
            <a:r>
              <a:rPr lang="en-US" altLang="ja-JP" dirty="0" smtClean="0"/>
              <a:t>R</a:t>
            </a:r>
          </a:p>
          <a:p>
            <a:pPr lvl="1"/>
            <a:r>
              <a:rPr kumimoji="1" lang="ja-JP" altLang="en-US" dirty="0" smtClean="0"/>
              <a:t>特徴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検討と、図の描画に</a:t>
            </a:r>
            <a:r>
              <a:rPr kumimoji="1" lang="ja-JP" altLang="en-US" dirty="0" smtClean="0"/>
              <a:t>使える</a:t>
            </a:r>
            <a:endParaRPr kumimoji="1" lang="en-US" altLang="ja-JP" dirty="0" smtClean="0"/>
          </a:p>
          <a:p>
            <a:r>
              <a:rPr lang="en-US" altLang="ja-JP" dirty="0" smtClean="0"/>
              <a:t>Python</a:t>
            </a:r>
          </a:p>
          <a:p>
            <a:pPr lvl="1"/>
            <a:r>
              <a:rPr lang="ja-JP" altLang="en-US" dirty="0" smtClean="0"/>
              <a:t>テキスト処理やデータ整理やグラフ作成や機械学習な</a:t>
            </a:r>
            <a:r>
              <a:rPr lang="ja-JP" altLang="en-US" dirty="0"/>
              <a:t>ど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揃えた方</a:t>
            </a:r>
            <a:r>
              <a:rPr kumimoji="1" lang="ja-JP" altLang="en-US" dirty="0" smtClean="0"/>
              <a:t>が良いツール </a:t>
            </a:r>
            <a:r>
              <a:rPr kumimoji="1" lang="en-US" altLang="ja-JP" dirty="0" smtClean="0"/>
              <a:t>for Win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2492896"/>
            <a:ext cx="9143999" cy="1041565"/>
          </a:xfrm>
        </p:spPr>
        <p:txBody>
          <a:bodyPr/>
          <a:lstStyle/>
          <a:p>
            <a:r>
              <a:rPr lang="en-US" altLang="ja-JP" dirty="0" smtClean="0"/>
              <a:t>Microsoft</a:t>
            </a:r>
            <a:r>
              <a:rPr lang="ja-JP" altLang="en-US" dirty="0" smtClean="0"/>
              <a:t>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用に用意したプログラムの統合開発環境（</a:t>
            </a:r>
            <a:r>
              <a:rPr lang="en-US" altLang="ja-JP" dirty="0" smtClean="0"/>
              <a:t>IDE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www.microsoft.com/ja-jp/dev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</a:t>
            </a:r>
            <a:r>
              <a:rPr kumimoji="1" lang="en-US" altLang="ja-JP" dirty="0" smtClean="0"/>
              <a:t>2015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89" y="3534461"/>
            <a:ext cx="5936820" cy="32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5816" y="5589239"/>
            <a:ext cx="6228184" cy="1268761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どんな音がどんな周波数成分を持つか、把握可</a:t>
            </a:r>
            <a:endParaRPr lang="en-US" altLang="ja-JP" dirty="0" smtClean="0"/>
          </a:p>
          <a:p>
            <a:r>
              <a:rPr lang="ja-JP" altLang="en-US" dirty="0" smtClean="0"/>
              <a:t>フリーソフト</a:t>
            </a:r>
            <a:r>
              <a:rPr lang="ja-JP" altLang="en-US" dirty="0"/>
              <a:t>ではない</a:t>
            </a:r>
            <a:r>
              <a:rPr lang="ja-JP" altLang="en-US" dirty="0" smtClean="0"/>
              <a:t>のでライセンスに注意</a:t>
            </a:r>
            <a:endParaRPr lang="en-US" altLang="ja-JP" dirty="0" smtClean="0"/>
          </a:p>
          <a:p>
            <a:r>
              <a:rPr kumimoji="1" lang="ja-JP" altLang="en-US" dirty="0" smtClean="0"/>
              <a:t>代替ソフトとしては、フリーの</a:t>
            </a:r>
            <a:r>
              <a:rPr kumimoji="1" lang="en-US" altLang="ja-JP" dirty="0" err="1" smtClean="0"/>
              <a:t>SoundEngine</a:t>
            </a:r>
            <a:r>
              <a:rPr kumimoji="1" lang="ja-JP" altLang="en-US" dirty="0" smtClean="0"/>
              <a:t>がある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Adobe Audition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20925"/>
            <a:ext cx="2880320" cy="527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328193" cy="360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59832" y="242088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←カッコウ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9912" y="422108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雷鳴→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93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039" y="2204864"/>
            <a:ext cx="7408333" cy="537509"/>
          </a:xfrm>
        </p:spPr>
        <p:txBody>
          <a:bodyPr/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上のあらゆるデータを、バイナリで確認するツール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バイナリエディタ</a:t>
            </a:r>
            <a:endParaRPr kumimoji="1" lang="ja-JP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9455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9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969" y="4797153"/>
            <a:ext cx="7408333" cy="1933768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有名</a:t>
            </a:r>
            <a:r>
              <a:rPr lang="ja-JP" altLang="en-US" dirty="0" smtClean="0"/>
              <a:t>な統計</a:t>
            </a:r>
            <a:r>
              <a:rPr lang="ja-JP" altLang="en-US" dirty="0"/>
              <a:t>処理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フリーソフト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グラフを簡単に書ける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情報源：</a:t>
            </a:r>
            <a:r>
              <a:rPr lang="en-US" altLang="ja-JP" dirty="0">
                <a:hlinkClick r:id="rId2"/>
              </a:rPr>
              <a:t>http://www.okada.jp.org/RWiki/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Rcmdr</a:t>
            </a:r>
            <a:r>
              <a:rPr kumimoji="1" lang="ja-JP" altLang="en-US" dirty="0" smtClean="0"/>
              <a:t>パッケージを追加した方が良い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188853" cy="34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9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7"/>
            <a:ext cx="8271933" cy="3450696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はプログラミング言語の一種</a:t>
            </a:r>
            <a:endParaRPr lang="en-US" altLang="ja-JP" dirty="0" smtClean="0"/>
          </a:p>
          <a:p>
            <a:r>
              <a:rPr kumimoji="1" lang="ja-JP" altLang="en-US" dirty="0" smtClean="0"/>
              <a:t>スクリプトの実行にはインタープリターの</a:t>
            </a:r>
            <a:r>
              <a:rPr lang="ja-JP" altLang="en-US" dirty="0"/>
              <a:t>インストール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なら、初心者には</a:t>
            </a:r>
            <a:r>
              <a:rPr kumimoji="1" lang="en-US" altLang="ja-JP" dirty="0" smtClean="0"/>
              <a:t>Anaconda</a:t>
            </a:r>
            <a:r>
              <a:rPr kumimoji="1" lang="ja-JP" altLang="en-US" dirty="0" smtClean="0"/>
              <a:t>を勧めます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www.continuum.io/downloads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endParaRPr kumimoji="1" lang="ja-JP" altLang="en-US" dirty="0"/>
          </a:p>
        </p:txBody>
      </p:sp>
      <p:pic>
        <p:nvPicPr>
          <p:cNvPr id="1026" name="Picture 2" descr="「python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4797152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rishita\AppData\Local\Microsoft\Windows\Temporary Internet Files\Content.IE5\M52K13SH\MC9002395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26" y="2536545"/>
            <a:ext cx="1641348" cy="17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848</TotalTime>
  <Words>201</Words>
  <Application>Microsoft Office PowerPoint</Application>
  <PresentationFormat>画面に合わせる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HG創英角ｺﾞｼｯｸUB</vt:lpstr>
      <vt:lpstr>ＭＳ Ｐゴシック</vt:lpstr>
      <vt:lpstr>Arial</vt:lpstr>
      <vt:lpstr>Calibri</vt:lpstr>
      <vt:lpstr>Franklin Gothic Book</vt:lpstr>
      <vt:lpstr>Franklin Gothic Medium</vt:lpstr>
      <vt:lpstr>Symbol</vt:lpstr>
      <vt:lpstr>ウェーブ</vt:lpstr>
      <vt:lpstr>他に揃えたいツール</vt:lpstr>
      <vt:lpstr>揃えた方が良いツール for Win</vt:lpstr>
      <vt:lpstr>Visual Studio 2015</vt:lpstr>
      <vt:lpstr>Adobe Audition</vt:lpstr>
      <vt:lpstr>バイナリエディタ</vt:lpstr>
      <vt:lpstr>R</vt:lpstr>
      <vt:lpstr>Python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111</cp:revision>
  <dcterms:created xsi:type="dcterms:W3CDTF">2012-06-17T10:27:42Z</dcterms:created>
  <dcterms:modified xsi:type="dcterms:W3CDTF">2017-03-05T06:05:03Z</dcterms:modified>
</cp:coreProperties>
</file>