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4" r:id="rId4"/>
    <p:sldId id="275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660"/>
  </p:normalViewPr>
  <p:slideViewPr>
    <p:cSldViewPr>
      <p:cViewPr varScale="1">
        <p:scale>
          <a:sx n="60" d="100"/>
          <a:sy n="60" d="100"/>
        </p:scale>
        <p:origin x="6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24744"/>
            <a:ext cx="8640960" cy="2255564"/>
          </a:xfrm>
        </p:spPr>
        <p:txBody>
          <a:bodyPr>
            <a:normAutofit/>
          </a:bodyPr>
          <a:lstStyle/>
          <a:p>
            <a:r>
              <a:rPr lang="ja-JP" altLang="en-US" dirty="0"/>
              <a:t>新</a:t>
            </a:r>
            <a:r>
              <a:rPr lang="ja-JP" altLang="en-US" dirty="0" smtClean="0"/>
              <a:t>しい</a:t>
            </a:r>
            <a:r>
              <a:rPr lang="ja-JP" altLang="en-US" dirty="0" smtClean="0"/>
              <a:t>特徴ベクトルを試したいときのやり方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Update: </a:t>
            </a:r>
            <a:r>
              <a:rPr kumimoji="1" lang="en-US" altLang="ja-JP" dirty="0" smtClean="0"/>
              <a:t>2017/03/05</a:t>
            </a:r>
            <a:endParaRPr kumimoji="1" lang="en-US" altLang="ja-JP" dirty="0" smtClean="0"/>
          </a:p>
          <a:p>
            <a:r>
              <a:rPr lang="en-US" altLang="ja-JP" dirty="0" smtClean="0"/>
              <a:t>Katsuhiro </a:t>
            </a:r>
            <a:r>
              <a:rPr lang="en-US" altLang="ja-JP" dirty="0" err="1" smtClean="0"/>
              <a:t>Morishita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88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51520" y="2675467"/>
            <a:ext cx="8712967" cy="3450696"/>
          </a:xfrm>
        </p:spPr>
        <p:txBody>
          <a:bodyPr/>
          <a:lstStyle/>
          <a:p>
            <a:r>
              <a:rPr kumimoji="1" lang="ja-JP" altLang="en-US" dirty="0" smtClean="0"/>
              <a:t>特徴ベクトルの性格は以下の二つと運用方法にかかっている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発声区間の</a:t>
            </a:r>
            <a:r>
              <a:rPr lang="ja-JP" altLang="en-US" dirty="0" smtClean="0"/>
              <a:t>検出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抜き出し区間で</a:t>
            </a:r>
            <a:r>
              <a:rPr kumimoji="1" lang="ja-JP" altLang="en-US" dirty="0" smtClean="0"/>
              <a:t>の特徴抽出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スペクトログラムに穴が開くぐらいよく観察して、独自のアルゴリズムを考え出してください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特徴ベクトル生成クラスの設計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796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915" y="2005269"/>
            <a:ext cx="3406566" cy="444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79512" y="2675467"/>
            <a:ext cx="5697017" cy="3450696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 smtClean="0"/>
              <a:t>クラス群は右図のようになっている</a:t>
            </a:r>
            <a:endParaRPr kumimoji="1" lang="en-US" altLang="ja-JP" dirty="0" smtClean="0"/>
          </a:p>
          <a:p>
            <a:r>
              <a:rPr lang="ja-JP" altLang="en-US" dirty="0" smtClean="0"/>
              <a:t>作成するのは基本的には</a:t>
            </a:r>
            <a:r>
              <a:rPr lang="en-US" altLang="ja-JP" dirty="0" smtClean="0"/>
              <a:t>Core</a:t>
            </a:r>
            <a:r>
              <a:rPr lang="ja-JP" altLang="en-US" dirty="0"/>
              <a:t>と</a:t>
            </a:r>
            <a:r>
              <a:rPr lang="en-US" altLang="ja-JP" dirty="0" smtClean="0"/>
              <a:t>Unit</a:t>
            </a:r>
            <a:r>
              <a:rPr lang="ja-JP" altLang="en-US" dirty="0" smtClean="0"/>
              <a:t>クラス</a:t>
            </a:r>
            <a:endParaRPr lang="en-US" altLang="ja-JP" dirty="0" smtClean="0"/>
          </a:p>
          <a:p>
            <a:r>
              <a:rPr lang="en-US" altLang="ja-JP" dirty="0" smtClean="0"/>
              <a:t>Unit</a:t>
            </a:r>
            <a:r>
              <a:rPr lang="ja-JP" altLang="en-US" dirty="0" smtClean="0"/>
              <a:t>クラスは</a:t>
            </a:r>
            <a:r>
              <a:rPr lang="en-US" altLang="ja-JP" dirty="0" err="1" smtClean="0"/>
              <a:t>IUnit</a:t>
            </a:r>
            <a:r>
              <a:rPr lang="ja-JP" altLang="en-US" dirty="0" smtClean="0"/>
              <a:t>インターフェイスを継承している必要がある</a:t>
            </a:r>
            <a:endParaRPr lang="en-US" altLang="ja-JP" dirty="0" smtClean="0"/>
          </a:p>
          <a:p>
            <a:r>
              <a:rPr kumimoji="1" lang="ja-JP" altLang="en-US" dirty="0"/>
              <a:t>新規設計</a:t>
            </a:r>
            <a:r>
              <a:rPr kumimoji="1" lang="ja-JP" altLang="en-US" dirty="0" smtClean="0"/>
              <a:t>した</a:t>
            </a:r>
            <a:r>
              <a:rPr kumimoji="1" lang="en-US" altLang="ja-JP" dirty="0" smtClean="0"/>
              <a:t>Unit</a:t>
            </a:r>
            <a:r>
              <a:rPr kumimoji="1" lang="ja-JP" altLang="en-US" dirty="0" smtClean="0"/>
              <a:t>の名前を</a:t>
            </a:r>
            <a:r>
              <a:rPr kumimoji="1" lang="en-US" altLang="ja-JP" dirty="0" err="1" smtClean="0"/>
              <a:t>UnitMember</a:t>
            </a:r>
            <a:r>
              <a:rPr kumimoji="1" lang="ja-JP" altLang="en-US" dirty="0" smtClean="0"/>
              <a:t>列挙体に登録</a:t>
            </a:r>
            <a:endParaRPr kumimoji="1" lang="en-US" altLang="ja-JP" dirty="0" smtClean="0"/>
          </a:p>
          <a:p>
            <a:r>
              <a:rPr lang="ja-JP" altLang="en-US" dirty="0"/>
              <a:t>また、</a:t>
            </a:r>
            <a:r>
              <a:rPr lang="en-US" altLang="ja-JP" dirty="0" err="1" smtClean="0"/>
              <a:t>SelectorOfFeatureGenerator</a:t>
            </a:r>
            <a:r>
              <a:rPr lang="ja-JP" altLang="en-US" dirty="0" smtClean="0"/>
              <a:t>クラス内の</a:t>
            </a:r>
            <a:r>
              <a:rPr lang="en-US" altLang="ja-JP" dirty="0" err="1" smtClean="0"/>
              <a:t>SetGenerator</a:t>
            </a:r>
            <a:r>
              <a:rPr lang="en-US" altLang="ja-JP" dirty="0" smtClean="0"/>
              <a:t>()</a:t>
            </a:r>
            <a:r>
              <a:rPr lang="ja-JP" altLang="en-US" dirty="0" smtClean="0"/>
              <a:t>メソッドへクラスを登録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特徴ベクトル生成クラス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新規設計の手順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75856" y="5873368"/>
            <a:ext cx="216024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コアモジュール</a:t>
            </a:r>
            <a:endParaRPr kumimoji="1" lang="en-US" altLang="ja-JP" dirty="0" smtClean="0"/>
          </a:p>
          <a:p>
            <a:r>
              <a:rPr lang="ja-JP" altLang="en-US" dirty="0" smtClean="0"/>
              <a:t>ユニット</a:t>
            </a:r>
            <a:endParaRPr lang="en-US" altLang="ja-JP" dirty="0" smtClean="0"/>
          </a:p>
          <a:p>
            <a:r>
              <a:rPr kumimoji="1" lang="ja-JP" altLang="en-US" dirty="0"/>
              <a:t>発声区間</a:t>
            </a:r>
            <a:r>
              <a:rPr kumimoji="1" lang="ja-JP" altLang="en-US" dirty="0" smtClean="0"/>
              <a:t>検出器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5116252" y="4077072"/>
            <a:ext cx="1111932" cy="2016225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5220072" y="5085184"/>
            <a:ext cx="1152128" cy="124985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5116252" y="6093297"/>
            <a:ext cx="1008112" cy="57606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21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コード内への追記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47775"/>
            <a:ext cx="8066087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四角形吹き出し 3"/>
          <p:cNvSpPr/>
          <p:nvPr/>
        </p:nvSpPr>
        <p:spPr>
          <a:xfrm>
            <a:off x="5292080" y="3212976"/>
            <a:ext cx="3096344" cy="115212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コンストラクタへ既</a:t>
            </a:r>
            <a:r>
              <a:rPr kumimoji="1" lang="ja-JP" altLang="en-US" dirty="0" smtClean="0"/>
              <a:t>にある記述をまねて追記する</a:t>
            </a:r>
            <a:endParaRPr kumimoji="1" lang="ja-JP" altLang="en-US" dirty="0"/>
          </a:p>
        </p:txBody>
      </p:sp>
      <p:sp>
        <p:nvSpPr>
          <p:cNvPr id="6" name="四角形吹き出し 5"/>
          <p:cNvSpPr/>
          <p:nvPr/>
        </p:nvSpPr>
        <p:spPr>
          <a:xfrm>
            <a:off x="971600" y="1844824"/>
            <a:ext cx="3096344" cy="360040"/>
          </a:xfrm>
          <a:prstGeom prst="wedgeRectCallout">
            <a:avLst>
              <a:gd name="adj1" fmla="val -23076"/>
              <a:gd name="adj2" fmla="val -143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ファイル名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4427984" y="6021288"/>
            <a:ext cx="3960440" cy="432048"/>
          </a:xfrm>
          <a:prstGeom prst="wedgeRectCallout">
            <a:avLst>
              <a:gd name="adj1" fmla="val -34515"/>
              <a:gd name="adj2" fmla="val -255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ここに新規設計したクラス名を入力する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4427984" y="6019846"/>
            <a:ext cx="3960440" cy="432048"/>
          </a:xfrm>
          <a:prstGeom prst="wedgeRectCallout">
            <a:avLst>
              <a:gd name="adj1" fmla="val 31535"/>
              <a:gd name="adj2" fmla="val -2445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ここに新規設計したクラス名を入力する</a:t>
            </a:r>
            <a:endParaRPr kumimoji="1" lang="ja-JP" altLang="en-US" dirty="0"/>
          </a:p>
        </p:txBody>
      </p:sp>
      <p:sp>
        <p:nvSpPr>
          <p:cNvPr id="10" name="四角形吹き出し 9"/>
          <p:cNvSpPr/>
          <p:nvPr/>
        </p:nvSpPr>
        <p:spPr>
          <a:xfrm>
            <a:off x="270372" y="5891762"/>
            <a:ext cx="3826768" cy="688215"/>
          </a:xfrm>
          <a:prstGeom prst="wedgeRectCallout">
            <a:avLst>
              <a:gd name="adj1" fmla="val -18995"/>
              <a:gd name="adj2" fmla="val -908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SetGenerator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  <a:r>
              <a:rPr lang="ja-JP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メソッドも忘れずに編集！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9236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アング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802</TotalTime>
  <Words>163</Words>
  <Application>Microsoft Office PowerPoint</Application>
  <PresentationFormat>画面に合わせる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HG創英角ｺﾞｼｯｸUB</vt:lpstr>
      <vt:lpstr>ＭＳ Ｐゴシック</vt:lpstr>
      <vt:lpstr>ＭＳ ゴシック</vt:lpstr>
      <vt:lpstr>Franklin Gothic Book</vt:lpstr>
      <vt:lpstr>Franklin Gothic Medium</vt:lpstr>
      <vt:lpstr>Symbol</vt:lpstr>
      <vt:lpstr>ウェーブ</vt:lpstr>
      <vt:lpstr>新しい特徴ベクトルを試したいときのやり方</vt:lpstr>
      <vt:lpstr>特徴ベクトル生成クラスの設計</vt:lpstr>
      <vt:lpstr>特徴ベクトル生成クラス 新規設計の手順</vt:lpstr>
      <vt:lpstr>コード内への追記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morishita</dc:creator>
  <cp:lastModifiedBy>森下 功啓</cp:lastModifiedBy>
  <cp:revision>92</cp:revision>
  <dcterms:created xsi:type="dcterms:W3CDTF">2012-06-17T10:27:42Z</dcterms:created>
  <dcterms:modified xsi:type="dcterms:W3CDTF">2017-03-05T06:55:23Z</dcterms:modified>
</cp:coreProperties>
</file>