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89" r:id="rId3"/>
    <p:sldId id="291" r:id="rId4"/>
    <p:sldId id="292" r:id="rId5"/>
    <p:sldId id="293" r:id="rId6"/>
    <p:sldId id="294" r:id="rId7"/>
    <p:sldId id="268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4660"/>
  </p:normalViewPr>
  <p:slideViewPr>
    <p:cSldViewPr>
      <p:cViewPr varScale="1">
        <p:scale>
          <a:sx n="60" d="100"/>
          <a:sy n="60" d="100"/>
        </p:scale>
        <p:origin x="68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0C9188-3298-4E2A-8B0E-CA8427D38AA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56280071-E1E8-4264-BA6F-523F56436F10}">
      <dgm:prSet phldrT="[テキスト]"/>
      <dgm:spPr/>
      <dgm:t>
        <a:bodyPr/>
        <a:lstStyle/>
        <a:p>
          <a:r>
            <a:rPr kumimoji="1" lang="en-US" altLang="ja-JP" dirty="0" smtClean="0"/>
            <a:t>Step 1</a:t>
          </a:r>
          <a:endParaRPr kumimoji="1" lang="ja-JP" altLang="en-US" dirty="0"/>
        </a:p>
      </dgm:t>
    </dgm:pt>
    <dgm:pt modelId="{E51F32B0-0409-4194-BEEB-CED17C3B6D6C}" type="parTrans" cxnId="{544E0172-567D-48CF-9A1D-9D77EBE80C87}">
      <dgm:prSet/>
      <dgm:spPr/>
      <dgm:t>
        <a:bodyPr/>
        <a:lstStyle/>
        <a:p>
          <a:endParaRPr kumimoji="1" lang="ja-JP" altLang="en-US"/>
        </a:p>
      </dgm:t>
    </dgm:pt>
    <dgm:pt modelId="{2401C6C3-14F8-4894-991F-6CFFD5F48E05}" type="sibTrans" cxnId="{544E0172-567D-48CF-9A1D-9D77EBE80C87}">
      <dgm:prSet/>
      <dgm:spPr/>
      <dgm:t>
        <a:bodyPr/>
        <a:lstStyle/>
        <a:p>
          <a:endParaRPr kumimoji="1" lang="ja-JP" altLang="en-US"/>
        </a:p>
      </dgm:t>
    </dgm:pt>
    <dgm:pt modelId="{32D995AB-39BB-4BF4-B907-9F4EE6478E2A}">
      <dgm:prSet phldrT="[テキスト]"/>
      <dgm:spPr/>
      <dgm:t>
        <a:bodyPr/>
        <a:lstStyle/>
        <a:p>
          <a:r>
            <a:rPr kumimoji="1" lang="ja-JP" altLang="en-US" dirty="0" smtClean="0"/>
            <a:t>鳥の鳴き声を録音</a:t>
          </a:r>
          <a:endParaRPr kumimoji="1" lang="ja-JP" altLang="en-US" dirty="0"/>
        </a:p>
      </dgm:t>
    </dgm:pt>
    <dgm:pt modelId="{E4577621-50A7-412F-8FCA-6126339F7871}" type="parTrans" cxnId="{2D312B4A-B1E4-4A21-B6B1-36F729CE5E93}">
      <dgm:prSet/>
      <dgm:spPr/>
      <dgm:t>
        <a:bodyPr/>
        <a:lstStyle/>
        <a:p>
          <a:endParaRPr kumimoji="1" lang="ja-JP" altLang="en-US"/>
        </a:p>
      </dgm:t>
    </dgm:pt>
    <dgm:pt modelId="{2F5086B8-8A75-4387-8A6F-2E79E29F02A8}" type="sibTrans" cxnId="{2D312B4A-B1E4-4A21-B6B1-36F729CE5E93}">
      <dgm:prSet/>
      <dgm:spPr/>
      <dgm:t>
        <a:bodyPr/>
        <a:lstStyle/>
        <a:p>
          <a:endParaRPr kumimoji="1" lang="ja-JP" altLang="en-US"/>
        </a:p>
      </dgm:t>
    </dgm:pt>
    <dgm:pt modelId="{15F81A72-AF2F-4DF4-8F3A-91FB685854F8}">
      <dgm:prSet phldrT="[テキスト]"/>
      <dgm:spPr/>
      <dgm:t>
        <a:bodyPr/>
        <a:lstStyle/>
        <a:p>
          <a:r>
            <a:rPr kumimoji="1" lang="en-US" altLang="ja-JP" dirty="0" smtClean="0"/>
            <a:t>Step 2</a:t>
          </a:r>
          <a:endParaRPr kumimoji="1" lang="ja-JP" altLang="en-US" dirty="0"/>
        </a:p>
      </dgm:t>
    </dgm:pt>
    <dgm:pt modelId="{08C9656F-D084-40B0-A5D0-E8663859A198}" type="parTrans" cxnId="{86F7259D-C9A9-4B80-B65B-DEB401B8DF24}">
      <dgm:prSet/>
      <dgm:spPr/>
      <dgm:t>
        <a:bodyPr/>
        <a:lstStyle/>
        <a:p>
          <a:endParaRPr kumimoji="1" lang="ja-JP" altLang="en-US"/>
        </a:p>
      </dgm:t>
    </dgm:pt>
    <dgm:pt modelId="{74BF0852-8496-43E1-B019-CE1A97D356FB}" type="sibTrans" cxnId="{86F7259D-C9A9-4B80-B65B-DEB401B8DF24}">
      <dgm:prSet/>
      <dgm:spPr/>
      <dgm:t>
        <a:bodyPr/>
        <a:lstStyle/>
        <a:p>
          <a:endParaRPr kumimoji="1" lang="ja-JP" altLang="en-US"/>
        </a:p>
      </dgm:t>
    </dgm:pt>
    <dgm:pt modelId="{4356A03D-8AA3-46BC-877D-437B693DAC9B}">
      <dgm:prSet phldrT="[テキスト]"/>
      <dgm:spPr/>
      <dgm:t>
        <a:bodyPr/>
        <a:lstStyle/>
        <a:p>
          <a:r>
            <a:rPr kumimoji="1" lang="ja-JP" altLang="en-US" dirty="0" smtClean="0"/>
            <a:t>ソフトを使って種解析</a:t>
          </a:r>
          <a:endParaRPr kumimoji="1" lang="ja-JP" altLang="en-US" dirty="0"/>
        </a:p>
      </dgm:t>
    </dgm:pt>
    <dgm:pt modelId="{81111C5F-411E-4BB5-ACA3-9CCE86AF1820}" type="parTrans" cxnId="{5004EDA9-2A69-46E2-BEEC-C8C7E164201F}">
      <dgm:prSet/>
      <dgm:spPr/>
      <dgm:t>
        <a:bodyPr/>
        <a:lstStyle/>
        <a:p>
          <a:endParaRPr kumimoji="1" lang="ja-JP" altLang="en-US"/>
        </a:p>
      </dgm:t>
    </dgm:pt>
    <dgm:pt modelId="{7E5D8CCF-8FD0-499C-9066-812E46DA7CFD}" type="sibTrans" cxnId="{5004EDA9-2A69-46E2-BEEC-C8C7E164201F}">
      <dgm:prSet/>
      <dgm:spPr/>
      <dgm:t>
        <a:bodyPr/>
        <a:lstStyle/>
        <a:p>
          <a:endParaRPr kumimoji="1" lang="ja-JP" altLang="en-US"/>
        </a:p>
      </dgm:t>
    </dgm:pt>
    <dgm:pt modelId="{639F7B53-7D9E-42BA-BE40-CEF819046770}">
      <dgm:prSet phldrT="[テキスト]"/>
      <dgm:spPr/>
      <dgm:t>
        <a:bodyPr/>
        <a:lstStyle/>
        <a:p>
          <a:r>
            <a:rPr kumimoji="1" lang="en-US" altLang="ja-JP" dirty="0" smtClean="0"/>
            <a:t>Step 3</a:t>
          </a:r>
          <a:endParaRPr kumimoji="1" lang="ja-JP" altLang="en-US" dirty="0"/>
        </a:p>
      </dgm:t>
    </dgm:pt>
    <dgm:pt modelId="{43FC4FF1-1478-4D57-90C0-2F0A98B6E495}" type="parTrans" cxnId="{EC2C2B9D-56B2-4B87-9CA0-CA21343C00A6}">
      <dgm:prSet/>
      <dgm:spPr/>
      <dgm:t>
        <a:bodyPr/>
        <a:lstStyle/>
        <a:p>
          <a:endParaRPr kumimoji="1" lang="ja-JP" altLang="en-US"/>
        </a:p>
      </dgm:t>
    </dgm:pt>
    <dgm:pt modelId="{3B3E9FAD-DC46-44E4-8769-EC9835E47ACF}" type="sibTrans" cxnId="{EC2C2B9D-56B2-4B87-9CA0-CA21343C00A6}">
      <dgm:prSet/>
      <dgm:spPr/>
      <dgm:t>
        <a:bodyPr/>
        <a:lstStyle/>
        <a:p>
          <a:endParaRPr kumimoji="1" lang="ja-JP" altLang="en-US"/>
        </a:p>
      </dgm:t>
    </dgm:pt>
    <dgm:pt modelId="{FBD2CDC4-007D-4031-8EDB-653D3DB5473D}">
      <dgm:prSet phldrT="[テキスト]"/>
      <dgm:spPr/>
      <dgm:t>
        <a:bodyPr/>
        <a:lstStyle/>
        <a:p>
          <a:r>
            <a:rPr kumimoji="1" lang="ja-JP" altLang="en-US" dirty="0" smtClean="0"/>
            <a:t>観測記録としてどこかへ発表</a:t>
          </a:r>
          <a:endParaRPr kumimoji="1" lang="ja-JP" altLang="en-US" dirty="0"/>
        </a:p>
      </dgm:t>
    </dgm:pt>
    <dgm:pt modelId="{6DAB0189-7959-483D-A5B5-E12FDC0A66B9}" type="parTrans" cxnId="{9EF8B3CA-CE0D-44AF-A071-72A88E8F1F7A}">
      <dgm:prSet/>
      <dgm:spPr/>
      <dgm:t>
        <a:bodyPr/>
        <a:lstStyle/>
        <a:p>
          <a:endParaRPr kumimoji="1" lang="ja-JP" altLang="en-US"/>
        </a:p>
      </dgm:t>
    </dgm:pt>
    <dgm:pt modelId="{4DFD3EB1-1FF2-4295-97F4-3A8D8FB78987}" type="sibTrans" cxnId="{9EF8B3CA-CE0D-44AF-A071-72A88E8F1F7A}">
      <dgm:prSet/>
      <dgm:spPr/>
      <dgm:t>
        <a:bodyPr/>
        <a:lstStyle/>
        <a:p>
          <a:endParaRPr kumimoji="1" lang="ja-JP" altLang="en-US"/>
        </a:p>
      </dgm:t>
    </dgm:pt>
    <dgm:pt modelId="{FE8923B4-55D0-44CE-842B-125C699809E8}" type="pres">
      <dgm:prSet presAssocID="{100C9188-3298-4E2A-8B0E-CA8427D38AA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C5378D5D-8469-4651-B8D2-F91AC68B1252}" type="pres">
      <dgm:prSet presAssocID="{56280071-E1E8-4264-BA6F-523F56436F10}" presName="composite" presStyleCnt="0"/>
      <dgm:spPr/>
    </dgm:pt>
    <dgm:pt modelId="{718F7C80-813B-4099-8330-4211CF6038A0}" type="pres">
      <dgm:prSet presAssocID="{56280071-E1E8-4264-BA6F-523F56436F1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2181377-9872-498B-A15C-E5DE19F1DF55}" type="pres">
      <dgm:prSet presAssocID="{56280071-E1E8-4264-BA6F-523F56436F10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B0E991F-F62C-4144-828F-C6A9C1A7D85F}" type="pres">
      <dgm:prSet presAssocID="{2401C6C3-14F8-4894-991F-6CFFD5F48E05}" presName="sp" presStyleCnt="0"/>
      <dgm:spPr/>
    </dgm:pt>
    <dgm:pt modelId="{9466F035-899D-4CC3-AA3F-A571D10F2B46}" type="pres">
      <dgm:prSet presAssocID="{15F81A72-AF2F-4DF4-8F3A-91FB685854F8}" presName="composite" presStyleCnt="0"/>
      <dgm:spPr/>
    </dgm:pt>
    <dgm:pt modelId="{BF9CD8F5-49B6-43BD-B8D6-C0CC0179238F}" type="pres">
      <dgm:prSet presAssocID="{15F81A72-AF2F-4DF4-8F3A-91FB685854F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0F7C111-CF13-4AFF-8436-61F038E56FDD}" type="pres">
      <dgm:prSet presAssocID="{15F81A72-AF2F-4DF4-8F3A-91FB685854F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720485A-83A6-417E-B626-EC17EF814412}" type="pres">
      <dgm:prSet presAssocID="{74BF0852-8496-43E1-B019-CE1A97D356FB}" presName="sp" presStyleCnt="0"/>
      <dgm:spPr/>
    </dgm:pt>
    <dgm:pt modelId="{E3D28F09-6C2B-400C-89B3-373A9AB9CB82}" type="pres">
      <dgm:prSet presAssocID="{639F7B53-7D9E-42BA-BE40-CEF819046770}" presName="composite" presStyleCnt="0"/>
      <dgm:spPr/>
    </dgm:pt>
    <dgm:pt modelId="{034005B4-0DE7-4B2D-AAB7-3EF1B0DCD35F}" type="pres">
      <dgm:prSet presAssocID="{639F7B53-7D9E-42BA-BE40-CEF819046770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6B4197C-80A7-49D8-9B38-21E3B328E4CA}" type="pres">
      <dgm:prSet presAssocID="{639F7B53-7D9E-42BA-BE40-CEF81904677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9EF8B3CA-CE0D-44AF-A071-72A88E8F1F7A}" srcId="{639F7B53-7D9E-42BA-BE40-CEF819046770}" destId="{FBD2CDC4-007D-4031-8EDB-653D3DB5473D}" srcOrd="0" destOrd="0" parTransId="{6DAB0189-7959-483D-A5B5-E12FDC0A66B9}" sibTransId="{4DFD3EB1-1FF2-4295-97F4-3A8D8FB78987}"/>
    <dgm:cxn modelId="{544E0172-567D-48CF-9A1D-9D77EBE80C87}" srcId="{100C9188-3298-4E2A-8B0E-CA8427D38AAF}" destId="{56280071-E1E8-4264-BA6F-523F56436F10}" srcOrd="0" destOrd="0" parTransId="{E51F32B0-0409-4194-BEEB-CED17C3B6D6C}" sibTransId="{2401C6C3-14F8-4894-991F-6CFFD5F48E05}"/>
    <dgm:cxn modelId="{AF629443-25A6-4C45-86D9-8057EC88F018}" type="presOf" srcId="{100C9188-3298-4E2A-8B0E-CA8427D38AAF}" destId="{FE8923B4-55D0-44CE-842B-125C699809E8}" srcOrd="0" destOrd="0" presId="urn:microsoft.com/office/officeart/2005/8/layout/chevron2"/>
    <dgm:cxn modelId="{DB81EB54-2982-49ED-B29C-B82DFBC30AB7}" type="presOf" srcId="{15F81A72-AF2F-4DF4-8F3A-91FB685854F8}" destId="{BF9CD8F5-49B6-43BD-B8D6-C0CC0179238F}" srcOrd="0" destOrd="0" presId="urn:microsoft.com/office/officeart/2005/8/layout/chevron2"/>
    <dgm:cxn modelId="{3431255D-B060-4440-9190-F7B4EA31830F}" type="presOf" srcId="{56280071-E1E8-4264-BA6F-523F56436F10}" destId="{718F7C80-813B-4099-8330-4211CF6038A0}" srcOrd="0" destOrd="0" presId="urn:microsoft.com/office/officeart/2005/8/layout/chevron2"/>
    <dgm:cxn modelId="{5004EDA9-2A69-46E2-BEEC-C8C7E164201F}" srcId="{15F81A72-AF2F-4DF4-8F3A-91FB685854F8}" destId="{4356A03D-8AA3-46BC-877D-437B693DAC9B}" srcOrd="0" destOrd="0" parTransId="{81111C5F-411E-4BB5-ACA3-9CCE86AF1820}" sibTransId="{7E5D8CCF-8FD0-499C-9066-812E46DA7CFD}"/>
    <dgm:cxn modelId="{5B4BEBE6-525D-440D-A6BE-3D24D6EB4613}" type="presOf" srcId="{FBD2CDC4-007D-4031-8EDB-653D3DB5473D}" destId="{16B4197C-80A7-49D8-9B38-21E3B328E4CA}" srcOrd="0" destOrd="0" presId="urn:microsoft.com/office/officeart/2005/8/layout/chevron2"/>
    <dgm:cxn modelId="{99DA63E4-8EDB-4F4D-90B2-D91AA5B1C087}" type="presOf" srcId="{639F7B53-7D9E-42BA-BE40-CEF819046770}" destId="{034005B4-0DE7-4B2D-AAB7-3EF1B0DCD35F}" srcOrd="0" destOrd="0" presId="urn:microsoft.com/office/officeart/2005/8/layout/chevron2"/>
    <dgm:cxn modelId="{7C31336F-098C-4CD1-B2DE-EA0EEB485AB4}" type="presOf" srcId="{32D995AB-39BB-4BF4-B907-9F4EE6478E2A}" destId="{72181377-9872-498B-A15C-E5DE19F1DF55}" srcOrd="0" destOrd="0" presId="urn:microsoft.com/office/officeart/2005/8/layout/chevron2"/>
    <dgm:cxn modelId="{EC2C2B9D-56B2-4B87-9CA0-CA21343C00A6}" srcId="{100C9188-3298-4E2A-8B0E-CA8427D38AAF}" destId="{639F7B53-7D9E-42BA-BE40-CEF819046770}" srcOrd="2" destOrd="0" parTransId="{43FC4FF1-1478-4D57-90C0-2F0A98B6E495}" sibTransId="{3B3E9FAD-DC46-44E4-8769-EC9835E47ACF}"/>
    <dgm:cxn modelId="{41F56755-9AAE-4329-BD61-2DECD8280944}" type="presOf" srcId="{4356A03D-8AA3-46BC-877D-437B693DAC9B}" destId="{F0F7C111-CF13-4AFF-8436-61F038E56FDD}" srcOrd="0" destOrd="0" presId="urn:microsoft.com/office/officeart/2005/8/layout/chevron2"/>
    <dgm:cxn modelId="{2D312B4A-B1E4-4A21-B6B1-36F729CE5E93}" srcId="{56280071-E1E8-4264-BA6F-523F56436F10}" destId="{32D995AB-39BB-4BF4-B907-9F4EE6478E2A}" srcOrd="0" destOrd="0" parTransId="{E4577621-50A7-412F-8FCA-6126339F7871}" sibTransId="{2F5086B8-8A75-4387-8A6F-2E79E29F02A8}"/>
    <dgm:cxn modelId="{86F7259D-C9A9-4B80-B65B-DEB401B8DF24}" srcId="{100C9188-3298-4E2A-8B0E-CA8427D38AAF}" destId="{15F81A72-AF2F-4DF4-8F3A-91FB685854F8}" srcOrd="1" destOrd="0" parTransId="{08C9656F-D084-40B0-A5D0-E8663859A198}" sibTransId="{74BF0852-8496-43E1-B019-CE1A97D356FB}"/>
    <dgm:cxn modelId="{E032043D-6949-44C5-8A9C-38AE6E9D4BA8}" type="presParOf" srcId="{FE8923B4-55D0-44CE-842B-125C699809E8}" destId="{C5378D5D-8469-4651-B8D2-F91AC68B1252}" srcOrd="0" destOrd="0" presId="urn:microsoft.com/office/officeart/2005/8/layout/chevron2"/>
    <dgm:cxn modelId="{134D563B-4B38-4F96-940B-E5A8C0344BD2}" type="presParOf" srcId="{C5378D5D-8469-4651-B8D2-F91AC68B1252}" destId="{718F7C80-813B-4099-8330-4211CF6038A0}" srcOrd="0" destOrd="0" presId="urn:microsoft.com/office/officeart/2005/8/layout/chevron2"/>
    <dgm:cxn modelId="{E262B7EE-C96A-44C5-AB07-6948CBBC7932}" type="presParOf" srcId="{C5378D5D-8469-4651-B8D2-F91AC68B1252}" destId="{72181377-9872-498B-A15C-E5DE19F1DF55}" srcOrd="1" destOrd="0" presId="urn:microsoft.com/office/officeart/2005/8/layout/chevron2"/>
    <dgm:cxn modelId="{D82B04FB-3293-472E-90C5-5030BD1FEAAF}" type="presParOf" srcId="{FE8923B4-55D0-44CE-842B-125C699809E8}" destId="{3B0E991F-F62C-4144-828F-C6A9C1A7D85F}" srcOrd="1" destOrd="0" presId="urn:microsoft.com/office/officeart/2005/8/layout/chevron2"/>
    <dgm:cxn modelId="{E898AB66-0783-4285-803A-DF202C5600A8}" type="presParOf" srcId="{FE8923B4-55D0-44CE-842B-125C699809E8}" destId="{9466F035-899D-4CC3-AA3F-A571D10F2B46}" srcOrd="2" destOrd="0" presId="urn:microsoft.com/office/officeart/2005/8/layout/chevron2"/>
    <dgm:cxn modelId="{495641DD-CB93-494B-B57F-6106BD8DB41C}" type="presParOf" srcId="{9466F035-899D-4CC3-AA3F-A571D10F2B46}" destId="{BF9CD8F5-49B6-43BD-B8D6-C0CC0179238F}" srcOrd="0" destOrd="0" presId="urn:microsoft.com/office/officeart/2005/8/layout/chevron2"/>
    <dgm:cxn modelId="{EE54E73D-4D65-447D-ABD4-C93DFCB59758}" type="presParOf" srcId="{9466F035-899D-4CC3-AA3F-A571D10F2B46}" destId="{F0F7C111-CF13-4AFF-8436-61F038E56FDD}" srcOrd="1" destOrd="0" presId="urn:microsoft.com/office/officeart/2005/8/layout/chevron2"/>
    <dgm:cxn modelId="{81C3B7A7-AE99-4A78-9CE6-EC246FE89B1D}" type="presParOf" srcId="{FE8923B4-55D0-44CE-842B-125C699809E8}" destId="{0720485A-83A6-417E-B626-EC17EF814412}" srcOrd="3" destOrd="0" presId="urn:microsoft.com/office/officeart/2005/8/layout/chevron2"/>
    <dgm:cxn modelId="{DB26C6A2-EBFB-4D46-8C62-A5BB65FBBF55}" type="presParOf" srcId="{FE8923B4-55D0-44CE-842B-125C699809E8}" destId="{E3D28F09-6C2B-400C-89B3-373A9AB9CB82}" srcOrd="4" destOrd="0" presId="urn:microsoft.com/office/officeart/2005/8/layout/chevron2"/>
    <dgm:cxn modelId="{6BB20314-A6F4-4587-9C0D-FBFA0ADAE120}" type="presParOf" srcId="{E3D28F09-6C2B-400C-89B3-373A9AB9CB82}" destId="{034005B4-0DE7-4B2D-AAB7-3EF1B0DCD35F}" srcOrd="0" destOrd="0" presId="urn:microsoft.com/office/officeart/2005/8/layout/chevron2"/>
    <dgm:cxn modelId="{6331ED2B-44C7-42A8-8416-65C6D8F25DA7}" type="presParOf" srcId="{E3D28F09-6C2B-400C-89B3-373A9AB9CB82}" destId="{16B4197C-80A7-49D8-9B38-21E3B328E4C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072BBF-0B6F-4027-96A4-51135BB4A1EA}" type="doc">
      <dgm:prSet loTypeId="urn:microsoft.com/office/officeart/2005/8/layout/cycle5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kumimoji="1" lang="ja-JP" altLang="en-US"/>
        </a:p>
      </dgm:t>
    </dgm:pt>
    <dgm:pt modelId="{A2DE1264-AFBB-4D6B-AC58-2D0DC2C6891A}">
      <dgm:prSet phldrT="[テキスト]" custT="1"/>
      <dgm:spPr/>
      <dgm:t>
        <a:bodyPr/>
        <a:lstStyle/>
        <a:p>
          <a:r>
            <a:rPr kumimoji="1" lang="ja-JP" altLang="en-US" sz="2400" dirty="0" smtClean="0"/>
            <a:t>特徴の検討</a:t>
          </a:r>
          <a:endParaRPr kumimoji="1" lang="ja-JP" altLang="en-US" sz="2400" dirty="0"/>
        </a:p>
      </dgm:t>
    </dgm:pt>
    <dgm:pt modelId="{4D82CC73-7121-4A53-A61B-4A5DDE2D79C0}" type="parTrans" cxnId="{646376C0-852E-4810-9712-0F02E1A30BF0}">
      <dgm:prSet/>
      <dgm:spPr/>
      <dgm:t>
        <a:bodyPr/>
        <a:lstStyle/>
        <a:p>
          <a:endParaRPr kumimoji="1" lang="ja-JP" altLang="en-US" sz="2000"/>
        </a:p>
      </dgm:t>
    </dgm:pt>
    <dgm:pt modelId="{01DCE281-E4E9-4A7A-819F-6852EAE7C8A7}" type="sibTrans" cxnId="{646376C0-852E-4810-9712-0F02E1A30BF0}">
      <dgm:prSet/>
      <dgm:spPr>
        <a:ln w="38100"/>
      </dgm:spPr>
      <dgm:t>
        <a:bodyPr/>
        <a:lstStyle/>
        <a:p>
          <a:endParaRPr kumimoji="1" lang="ja-JP" altLang="en-US" sz="2000"/>
        </a:p>
      </dgm:t>
    </dgm:pt>
    <dgm:pt modelId="{DCA211DB-90EF-4762-AFD6-6E48491B60EB}">
      <dgm:prSet phldrT="[テキスト]" custT="1"/>
      <dgm:spPr/>
      <dgm:t>
        <a:bodyPr/>
        <a:lstStyle/>
        <a:p>
          <a:r>
            <a:rPr kumimoji="1" lang="ja-JP" altLang="en-US" sz="2400" dirty="0" smtClean="0"/>
            <a:t>識別テスト</a:t>
          </a:r>
          <a:endParaRPr kumimoji="1" lang="ja-JP" altLang="en-US" sz="2400" dirty="0"/>
        </a:p>
      </dgm:t>
    </dgm:pt>
    <dgm:pt modelId="{A66486B1-FFB2-434B-B61C-BD5EAB81DFF5}" type="parTrans" cxnId="{2FB105B3-83F5-415F-851D-A875822BFFE6}">
      <dgm:prSet/>
      <dgm:spPr/>
      <dgm:t>
        <a:bodyPr/>
        <a:lstStyle/>
        <a:p>
          <a:endParaRPr kumimoji="1" lang="ja-JP" altLang="en-US" sz="2000"/>
        </a:p>
      </dgm:t>
    </dgm:pt>
    <dgm:pt modelId="{2A791030-BF9C-477C-9B25-6F4FF45BED7B}" type="sibTrans" cxnId="{2FB105B3-83F5-415F-851D-A875822BFFE6}">
      <dgm:prSet/>
      <dgm:spPr>
        <a:ln w="38100"/>
      </dgm:spPr>
      <dgm:t>
        <a:bodyPr/>
        <a:lstStyle/>
        <a:p>
          <a:endParaRPr kumimoji="1" lang="ja-JP" altLang="en-US" sz="2000"/>
        </a:p>
      </dgm:t>
    </dgm:pt>
    <dgm:pt modelId="{EDB7B256-62B0-4840-8BC7-9DBD79B016CB}">
      <dgm:prSet phldrT="[テキスト]" custT="1"/>
      <dgm:spPr/>
      <dgm:t>
        <a:bodyPr/>
        <a:lstStyle/>
        <a:p>
          <a:r>
            <a:rPr kumimoji="1" lang="ja-JP" altLang="en-US" sz="2400" dirty="0" smtClean="0"/>
            <a:t>特徴抽出クラスの設計</a:t>
          </a:r>
          <a:endParaRPr kumimoji="1" lang="ja-JP" altLang="en-US" sz="2400" dirty="0"/>
        </a:p>
      </dgm:t>
    </dgm:pt>
    <dgm:pt modelId="{AB302679-98BA-4372-B7C2-7783F1D23042}" type="parTrans" cxnId="{A5D08E6A-A83E-415D-8342-4D929BB0E55C}">
      <dgm:prSet/>
      <dgm:spPr/>
      <dgm:t>
        <a:bodyPr/>
        <a:lstStyle/>
        <a:p>
          <a:endParaRPr kumimoji="1" lang="ja-JP" altLang="en-US" sz="2000"/>
        </a:p>
      </dgm:t>
    </dgm:pt>
    <dgm:pt modelId="{42D7A9E3-E54D-446E-A80A-997436A51BBB}" type="sibTrans" cxnId="{A5D08E6A-A83E-415D-8342-4D929BB0E55C}">
      <dgm:prSet/>
      <dgm:spPr>
        <a:ln w="38100"/>
      </dgm:spPr>
      <dgm:t>
        <a:bodyPr/>
        <a:lstStyle/>
        <a:p>
          <a:endParaRPr kumimoji="1" lang="ja-JP" altLang="en-US" sz="2000"/>
        </a:p>
      </dgm:t>
    </dgm:pt>
    <dgm:pt modelId="{3120EE93-89A2-4AEB-92AF-B4CAB7A08F15}">
      <dgm:prSet phldrT="[テキスト]" custT="1"/>
      <dgm:spPr/>
      <dgm:t>
        <a:bodyPr/>
        <a:lstStyle/>
        <a:p>
          <a:r>
            <a:rPr kumimoji="1" lang="ja-JP" altLang="en-US" sz="2400" dirty="0" smtClean="0"/>
            <a:t>特徴抽出</a:t>
          </a:r>
          <a:endParaRPr kumimoji="1" lang="ja-JP" altLang="en-US" sz="2400" dirty="0"/>
        </a:p>
      </dgm:t>
    </dgm:pt>
    <dgm:pt modelId="{12C635F8-7CF0-42F2-B889-650DF5BAC0A7}" type="parTrans" cxnId="{769D508F-BC1C-48E5-8F9F-BA344269B7BF}">
      <dgm:prSet/>
      <dgm:spPr/>
      <dgm:t>
        <a:bodyPr/>
        <a:lstStyle/>
        <a:p>
          <a:endParaRPr kumimoji="1" lang="ja-JP" altLang="en-US" sz="2000"/>
        </a:p>
      </dgm:t>
    </dgm:pt>
    <dgm:pt modelId="{17F5456E-E167-4D06-B994-9C96E2693B65}" type="sibTrans" cxnId="{769D508F-BC1C-48E5-8F9F-BA344269B7BF}">
      <dgm:prSet/>
      <dgm:spPr>
        <a:ln w="38100"/>
      </dgm:spPr>
      <dgm:t>
        <a:bodyPr/>
        <a:lstStyle/>
        <a:p>
          <a:endParaRPr kumimoji="1" lang="ja-JP" altLang="en-US" sz="2000"/>
        </a:p>
      </dgm:t>
    </dgm:pt>
    <dgm:pt modelId="{3F096983-3AC5-4575-8253-AF824E08F5B3}" type="pres">
      <dgm:prSet presAssocID="{F5072BBF-0B6F-4027-96A4-51135BB4A1E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4D8EBFE8-9C02-4BA4-9A6F-D85A085251C8}" type="pres">
      <dgm:prSet presAssocID="{A2DE1264-AFBB-4D6B-AC58-2D0DC2C6891A}" presName="node" presStyleLbl="node1" presStyleIdx="0" presStyleCnt="4" custScaleX="14714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F884AAB-0327-428F-BAAB-C59FC7ACABA3}" type="pres">
      <dgm:prSet presAssocID="{A2DE1264-AFBB-4D6B-AC58-2D0DC2C6891A}" presName="spNode" presStyleCnt="0"/>
      <dgm:spPr/>
    </dgm:pt>
    <dgm:pt modelId="{64AFD9AB-0140-42F0-B7BF-D7BC777BDAC5}" type="pres">
      <dgm:prSet presAssocID="{01DCE281-E4E9-4A7A-819F-6852EAE7C8A7}" presName="sibTrans" presStyleLbl="sibTrans1D1" presStyleIdx="0" presStyleCnt="4"/>
      <dgm:spPr/>
      <dgm:t>
        <a:bodyPr/>
        <a:lstStyle/>
        <a:p>
          <a:endParaRPr kumimoji="1" lang="ja-JP" altLang="en-US"/>
        </a:p>
      </dgm:t>
    </dgm:pt>
    <dgm:pt modelId="{CD428D55-FB3D-4534-B58D-D134DC44D959}" type="pres">
      <dgm:prSet presAssocID="{DCA211DB-90EF-4762-AFD6-6E48491B60EB}" presName="node" presStyleLbl="node1" presStyleIdx="1" presStyleCnt="4" custScaleX="157507" custScaleY="7598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0B0AA91-494E-4F9E-A608-08D4FFC1F36A}" type="pres">
      <dgm:prSet presAssocID="{DCA211DB-90EF-4762-AFD6-6E48491B60EB}" presName="spNode" presStyleCnt="0"/>
      <dgm:spPr/>
    </dgm:pt>
    <dgm:pt modelId="{218C5EED-059F-4810-8FE3-05BFB123F5FD}" type="pres">
      <dgm:prSet presAssocID="{2A791030-BF9C-477C-9B25-6F4FF45BED7B}" presName="sibTrans" presStyleLbl="sibTrans1D1" presStyleIdx="1" presStyleCnt="4"/>
      <dgm:spPr/>
      <dgm:t>
        <a:bodyPr/>
        <a:lstStyle/>
        <a:p>
          <a:endParaRPr kumimoji="1" lang="ja-JP" altLang="en-US"/>
        </a:p>
      </dgm:t>
    </dgm:pt>
    <dgm:pt modelId="{4CF8C8B5-3A59-4819-AC7F-04C8A6758E70}" type="pres">
      <dgm:prSet presAssocID="{EDB7B256-62B0-4840-8BC7-9DBD79B016CB}" presName="node" presStyleLbl="node1" presStyleIdx="2" presStyleCnt="4" custScaleX="286012" custScaleY="6420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16223F5-BC69-4A30-A097-B15A5FA411C6}" type="pres">
      <dgm:prSet presAssocID="{EDB7B256-62B0-4840-8BC7-9DBD79B016CB}" presName="spNode" presStyleCnt="0"/>
      <dgm:spPr/>
    </dgm:pt>
    <dgm:pt modelId="{3DFB017D-7A0C-4703-AD14-FF499594D5CE}" type="pres">
      <dgm:prSet presAssocID="{42D7A9E3-E54D-446E-A80A-997436A51BBB}" presName="sibTrans" presStyleLbl="sibTrans1D1" presStyleIdx="2" presStyleCnt="4"/>
      <dgm:spPr/>
      <dgm:t>
        <a:bodyPr/>
        <a:lstStyle/>
        <a:p>
          <a:endParaRPr kumimoji="1" lang="ja-JP" altLang="en-US"/>
        </a:p>
      </dgm:t>
    </dgm:pt>
    <dgm:pt modelId="{BC3553EA-3961-42BE-A4DE-3E0779D2CF61}" type="pres">
      <dgm:prSet presAssocID="{3120EE93-89A2-4AEB-92AF-B4CAB7A08F15}" presName="node" presStyleLbl="node1" presStyleIdx="3" presStyleCnt="4" custScaleX="123827" custScaleY="7598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6541BAD-44D8-496A-ADC3-7BBF82A3A97F}" type="pres">
      <dgm:prSet presAssocID="{3120EE93-89A2-4AEB-92AF-B4CAB7A08F15}" presName="spNode" presStyleCnt="0"/>
      <dgm:spPr/>
    </dgm:pt>
    <dgm:pt modelId="{FBB842B9-1452-4C9B-B732-D85DB49EBF94}" type="pres">
      <dgm:prSet presAssocID="{17F5456E-E167-4D06-B994-9C96E2693B65}" presName="sibTrans" presStyleLbl="sibTrans1D1" presStyleIdx="3" presStyleCnt="4"/>
      <dgm:spPr/>
      <dgm:t>
        <a:bodyPr/>
        <a:lstStyle/>
        <a:p>
          <a:endParaRPr kumimoji="1" lang="ja-JP" altLang="en-US"/>
        </a:p>
      </dgm:t>
    </dgm:pt>
  </dgm:ptLst>
  <dgm:cxnLst>
    <dgm:cxn modelId="{41C3E5F1-7A46-4359-850C-D318550687AF}" type="presOf" srcId="{42D7A9E3-E54D-446E-A80A-997436A51BBB}" destId="{3DFB017D-7A0C-4703-AD14-FF499594D5CE}" srcOrd="0" destOrd="0" presId="urn:microsoft.com/office/officeart/2005/8/layout/cycle5"/>
    <dgm:cxn modelId="{5227F152-A74F-47DA-B3E3-96A4AB70B89B}" type="presOf" srcId="{3120EE93-89A2-4AEB-92AF-B4CAB7A08F15}" destId="{BC3553EA-3961-42BE-A4DE-3E0779D2CF61}" srcOrd="0" destOrd="0" presId="urn:microsoft.com/office/officeart/2005/8/layout/cycle5"/>
    <dgm:cxn modelId="{F41065C9-F57A-4466-B96B-AEEEFD2F26AC}" type="presOf" srcId="{DCA211DB-90EF-4762-AFD6-6E48491B60EB}" destId="{CD428D55-FB3D-4534-B58D-D134DC44D959}" srcOrd="0" destOrd="0" presId="urn:microsoft.com/office/officeart/2005/8/layout/cycle5"/>
    <dgm:cxn modelId="{FD1DC9FA-B7AA-468D-A25C-2826A7C968CE}" type="presOf" srcId="{01DCE281-E4E9-4A7A-819F-6852EAE7C8A7}" destId="{64AFD9AB-0140-42F0-B7BF-D7BC777BDAC5}" srcOrd="0" destOrd="0" presId="urn:microsoft.com/office/officeart/2005/8/layout/cycle5"/>
    <dgm:cxn modelId="{C7E55423-E1E5-46AD-AAD3-7EE991CBD52C}" type="presOf" srcId="{A2DE1264-AFBB-4D6B-AC58-2D0DC2C6891A}" destId="{4D8EBFE8-9C02-4BA4-9A6F-D85A085251C8}" srcOrd="0" destOrd="0" presId="urn:microsoft.com/office/officeart/2005/8/layout/cycle5"/>
    <dgm:cxn modelId="{19B364FB-F69A-4B20-992D-8983D9A2896A}" type="presOf" srcId="{EDB7B256-62B0-4840-8BC7-9DBD79B016CB}" destId="{4CF8C8B5-3A59-4819-AC7F-04C8A6758E70}" srcOrd="0" destOrd="0" presId="urn:microsoft.com/office/officeart/2005/8/layout/cycle5"/>
    <dgm:cxn modelId="{57941C28-6056-4ABF-945A-C1F03B7CA186}" type="presOf" srcId="{17F5456E-E167-4D06-B994-9C96E2693B65}" destId="{FBB842B9-1452-4C9B-B732-D85DB49EBF94}" srcOrd="0" destOrd="0" presId="urn:microsoft.com/office/officeart/2005/8/layout/cycle5"/>
    <dgm:cxn modelId="{769D508F-BC1C-48E5-8F9F-BA344269B7BF}" srcId="{F5072BBF-0B6F-4027-96A4-51135BB4A1EA}" destId="{3120EE93-89A2-4AEB-92AF-B4CAB7A08F15}" srcOrd="3" destOrd="0" parTransId="{12C635F8-7CF0-42F2-B889-650DF5BAC0A7}" sibTransId="{17F5456E-E167-4D06-B994-9C96E2693B65}"/>
    <dgm:cxn modelId="{EC23C202-C663-4C8F-9A94-CB0AD6765A71}" type="presOf" srcId="{F5072BBF-0B6F-4027-96A4-51135BB4A1EA}" destId="{3F096983-3AC5-4575-8253-AF824E08F5B3}" srcOrd="0" destOrd="0" presId="urn:microsoft.com/office/officeart/2005/8/layout/cycle5"/>
    <dgm:cxn modelId="{A5D08E6A-A83E-415D-8342-4D929BB0E55C}" srcId="{F5072BBF-0B6F-4027-96A4-51135BB4A1EA}" destId="{EDB7B256-62B0-4840-8BC7-9DBD79B016CB}" srcOrd="2" destOrd="0" parTransId="{AB302679-98BA-4372-B7C2-7783F1D23042}" sibTransId="{42D7A9E3-E54D-446E-A80A-997436A51BBB}"/>
    <dgm:cxn modelId="{646376C0-852E-4810-9712-0F02E1A30BF0}" srcId="{F5072BBF-0B6F-4027-96A4-51135BB4A1EA}" destId="{A2DE1264-AFBB-4D6B-AC58-2D0DC2C6891A}" srcOrd="0" destOrd="0" parTransId="{4D82CC73-7121-4A53-A61B-4A5DDE2D79C0}" sibTransId="{01DCE281-E4E9-4A7A-819F-6852EAE7C8A7}"/>
    <dgm:cxn modelId="{2FB105B3-83F5-415F-851D-A875822BFFE6}" srcId="{F5072BBF-0B6F-4027-96A4-51135BB4A1EA}" destId="{DCA211DB-90EF-4762-AFD6-6E48491B60EB}" srcOrd="1" destOrd="0" parTransId="{A66486B1-FFB2-434B-B61C-BD5EAB81DFF5}" sibTransId="{2A791030-BF9C-477C-9B25-6F4FF45BED7B}"/>
    <dgm:cxn modelId="{C3E468FA-A4C6-4DA5-87B6-DA358DE2BD52}" type="presOf" srcId="{2A791030-BF9C-477C-9B25-6F4FF45BED7B}" destId="{218C5EED-059F-4810-8FE3-05BFB123F5FD}" srcOrd="0" destOrd="0" presId="urn:microsoft.com/office/officeart/2005/8/layout/cycle5"/>
    <dgm:cxn modelId="{1219743A-F06E-494D-88BF-49C8B7D9B2AC}" type="presParOf" srcId="{3F096983-3AC5-4575-8253-AF824E08F5B3}" destId="{4D8EBFE8-9C02-4BA4-9A6F-D85A085251C8}" srcOrd="0" destOrd="0" presId="urn:microsoft.com/office/officeart/2005/8/layout/cycle5"/>
    <dgm:cxn modelId="{E40D28AD-6EA9-4BB9-8AB6-D4B9089D954D}" type="presParOf" srcId="{3F096983-3AC5-4575-8253-AF824E08F5B3}" destId="{CF884AAB-0327-428F-BAAB-C59FC7ACABA3}" srcOrd="1" destOrd="0" presId="urn:microsoft.com/office/officeart/2005/8/layout/cycle5"/>
    <dgm:cxn modelId="{0FBF8CC9-C52B-4BBC-9EED-3F3436DEE5D8}" type="presParOf" srcId="{3F096983-3AC5-4575-8253-AF824E08F5B3}" destId="{64AFD9AB-0140-42F0-B7BF-D7BC777BDAC5}" srcOrd="2" destOrd="0" presId="urn:microsoft.com/office/officeart/2005/8/layout/cycle5"/>
    <dgm:cxn modelId="{420F4143-F1D3-4F08-BBD3-B77466A61951}" type="presParOf" srcId="{3F096983-3AC5-4575-8253-AF824E08F5B3}" destId="{CD428D55-FB3D-4534-B58D-D134DC44D959}" srcOrd="3" destOrd="0" presId="urn:microsoft.com/office/officeart/2005/8/layout/cycle5"/>
    <dgm:cxn modelId="{D53EDB62-32D5-4541-BC98-66B37B948B8B}" type="presParOf" srcId="{3F096983-3AC5-4575-8253-AF824E08F5B3}" destId="{C0B0AA91-494E-4F9E-A608-08D4FFC1F36A}" srcOrd="4" destOrd="0" presId="urn:microsoft.com/office/officeart/2005/8/layout/cycle5"/>
    <dgm:cxn modelId="{AD74F59F-9BAD-4387-8499-C7C8155BD9BC}" type="presParOf" srcId="{3F096983-3AC5-4575-8253-AF824E08F5B3}" destId="{218C5EED-059F-4810-8FE3-05BFB123F5FD}" srcOrd="5" destOrd="0" presId="urn:microsoft.com/office/officeart/2005/8/layout/cycle5"/>
    <dgm:cxn modelId="{6F7B555C-9E75-422A-A52E-D5669DC670AC}" type="presParOf" srcId="{3F096983-3AC5-4575-8253-AF824E08F5B3}" destId="{4CF8C8B5-3A59-4819-AC7F-04C8A6758E70}" srcOrd="6" destOrd="0" presId="urn:microsoft.com/office/officeart/2005/8/layout/cycle5"/>
    <dgm:cxn modelId="{164EA2AA-9FBC-45DF-99F1-DAB40340B6C6}" type="presParOf" srcId="{3F096983-3AC5-4575-8253-AF824E08F5B3}" destId="{516223F5-BC69-4A30-A097-B15A5FA411C6}" srcOrd="7" destOrd="0" presId="urn:microsoft.com/office/officeart/2005/8/layout/cycle5"/>
    <dgm:cxn modelId="{9ECF119A-AD33-40D4-A652-FCCF577A126D}" type="presParOf" srcId="{3F096983-3AC5-4575-8253-AF824E08F5B3}" destId="{3DFB017D-7A0C-4703-AD14-FF499594D5CE}" srcOrd="8" destOrd="0" presId="urn:microsoft.com/office/officeart/2005/8/layout/cycle5"/>
    <dgm:cxn modelId="{EC3FAE54-CAA1-439B-AB12-DAF2DDFED28B}" type="presParOf" srcId="{3F096983-3AC5-4575-8253-AF824E08F5B3}" destId="{BC3553EA-3961-42BE-A4DE-3E0779D2CF61}" srcOrd="9" destOrd="0" presId="urn:microsoft.com/office/officeart/2005/8/layout/cycle5"/>
    <dgm:cxn modelId="{6A2635CF-CB79-434B-8391-3EF57D7AAC5C}" type="presParOf" srcId="{3F096983-3AC5-4575-8253-AF824E08F5B3}" destId="{66541BAD-44D8-496A-ADC3-7BBF82A3A97F}" srcOrd="10" destOrd="0" presId="urn:microsoft.com/office/officeart/2005/8/layout/cycle5"/>
    <dgm:cxn modelId="{A181C36F-CC21-46D4-9865-FAEBEADF0468}" type="presParOf" srcId="{3F096983-3AC5-4575-8253-AF824E08F5B3}" destId="{FBB842B9-1452-4C9B-B732-D85DB49EBF94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F7C80-813B-4099-8330-4211CF6038A0}">
      <dsp:nvSpPr>
        <dsp:cNvPr id="0" name=""/>
        <dsp:cNvSpPr/>
      </dsp:nvSpPr>
      <dsp:spPr>
        <a:xfrm rot="5400000">
          <a:off x="-192361" y="193403"/>
          <a:ext cx="1282413" cy="8976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400" kern="1200" dirty="0" smtClean="0"/>
            <a:t>Step 1</a:t>
          </a:r>
          <a:endParaRPr kumimoji="1" lang="ja-JP" altLang="en-US" sz="2400" kern="1200" dirty="0"/>
        </a:p>
      </dsp:txBody>
      <dsp:txXfrm rot="-5400000">
        <a:off x="2" y="449886"/>
        <a:ext cx="897689" cy="384724"/>
      </dsp:txXfrm>
    </dsp:sp>
    <dsp:sp modelId="{72181377-9872-498B-A15C-E5DE19F1DF55}">
      <dsp:nvSpPr>
        <dsp:cNvPr id="0" name=""/>
        <dsp:cNvSpPr/>
      </dsp:nvSpPr>
      <dsp:spPr>
        <a:xfrm rot="5400000">
          <a:off x="3736491" y="-2837760"/>
          <a:ext cx="833568" cy="65111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3800" kern="1200" dirty="0" smtClean="0"/>
            <a:t>鳥の鳴き声を録音</a:t>
          </a:r>
          <a:endParaRPr kumimoji="1" lang="ja-JP" altLang="en-US" sz="3800" kern="1200" dirty="0"/>
        </a:p>
      </dsp:txBody>
      <dsp:txXfrm rot="-5400000">
        <a:off x="897690" y="41732"/>
        <a:ext cx="6470481" cy="752186"/>
      </dsp:txXfrm>
    </dsp:sp>
    <dsp:sp modelId="{BF9CD8F5-49B6-43BD-B8D6-C0CC0179238F}">
      <dsp:nvSpPr>
        <dsp:cNvPr id="0" name=""/>
        <dsp:cNvSpPr/>
      </dsp:nvSpPr>
      <dsp:spPr>
        <a:xfrm rot="5400000">
          <a:off x="-192361" y="1276767"/>
          <a:ext cx="1282413" cy="8976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400" kern="1200" dirty="0" smtClean="0"/>
            <a:t>Step 2</a:t>
          </a:r>
          <a:endParaRPr kumimoji="1" lang="ja-JP" altLang="en-US" sz="2400" kern="1200" dirty="0"/>
        </a:p>
      </dsp:txBody>
      <dsp:txXfrm rot="-5400000">
        <a:off x="2" y="1533250"/>
        <a:ext cx="897689" cy="384724"/>
      </dsp:txXfrm>
    </dsp:sp>
    <dsp:sp modelId="{F0F7C111-CF13-4AFF-8436-61F038E56FDD}">
      <dsp:nvSpPr>
        <dsp:cNvPr id="0" name=""/>
        <dsp:cNvSpPr/>
      </dsp:nvSpPr>
      <dsp:spPr>
        <a:xfrm rot="5400000">
          <a:off x="3736491" y="-1754396"/>
          <a:ext cx="833568" cy="65111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3800" kern="1200" dirty="0" smtClean="0"/>
            <a:t>ソフトを使って種解析</a:t>
          </a:r>
          <a:endParaRPr kumimoji="1" lang="ja-JP" altLang="en-US" sz="3800" kern="1200" dirty="0"/>
        </a:p>
      </dsp:txBody>
      <dsp:txXfrm rot="-5400000">
        <a:off x="897690" y="1125096"/>
        <a:ext cx="6470481" cy="752186"/>
      </dsp:txXfrm>
    </dsp:sp>
    <dsp:sp modelId="{034005B4-0DE7-4B2D-AAB7-3EF1B0DCD35F}">
      <dsp:nvSpPr>
        <dsp:cNvPr id="0" name=""/>
        <dsp:cNvSpPr/>
      </dsp:nvSpPr>
      <dsp:spPr>
        <a:xfrm rot="5400000">
          <a:off x="-192361" y="2360132"/>
          <a:ext cx="1282413" cy="8976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400" kern="1200" dirty="0" smtClean="0"/>
            <a:t>Step 3</a:t>
          </a:r>
          <a:endParaRPr kumimoji="1" lang="ja-JP" altLang="en-US" sz="2400" kern="1200" dirty="0"/>
        </a:p>
      </dsp:txBody>
      <dsp:txXfrm rot="-5400000">
        <a:off x="2" y="2616615"/>
        <a:ext cx="897689" cy="384724"/>
      </dsp:txXfrm>
    </dsp:sp>
    <dsp:sp modelId="{16B4197C-80A7-49D8-9B38-21E3B328E4CA}">
      <dsp:nvSpPr>
        <dsp:cNvPr id="0" name=""/>
        <dsp:cNvSpPr/>
      </dsp:nvSpPr>
      <dsp:spPr>
        <a:xfrm rot="5400000">
          <a:off x="3736491" y="-671032"/>
          <a:ext cx="833568" cy="65111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3800" kern="1200" dirty="0" smtClean="0"/>
            <a:t>観測記録としてどこかへ発表</a:t>
          </a:r>
          <a:endParaRPr kumimoji="1" lang="ja-JP" altLang="en-US" sz="3800" kern="1200" dirty="0"/>
        </a:p>
      </dsp:txBody>
      <dsp:txXfrm rot="-5400000">
        <a:off x="897690" y="2208460"/>
        <a:ext cx="6470481" cy="7521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EBFE8-9C02-4BA4-9A6F-D85A085251C8}">
      <dsp:nvSpPr>
        <dsp:cNvPr id="0" name=""/>
        <dsp:cNvSpPr/>
      </dsp:nvSpPr>
      <dsp:spPr>
        <a:xfrm>
          <a:off x="1948429" y="75922"/>
          <a:ext cx="1908690" cy="8431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/>
            <a:t>特徴の検討</a:t>
          </a:r>
          <a:endParaRPr kumimoji="1" lang="ja-JP" altLang="en-US" sz="2400" kern="1200" dirty="0"/>
        </a:p>
      </dsp:txBody>
      <dsp:txXfrm>
        <a:off x="1989588" y="117081"/>
        <a:ext cx="1826372" cy="760834"/>
      </dsp:txXfrm>
    </dsp:sp>
    <dsp:sp modelId="{64AFD9AB-0140-42F0-B7BF-D7BC777BDAC5}">
      <dsp:nvSpPr>
        <dsp:cNvPr id="0" name=""/>
        <dsp:cNvSpPr/>
      </dsp:nvSpPr>
      <dsp:spPr>
        <a:xfrm>
          <a:off x="1508838" y="497499"/>
          <a:ext cx="2787873" cy="2787873"/>
        </a:xfrm>
        <a:custGeom>
          <a:avLst/>
          <a:gdLst/>
          <a:ahLst/>
          <a:cxnLst/>
          <a:rect l="0" t="0" r="0" b="0"/>
          <a:pathLst>
            <a:path>
              <a:moveTo>
                <a:pt x="2458834" y="494463"/>
              </a:moveTo>
              <a:arcTo wR="1393936" hR="1393936" stAng="19188821" swAng="1217670"/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428D55-FB3D-4534-B58D-D134DC44D959}">
      <dsp:nvSpPr>
        <dsp:cNvPr id="0" name=""/>
        <dsp:cNvSpPr/>
      </dsp:nvSpPr>
      <dsp:spPr>
        <a:xfrm>
          <a:off x="3275154" y="1571105"/>
          <a:ext cx="2043115" cy="64066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/>
            <a:t>識別テスト</a:t>
          </a:r>
          <a:endParaRPr kumimoji="1" lang="ja-JP" altLang="en-US" sz="2400" kern="1200" dirty="0"/>
        </a:p>
      </dsp:txBody>
      <dsp:txXfrm>
        <a:off x="3306428" y="1602379"/>
        <a:ext cx="1980567" cy="578113"/>
      </dsp:txXfrm>
    </dsp:sp>
    <dsp:sp modelId="{218C5EED-059F-4810-8FE3-05BFB123F5FD}">
      <dsp:nvSpPr>
        <dsp:cNvPr id="0" name=""/>
        <dsp:cNvSpPr/>
      </dsp:nvSpPr>
      <dsp:spPr>
        <a:xfrm>
          <a:off x="1280776" y="319111"/>
          <a:ext cx="2787873" cy="2787873"/>
        </a:xfrm>
        <a:custGeom>
          <a:avLst/>
          <a:gdLst/>
          <a:ahLst/>
          <a:cxnLst/>
          <a:rect l="0" t="0" r="0" b="0"/>
          <a:pathLst>
            <a:path>
              <a:moveTo>
                <a:pt x="2597471" y="2097188"/>
              </a:moveTo>
              <a:arcTo wR="1393936" hR="1393936" stAng="1817922" swAng="1764156"/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F8C8B5-3A59-4819-AC7F-04C8A6758E70}">
      <dsp:nvSpPr>
        <dsp:cNvPr id="0" name=""/>
        <dsp:cNvSpPr/>
      </dsp:nvSpPr>
      <dsp:spPr>
        <a:xfrm>
          <a:off x="1047760" y="3014716"/>
          <a:ext cx="3710028" cy="54131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/>
            <a:t>特徴抽出クラスの設計</a:t>
          </a:r>
          <a:endParaRPr kumimoji="1" lang="ja-JP" altLang="en-US" sz="2400" kern="1200" dirty="0"/>
        </a:p>
      </dsp:txBody>
      <dsp:txXfrm>
        <a:off x="1074185" y="3041141"/>
        <a:ext cx="3657178" cy="488462"/>
      </dsp:txXfrm>
    </dsp:sp>
    <dsp:sp modelId="{3DFB017D-7A0C-4703-AD14-FF499594D5CE}">
      <dsp:nvSpPr>
        <dsp:cNvPr id="0" name=""/>
        <dsp:cNvSpPr/>
      </dsp:nvSpPr>
      <dsp:spPr>
        <a:xfrm>
          <a:off x="1736900" y="319111"/>
          <a:ext cx="2787873" cy="2787873"/>
        </a:xfrm>
        <a:custGeom>
          <a:avLst/>
          <a:gdLst/>
          <a:ahLst/>
          <a:cxnLst/>
          <a:rect l="0" t="0" r="0" b="0"/>
          <a:pathLst>
            <a:path>
              <a:moveTo>
                <a:pt x="690684" y="2597471"/>
              </a:moveTo>
              <a:arcTo wR="1393936" hR="1393936" stAng="7217922" swAng="1764156"/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553EA-3961-42BE-A4DE-3E0779D2CF61}">
      <dsp:nvSpPr>
        <dsp:cNvPr id="0" name=""/>
        <dsp:cNvSpPr/>
      </dsp:nvSpPr>
      <dsp:spPr>
        <a:xfrm>
          <a:off x="705722" y="1571105"/>
          <a:ext cx="1606232" cy="64066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/>
            <a:t>特徴抽出</a:t>
          </a:r>
          <a:endParaRPr kumimoji="1" lang="ja-JP" altLang="en-US" sz="2400" kern="1200" dirty="0"/>
        </a:p>
      </dsp:txBody>
      <dsp:txXfrm>
        <a:off x="736996" y="1602379"/>
        <a:ext cx="1543684" cy="578113"/>
      </dsp:txXfrm>
    </dsp:sp>
    <dsp:sp modelId="{FBB842B9-1452-4C9B-B732-D85DB49EBF94}">
      <dsp:nvSpPr>
        <dsp:cNvPr id="0" name=""/>
        <dsp:cNvSpPr/>
      </dsp:nvSpPr>
      <dsp:spPr>
        <a:xfrm>
          <a:off x="1508838" y="497499"/>
          <a:ext cx="2787873" cy="2787873"/>
        </a:xfrm>
        <a:custGeom>
          <a:avLst/>
          <a:gdLst/>
          <a:ahLst/>
          <a:cxnLst/>
          <a:rect l="0" t="0" r="0" b="0"/>
          <a:pathLst>
            <a:path>
              <a:moveTo>
                <a:pt x="83166" y="919656"/>
              </a:moveTo>
              <a:arcTo wR="1393936" hR="1393936" stAng="11993509" swAng="1217670"/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E685A-6CB9-44D5-A35F-2F6E4FCD6321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7B3D4-C9BC-47F7-8079-DA6D86A577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707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7B3D4-C9BC-47F7-8079-DA6D86A5777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770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124744"/>
            <a:ext cx="8640960" cy="225556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開発の流れ </a:t>
            </a:r>
            <a:r>
              <a:rPr kumimoji="1" lang="en-US" altLang="ja-JP" dirty="0" smtClean="0"/>
              <a:t>for </a:t>
            </a:r>
            <a:r>
              <a:rPr kumimoji="1" lang="ja-JP" altLang="en-US" dirty="0" smtClean="0"/>
              <a:t>ビギナー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最終</a:t>
            </a:r>
            <a:r>
              <a:rPr lang="ja-JP" altLang="en-US" dirty="0" smtClean="0"/>
              <a:t>更新：</a:t>
            </a:r>
            <a:r>
              <a:rPr kumimoji="1" lang="en-US" altLang="ja-JP" dirty="0" smtClean="0"/>
              <a:t>2017/03/05</a:t>
            </a:r>
            <a:endParaRPr kumimoji="1" lang="en-US" altLang="ja-JP" dirty="0" smtClean="0"/>
          </a:p>
          <a:p>
            <a:r>
              <a:rPr lang="en-US" altLang="ja-JP" dirty="0" smtClean="0"/>
              <a:t>Katsuhiro Morishita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884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エンドユーザー側の作業の流れ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403082"/>
              </p:ext>
            </p:extLst>
          </p:nvPr>
        </p:nvGraphicFramePr>
        <p:xfrm>
          <a:off x="871538" y="2674938"/>
          <a:ext cx="7408862" cy="3451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081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アプリ</a:t>
            </a:r>
            <a:r>
              <a:rPr kumimoji="1" lang="ja-JP" altLang="en-US" dirty="0" smtClean="0"/>
              <a:t>開発の流れ</a:t>
            </a:r>
            <a:endParaRPr kumimoji="1" lang="ja-JP" altLang="en-US" dirty="0"/>
          </a:p>
        </p:txBody>
      </p:sp>
      <p:graphicFrame>
        <p:nvGraphicFramePr>
          <p:cNvPr id="2" name="図表 1"/>
          <p:cNvGraphicFramePr/>
          <p:nvPr>
            <p:extLst>
              <p:ext uri="{D42A27DB-BD31-4B8C-83A1-F6EECF244321}">
                <p14:modId xmlns:p14="http://schemas.microsoft.com/office/powerpoint/2010/main" val="258804354"/>
              </p:ext>
            </p:extLst>
          </p:nvPr>
        </p:nvGraphicFramePr>
        <p:xfrm>
          <a:off x="827584" y="1988840"/>
          <a:ext cx="6023992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角丸四角形 2"/>
          <p:cNvSpPr/>
          <p:nvPr/>
        </p:nvSpPr>
        <p:spPr>
          <a:xfrm>
            <a:off x="160699" y="1556792"/>
            <a:ext cx="2088232" cy="768881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sz="2400" dirty="0">
                <a:solidFill>
                  <a:sysClr val="windowText" lastClr="000000"/>
                </a:solidFill>
              </a:rPr>
              <a:t>教師</a:t>
            </a:r>
            <a:r>
              <a:rPr lang="ja-JP" altLang="en-US" sz="2400" dirty="0" smtClean="0">
                <a:solidFill>
                  <a:sysClr val="windowText" lastClr="000000"/>
                </a:solidFill>
              </a:rPr>
              <a:t>データ用</a:t>
            </a:r>
            <a:endParaRPr lang="en-US" altLang="ja-JP" sz="2400" dirty="0" smtClean="0">
              <a:solidFill>
                <a:sysClr val="windowText" lastClr="000000"/>
              </a:solidFill>
            </a:endParaRPr>
          </a:p>
          <a:p>
            <a:pPr lvl="0" algn="ctr"/>
            <a:r>
              <a:rPr lang="ja-JP" altLang="en-US" sz="2400" dirty="0" smtClean="0">
                <a:solidFill>
                  <a:sysClr val="windowText" lastClr="000000"/>
                </a:solidFill>
              </a:rPr>
              <a:t>音源生成</a:t>
            </a:r>
            <a:endParaRPr lang="ja-JP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960863" y="4208063"/>
            <a:ext cx="3048698" cy="1957241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sz="2400" dirty="0" smtClean="0">
                <a:solidFill>
                  <a:sysClr val="windowText" lastClr="000000"/>
                </a:solidFill>
              </a:rPr>
              <a:t>学習済みのニューラルネットパラメータ及びソフトをエンドユーザへの供給</a:t>
            </a:r>
            <a:endParaRPr lang="ja-JP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9" name="曲折矢印 8"/>
          <p:cNvSpPr/>
          <p:nvPr/>
        </p:nvSpPr>
        <p:spPr>
          <a:xfrm rot="10800000" flipH="1">
            <a:off x="683568" y="2492896"/>
            <a:ext cx="738893" cy="100811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曲折矢印 9"/>
          <p:cNvSpPr/>
          <p:nvPr/>
        </p:nvSpPr>
        <p:spPr>
          <a:xfrm rot="5400000">
            <a:off x="6285337" y="3083815"/>
            <a:ext cx="893806" cy="100811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1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学習データの作り方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47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79512" y="1988840"/>
            <a:ext cx="8784977" cy="4464496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ユーザは複数の鳥の識別</a:t>
            </a:r>
            <a:r>
              <a:rPr lang="ja-JP" altLang="en-US" dirty="0" smtClean="0"/>
              <a:t>をやりたいとする</a:t>
            </a:r>
            <a:endParaRPr lang="en-US" altLang="ja-JP" dirty="0" smtClean="0"/>
          </a:p>
          <a:p>
            <a:r>
              <a:rPr kumimoji="1" lang="ja-JP" altLang="en-US" dirty="0" smtClean="0"/>
              <a:t>普通なら対象とする複数の鳥種の教師データを一度に作る</a:t>
            </a:r>
            <a:endParaRPr kumimoji="1" lang="en-US" altLang="ja-JP" dirty="0" smtClean="0"/>
          </a:p>
          <a:p>
            <a:r>
              <a:rPr lang="ja-JP" altLang="en-US" dirty="0"/>
              <a:t>ただし</a:t>
            </a:r>
            <a:r>
              <a:rPr lang="ja-JP" altLang="en-US" dirty="0" smtClean="0"/>
              <a:t>、複数種の教師データを学習・識別させると雑音の処理や未知データに関する処理が曖昧となり、また検証が不可能（やり辛い）となる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未分類の鳥を将来的に識別対象とするケースを考えると、安易に雑音と分類できない</a:t>
            </a:r>
            <a:endParaRPr lang="en-US" altLang="ja-JP" dirty="0" smtClean="0"/>
          </a:p>
          <a:p>
            <a:r>
              <a:rPr kumimoji="1" lang="ja-JP" altLang="en-US" dirty="0"/>
              <a:t>従って</a:t>
            </a:r>
            <a:r>
              <a:rPr kumimoji="1" lang="ja-JP" altLang="en-US" dirty="0" smtClean="0"/>
              <a:t>、複数種識別がゴールでも初めは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分類システムを目指す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例えば、キビタキとそれ以外に分ける</a:t>
            </a:r>
            <a:endParaRPr kumimoji="1" lang="en-US" altLang="ja-JP" dirty="0" smtClean="0"/>
          </a:p>
          <a:p>
            <a:r>
              <a:rPr lang="en-US" altLang="ja-JP" dirty="0"/>
              <a:t>2</a:t>
            </a:r>
            <a:r>
              <a:rPr lang="ja-JP" altLang="en-US" dirty="0"/>
              <a:t>分類用</a:t>
            </a:r>
            <a:r>
              <a:rPr lang="ja-JP" altLang="en-US" dirty="0" smtClean="0"/>
              <a:t>の識別器を構成できるようになったら、これを組み合わせて多種分類システムを構築すればよい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鳥の種類別に人の役割</a:t>
            </a:r>
            <a:r>
              <a:rPr kumimoji="1" lang="ja-JP" altLang="en-US" dirty="0"/>
              <a:t>分</a:t>
            </a:r>
            <a:r>
              <a:rPr kumimoji="1" lang="ja-JP" altLang="en-US" dirty="0" smtClean="0"/>
              <a:t>担が可能なのでより効率的</a:t>
            </a: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基本的には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分類システムの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構築を目指せばよい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152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音源を分けて学習データを作る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55785" y="2672916"/>
            <a:ext cx="2267744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再生時間が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分以上の</a:t>
            </a:r>
            <a:r>
              <a:rPr kumimoji="1" lang="en-US" altLang="ja-JP" dirty="0" smtClean="0"/>
              <a:t>WAVE</a:t>
            </a:r>
            <a:r>
              <a:rPr kumimoji="1" lang="ja-JP" altLang="en-US" dirty="0" smtClean="0"/>
              <a:t>音源</a:t>
            </a:r>
            <a:endParaRPr kumimoji="1" lang="ja-JP" altLang="en-US" dirty="0"/>
          </a:p>
        </p:txBody>
      </p:sp>
      <p:sp>
        <p:nvSpPr>
          <p:cNvPr id="5" name="左中かっこ 4"/>
          <p:cNvSpPr/>
          <p:nvPr/>
        </p:nvSpPr>
        <p:spPr>
          <a:xfrm>
            <a:off x="3003250" y="2735922"/>
            <a:ext cx="576064" cy="8100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79314" y="2817802"/>
            <a:ext cx="4881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kumimoji="1" lang="ja-JP" altLang="en-US" dirty="0" smtClean="0"/>
              <a:t>識別対象の鳥の鳴き声が入っている音源</a:t>
            </a:r>
            <a:endParaRPr kumimoji="1" lang="en-US" altLang="ja-JP" dirty="0" smtClean="0"/>
          </a:p>
          <a:p>
            <a:pPr marL="342900" indent="-342900">
              <a:buAutoNum type="arabicParenR"/>
            </a:pPr>
            <a:r>
              <a:rPr lang="ja-JP" altLang="en-US" dirty="0"/>
              <a:t>完全</a:t>
            </a:r>
            <a:r>
              <a:rPr lang="ja-JP" altLang="en-US" dirty="0" smtClean="0"/>
              <a:t>に無関係の音源</a:t>
            </a:r>
            <a:endParaRPr kumimoji="1" lang="ja-JP" altLang="en-US" dirty="0"/>
          </a:p>
        </p:txBody>
      </p:sp>
      <p:sp>
        <p:nvSpPr>
          <p:cNvPr id="7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07504" y="4005064"/>
            <a:ext cx="8928991" cy="2376264"/>
          </a:xfrm>
        </p:spPr>
        <p:txBody>
          <a:bodyPr>
            <a:normAutofit fontScale="92500"/>
          </a:bodyPr>
          <a:lstStyle/>
          <a:p>
            <a:r>
              <a:rPr kumimoji="1" lang="en-US" altLang="ja-JP" dirty="0" smtClean="0"/>
              <a:t>1)</a:t>
            </a:r>
            <a:r>
              <a:rPr kumimoji="1" lang="ja-JP" altLang="en-US" dirty="0" smtClean="0"/>
              <a:t>の音源については生成された特徴ベクトルを人力で分類する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補助</a:t>
            </a:r>
            <a:r>
              <a:rPr lang="ja-JP" altLang="en-US" dirty="0" smtClean="0"/>
              <a:t>ツールなら作成済み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対象の鳥で</a:t>
            </a:r>
            <a:r>
              <a:rPr lang="ja-JP" altLang="en-US" dirty="0" smtClean="0"/>
              <a:t>なければ雑音に分類する</a:t>
            </a:r>
            <a:endParaRPr lang="en-US" altLang="ja-JP" dirty="0" smtClean="0"/>
          </a:p>
          <a:p>
            <a:r>
              <a:rPr kumimoji="1" lang="en-US" altLang="ja-JP" dirty="0"/>
              <a:t>2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の音源については、生成された特徴ベクトルを</a:t>
            </a:r>
            <a:r>
              <a:rPr lang="ja-JP" altLang="en-US" dirty="0"/>
              <a:t>全て</a:t>
            </a:r>
            <a:r>
              <a:rPr kumimoji="1" lang="ja-JP" altLang="en-US" dirty="0" smtClean="0"/>
              <a:t>雑音に分類する</a:t>
            </a:r>
            <a:endParaRPr kumimoji="1" lang="en-US" altLang="ja-JP" dirty="0" smtClean="0"/>
          </a:p>
          <a:p>
            <a:r>
              <a:rPr lang="ja-JP" altLang="en-US" dirty="0" smtClean="0"/>
              <a:t>経験的には、雑音データは識別対象の</a:t>
            </a:r>
            <a:r>
              <a:rPr lang="en-US" altLang="ja-JP" dirty="0" smtClean="0"/>
              <a:t>10</a:t>
            </a:r>
            <a:r>
              <a:rPr lang="ja-JP" altLang="en-US" dirty="0" smtClean="0"/>
              <a:t>倍～</a:t>
            </a:r>
            <a:r>
              <a:rPr lang="en-US" altLang="ja-JP" dirty="0" smtClean="0"/>
              <a:t>20</a:t>
            </a:r>
            <a:r>
              <a:rPr lang="ja-JP" altLang="en-US" dirty="0" smtClean="0"/>
              <a:t>倍あれば十分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ただし</a:t>
            </a:r>
            <a:r>
              <a:rPr kumimoji="1" lang="ja-JP" altLang="en-US" dirty="0" smtClean="0"/>
              <a:t>、音の種類（他の鳥・虫・風・車・ヘリ）にあまり偏りのないこと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691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orishita\AppData\Local\Microsoft\Windows\Temporary Internet Files\Content.IE5\M52K13SH\MC90023956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326" y="2536545"/>
            <a:ext cx="1641348" cy="178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1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アングル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847</TotalTime>
  <Words>349</Words>
  <Application>Microsoft Office PowerPoint</Application>
  <PresentationFormat>画面に合わせる (4:3)</PresentationFormat>
  <Paragraphs>42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HG創英角ｺﾞｼｯｸUB</vt:lpstr>
      <vt:lpstr>ＭＳ Ｐゴシック</vt:lpstr>
      <vt:lpstr>Calibri</vt:lpstr>
      <vt:lpstr>Franklin Gothic Book</vt:lpstr>
      <vt:lpstr>Franklin Gothic Medium</vt:lpstr>
      <vt:lpstr>Symbol</vt:lpstr>
      <vt:lpstr>ウェーブ</vt:lpstr>
      <vt:lpstr>開発の流れ for ビギナー </vt:lpstr>
      <vt:lpstr>エンドユーザー側の作業の流れ</vt:lpstr>
      <vt:lpstr>アプリ開発の流れ</vt:lpstr>
      <vt:lpstr>学習データの作り方</vt:lpstr>
      <vt:lpstr>基本的には2分類システムの 構築を目指せばよい</vt:lpstr>
      <vt:lpstr>音源を分けて学習データを作る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morishita</dc:creator>
  <cp:lastModifiedBy>森下 功啓</cp:lastModifiedBy>
  <cp:revision>103</cp:revision>
  <dcterms:created xsi:type="dcterms:W3CDTF">2012-06-17T10:27:42Z</dcterms:created>
  <dcterms:modified xsi:type="dcterms:W3CDTF">2017-03-05T08:24:41Z</dcterms:modified>
</cp:coreProperties>
</file>