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56" r:id="rId4"/>
    <p:sldId id="257"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2013/3/17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2013/3/17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2013/3/17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2013/3/17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2013/3/17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2013/3/17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2013/3/17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2013/3/17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2013/3/17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2013/3/17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2013/3/17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2013/3/17</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python.j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morimori2008.web.fc2.com/contents/PCprograming/python/python.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95536" y="135589"/>
            <a:ext cx="7704856" cy="523220"/>
          </a:xfrm>
          <a:prstGeom prst="rect">
            <a:avLst/>
          </a:prstGeom>
          <a:noFill/>
        </p:spPr>
        <p:txBody>
          <a:bodyPr wrap="square" rtlCol="0">
            <a:spAutoFit/>
          </a:bodyPr>
          <a:lstStyle/>
          <a:p>
            <a:r>
              <a:rPr lang="ja-JP" altLang="en-US" sz="2800" dirty="0"/>
              <a:t>このスクリプト</a:t>
            </a:r>
            <a:r>
              <a:rPr lang="ja-JP" altLang="en-US" sz="2800" dirty="0" smtClean="0"/>
              <a:t>の説明</a:t>
            </a:r>
            <a:endParaRPr kumimoji="1" lang="ja-JP" altLang="en-US" sz="2800" dirty="0"/>
          </a:p>
        </p:txBody>
      </p:sp>
      <p:sp>
        <p:nvSpPr>
          <p:cNvPr id="3" name="テキスト ボックス 2"/>
          <p:cNvSpPr txBox="1"/>
          <p:nvPr/>
        </p:nvSpPr>
        <p:spPr>
          <a:xfrm>
            <a:off x="1115616" y="1268760"/>
            <a:ext cx="7128792" cy="2862322"/>
          </a:xfrm>
          <a:prstGeom prst="rect">
            <a:avLst/>
          </a:prstGeom>
          <a:noFill/>
        </p:spPr>
        <p:txBody>
          <a:bodyPr wrap="square" rtlCol="0">
            <a:spAutoFit/>
          </a:bodyPr>
          <a:lstStyle/>
          <a:p>
            <a:r>
              <a:rPr kumimoji="1" lang="ja-JP" altLang="en-US" dirty="0" smtClean="0"/>
              <a:t>　このプログラムは、</a:t>
            </a:r>
            <a:r>
              <a:rPr kumimoji="1" lang="en-US" altLang="ja-JP" dirty="0" smtClean="0"/>
              <a:t>”Bird Recognizer With Song.exe”</a:t>
            </a:r>
            <a:r>
              <a:rPr kumimoji="1" lang="ja-JP" altLang="en-US" dirty="0" smtClean="0"/>
              <a:t>によって生成された識別結果の取りまとめを行う</a:t>
            </a:r>
            <a:r>
              <a:rPr kumimoji="1" lang="en-US" altLang="ja-JP" dirty="0" smtClean="0"/>
              <a:t>Python</a:t>
            </a:r>
            <a:r>
              <a:rPr kumimoji="1" lang="ja-JP" altLang="en-US" dirty="0" smtClean="0"/>
              <a:t>（パイソン）スクリプトです。</a:t>
            </a:r>
            <a:endParaRPr kumimoji="1" lang="en-US" altLang="ja-JP" dirty="0" smtClean="0"/>
          </a:p>
          <a:p>
            <a:endParaRPr lang="en-US" altLang="ja-JP" dirty="0"/>
          </a:p>
          <a:p>
            <a:r>
              <a:rPr kumimoji="1" lang="ja-JP" altLang="en-US" dirty="0" smtClean="0"/>
              <a:t>　</a:t>
            </a:r>
            <a:r>
              <a:rPr kumimoji="1" lang="en-US" altLang="ja-JP" dirty="0" smtClean="0"/>
              <a:t>Python</a:t>
            </a:r>
            <a:r>
              <a:rPr kumimoji="1" lang="ja-JP" altLang="en-US" dirty="0" smtClean="0"/>
              <a:t>は、誰が書いても同じコードになるように意識されたスクリプト言語です。小さなプログラムやテキストファイルを処理する際によく利用されます。詳しくは</a:t>
            </a:r>
            <a:r>
              <a:rPr lang="en-US" altLang="ja-JP" dirty="0">
                <a:hlinkClick r:id="rId2"/>
              </a:rPr>
              <a:t>http://www.python.jp</a:t>
            </a:r>
            <a:r>
              <a:rPr lang="en-US" altLang="ja-JP" dirty="0" smtClean="0">
                <a:hlinkClick r:id="rId2"/>
              </a:rPr>
              <a:t>/</a:t>
            </a:r>
            <a:r>
              <a:rPr lang="ja-JP" altLang="en-US" dirty="0" smtClean="0"/>
              <a:t>をご覧ください。</a:t>
            </a:r>
            <a:endParaRPr lang="en-US" altLang="ja-JP" dirty="0" smtClean="0"/>
          </a:p>
          <a:p>
            <a:endParaRPr kumimoji="1" lang="en-US" altLang="ja-JP" dirty="0" smtClean="0"/>
          </a:p>
          <a:p>
            <a:endParaRPr kumimoji="1" lang="en-US" altLang="ja-JP" dirty="0"/>
          </a:p>
          <a:p>
            <a:r>
              <a:rPr kumimoji="1" lang="ja-JP" altLang="en-US" dirty="0" smtClean="0"/>
              <a:t>　このスクリプトを実行することによって、</a:t>
            </a:r>
            <a:r>
              <a:rPr kumimoji="1" lang="en-US" altLang="ja-JP" dirty="0" smtClean="0"/>
              <a:t>1</a:t>
            </a:r>
            <a:r>
              <a:rPr kumimoji="1" lang="ja-JP" altLang="en-US" dirty="0" smtClean="0"/>
              <a:t>日毎の“キビタキ”の検出数をカウントした結果を</a:t>
            </a:r>
            <a:r>
              <a:rPr kumimoji="1" lang="en-US" altLang="ja-JP" dirty="0" smtClean="0"/>
              <a:t>”count.csv”</a:t>
            </a:r>
            <a:r>
              <a:rPr kumimoji="1" lang="ja-JP" altLang="en-US" dirty="0" smtClean="0"/>
              <a:t>へ出力します。</a:t>
            </a:r>
            <a:endParaRPr kumimoji="1" lang="ja-JP" altLang="en-US" dirty="0"/>
          </a:p>
        </p:txBody>
      </p:sp>
      <p:pic>
        <p:nvPicPr>
          <p:cNvPr id="3074" name="Picture 2" descr="home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97328"/>
            <a:ext cx="1497968"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11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95536" y="135589"/>
            <a:ext cx="7704856" cy="523220"/>
          </a:xfrm>
          <a:prstGeom prst="rect">
            <a:avLst/>
          </a:prstGeom>
          <a:noFill/>
        </p:spPr>
        <p:txBody>
          <a:bodyPr wrap="square" rtlCol="0">
            <a:spAutoFit/>
          </a:bodyPr>
          <a:lstStyle/>
          <a:p>
            <a:r>
              <a:rPr lang="ja-JP" altLang="en-US" sz="2800" dirty="0"/>
              <a:t>実行方法</a:t>
            </a:r>
            <a:endParaRPr kumimoji="1" lang="ja-JP" altLang="en-US" sz="2800" dirty="0"/>
          </a:p>
        </p:txBody>
      </p:sp>
      <p:sp>
        <p:nvSpPr>
          <p:cNvPr id="3" name="テキスト ボックス 2"/>
          <p:cNvSpPr txBox="1"/>
          <p:nvPr/>
        </p:nvSpPr>
        <p:spPr>
          <a:xfrm>
            <a:off x="899592" y="836712"/>
            <a:ext cx="7776864" cy="3416320"/>
          </a:xfrm>
          <a:prstGeom prst="rect">
            <a:avLst/>
          </a:prstGeom>
          <a:noFill/>
        </p:spPr>
        <p:txBody>
          <a:bodyPr wrap="square" rtlCol="0">
            <a:spAutoFit/>
          </a:bodyPr>
          <a:lstStyle/>
          <a:p>
            <a:pPr marL="400050" indent="-400050">
              <a:buFont typeface="+mj-lt"/>
              <a:buAutoNum type="alphaUcParenR"/>
            </a:pPr>
            <a:r>
              <a:rPr kumimoji="1" lang="en-US" altLang="ja-JP" dirty="0" smtClean="0"/>
              <a:t>Python</a:t>
            </a:r>
            <a:r>
              <a:rPr kumimoji="1" lang="ja-JP" altLang="en-US" dirty="0" smtClean="0"/>
              <a:t>スクリプトの実行環境の構築</a:t>
            </a:r>
            <a:endParaRPr lang="en-US" altLang="ja-JP" dirty="0"/>
          </a:p>
          <a:p>
            <a:pPr lvl="1"/>
            <a:r>
              <a:rPr lang="ja-JP" altLang="en-US" dirty="0" smtClean="0"/>
              <a:t>終わっていない方は、以下のリンクを参考に環境を整えて下さい。</a:t>
            </a:r>
            <a:endParaRPr lang="en-US" altLang="ja-JP" dirty="0" smtClean="0"/>
          </a:p>
          <a:p>
            <a:pPr lvl="1"/>
            <a:r>
              <a:rPr lang="en-US" altLang="ja-JP" dirty="0" smtClean="0">
                <a:hlinkClick r:id="rId2"/>
              </a:rPr>
              <a:t>http</a:t>
            </a:r>
            <a:r>
              <a:rPr lang="en-US" altLang="ja-JP" dirty="0">
                <a:hlinkClick r:id="rId2"/>
              </a:rPr>
              <a:t>://</a:t>
            </a:r>
            <a:r>
              <a:rPr lang="en-US" altLang="ja-JP" dirty="0" smtClean="0">
                <a:hlinkClick r:id="rId2"/>
              </a:rPr>
              <a:t>morimori2008.web.fc2.com/contents/PCprograming/python/python.html</a:t>
            </a:r>
            <a:endParaRPr lang="en-US" altLang="ja-JP" dirty="0" smtClean="0"/>
          </a:p>
          <a:p>
            <a:pPr marL="857250" lvl="1" indent="-400050">
              <a:buFont typeface="+mj-lt"/>
              <a:buAutoNum type="alphaUcParenR"/>
            </a:pPr>
            <a:endParaRPr lang="en-US" altLang="ja-JP" dirty="0" smtClean="0"/>
          </a:p>
          <a:p>
            <a:pPr marL="400050" indent="-400050">
              <a:buFont typeface="+mj-lt"/>
              <a:buAutoNum type="alphaUcParenR"/>
            </a:pPr>
            <a:r>
              <a:rPr kumimoji="1" lang="ja-JP" altLang="en-US" dirty="0"/>
              <a:t>一つのフォルダ</a:t>
            </a:r>
            <a:r>
              <a:rPr kumimoji="1" lang="ja-JP" altLang="en-US" dirty="0" smtClean="0"/>
              <a:t>に、処理対象のファイルとスクリプトファイルを置く</a:t>
            </a:r>
            <a:endParaRPr kumimoji="1" lang="en-US" altLang="ja-JP" dirty="0" smtClean="0"/>
          </a:p>
          <a:p>
            <a:pPr marL="400050" indent="-400050">
              <a:buFont typeface="+mj-lt"/>
              <a:buAutoNum type="alphaUcParenR"/>
            </a:pPr>
            <a:r>
              <a:rPr kumimoji="1" lang="ja-JP" altLang="en-US" dirty="0" smtClean="0"/>
              <a:t>コマンドプロンプトのショートカットも同フォルダ内に作り、ショートカットのプロパティを開いて、作業フォルダ欄を空にする</a:t>
            </a:r>
            <a:endParaRPr kumimoji="1" lang="en-US" altLang="ja-JP" dirty="0" smtClean="0"/>
          </a:p>
          <a:p>
            <a:pPr marL="400050" indent="-400050">
              <a:buFont typeface="+mj-lt"/>
              <a:buAutoNum type="alphaUcParenR"/>
            </a:pPr>
            <a:r>
              <a:rPr kumimoji="1" lang="ja-JP" altLang="en-US" dirty="0" smtClean="0"/>
              <a:t>作ったショートカットからコマンドプロンプトを起動させる（ダブルクリック）</a:t>
            </a:r>
            <a:endParaRPr kumimoji="1" lang="en-US" altLang="ja-JP" dirty="0" smtClean="0"/>
          </a:p>
          <a:p>
            <a:pPr marL="400050" indent="-400050">
              <a:buFont typeface="+mj-lt"/>
              <a:buAutoNum type="alphaUcParenR"/>
            </a:pPr>
            <a:r>
              <a:rPr lang="ja-JP" altLang="en-US" dirty="0"/>
              <a:t>コンソールが開いたら</a:t>
            </a:r>
            <a:r>
              <a:rPr lang="ja-JP" altLang="en-US" dirty="0" smtClean="0"/>
              <a:t>、スクリプト名に続いて半角スペースで区切って処理したいファイル名を入力する</a:t>
            </a:r>
            <a:endParaRPr lang="en-US" altLang="ja-JP" dirty="0" smtClean="0"/>
          </a:p>
          <a:p>
            <a:pPr marL="400050" indent="-400050">
              <a:buFont typeface="+mj-lt"/>
              <a:buAutoNum type="alphaUcParenR"/>
            </a:pPr>
            <a:r>
              <a:rPr kumimoji="1" lang="ja-JP" altLang="en-US" dirty="0" smtClean="0"/>
              <a:t>エンターキーを押すとスクリプトが実行される</a:t>
            </a:r>
            <a:endParaRPr kumimoji="1" lang="ja-JP" altLang="en-US" dirty="0"/>
          </a:p>
        </p:txBody>
      </p:sp>
    </p:spTree>
    <p:extLst>
      <p:ext uri="{BB962C8B-B14F-4D97-AF65-F5344CB8AC3E}">
        <p14:creationId xmlns:p14="http://schemas.microsoft.com/office/powerpoint/2010/main" val="344441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74" y="1412776"/>
            <a:ext cx="8779249" cy="5262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395536" y="135589"/>
            <a:ext cx="7704856" cy="523220"/>
          </a:xfrm>
          <a:prstGeom prst="rect">
            <a:avLst/>
          </a:prstGeom>
          <a:noFill/>
        </p:spPr>
        <p:txBody>
          <a:bodyPr wrap="square" rtlCol="0">
            <a:spAutoFit/>
          </a:bodyPr>
          <a:lstStyle/>
          <a:p>
            <a:r>
              <a:rPr kumimoji="1" lang="ja-JP" altLang="en-US" sz="2800" dirty="0" smtClean="0"/>
              <a:t>処理対象としているファイル</a:t>
            </a:r>
            <a:endParaRPr kumimoji="1" lang="ja-JP" altLang="en-US" sz="2800" dirty="0"/>
          </a:p>
        </p:txBody>
      </p:sp>
      <p:sp>
        <p:nvSpPr>
          <p:cNvPr id="5" name="四角形吹き出し 4"/>
          <p:cNvSpPr/>
          <p:nvPr/>
        </p:nvSpPr>
        <p:spPr>
          <a:xfrm>
            <a:off x="1691681" y="764704"/>
            <a:ext cx="6984776" cy="1872208"/>
          </a:xfrm>
          <a:prstGeom prst="wedgeRectCallout">
            <a:avLst>
              <a:gd name="adj1" fmla="val -29756"/>
              <a:gd name="adj2" fmla="val 148202"/>
            </a:avLst>
          </a:prstGeom>
        </p:spPr>
        <p:style>
          <a:lnRef idx="1">
            <a:schemeClr val="dk1"/>
          </a:lnRef>
          <a:fillRef idx="2">
            <a:schemeClr val="dk1"/>
          </a:fillRef>
          <a:effectRef idx="1">
            <a:schemeClr val="dk1"/>
          </a:effectRef>
          <a:fontRef idx="minor">
            <a:schemeClr val="dk1"/>
          </a:fontRef>
        </p:style>
        <p:txBody>
          <a:bodyPr rtlCol="0" anchor="ctr"/>
          <a:lstStyle/>
          <a:p>
            <a:r>
              <a:rPr kumimoji="1" lang="en-US" altLang="ja-JP" dirty="0" smtClean="0"/>
              <a:t>“featured result.csv”</a:t>
            </a:r>
            <a:r>
              <a:rPr kumimoji="1" lang="ja-JP" altLang="en-US" dirty="0" smtClean="0"/>
              <a:t>を対象とします。</a:t>
            </a:r>
            <a:endParaRPr kumimoji="1" lang="en-US" altLang="ja-JP" dirty="0" smtClean="0"/>
          </a:p>
          <a:p>
            <a:r>
              <a:rPr lang="ja-JP" altLang="en-US" dirty="0"/>
              <a:t>このファイルに</a:t>
            </a:r>
            <a:r>
              <a:rPr lang="ja-JP" altLang="en-US" dirty="0" smtClean="0"/>
              <a:t>は複数の</a:t>
            </a:r>
            <a:r>
              <a:rPr lang="en-US" altLang="ja-JP" dirty="0" smtClean="0"/>
              <a:t>WAV</a:t>
            </a:r>
            <a:r>
              <a:rPr lang="ja-JP" altLang="en-US" dirty="0" smtClean="0"/>
              <a:t>ファイルの処理結果が格納されています。</a:t>
            </a:r>
            <a:endParaRPr lang="en-US" altLang="ja-JP" dirty="0" smtClean="0"/>
          </a:p>
          <a:p>
            <a:r>
              <a:rPr kumimoji="1" lang="ja-JP" altLang="en-US" dirty="0" smtClean="0"/>
              <a:t>スクリプトファイルとこのファイルを同じフォルダに入れて下さい。</a:t>
            </a:r>
            <a:endParaRPr kumimoji="1" lang="en-US" altLang="ja-JP" dirty="0" smtClean="0"/>
          </a:p>
          <a:p>
            <a:r>
              <a:rPr kumimoji="1" lang="ja-JP" altLang="en-US" dirty="0" smtClean="0"/>
              <a:t>任意のファイル名に変更している場合でも</a:t>
            </a:r>
            <a:r>
              <a:rPr kumimoji="1" lang="en-US" altLang="ja-JP" dirty="0" smtClean="0"/>
              <a:t>OK</a:t>
            </a:r>
            <a:r>
              <a:rPr kumimoji="1" lang="ja-JP" altLang="en-US" dirty="0" smtClean="0"/>
              <a:t>です。</a:t>
            </a:r>
            <a:endParaRPr kumimoji="1" lang="en-US" altLang="ja-JP" dirty="0" smtClean="0"/>
          </a:p>
          <a:p>
            <a:r>
              <a:rPr lang="ja-JP" altLang="en-US" dirty="0"/>
              <a:t>ただし</a:t>
            </a:r>
            <a:r>
              <a:rPr lang="ja-JP" altLang="en-US" dirty="0" smtClean="0"/>
              <a:t>、ファイル名はローマ字の方が後々トラブルが少ないです。</a:t>
            </a:r>
            <a:endParaRPr kumimoji="1" lang="ja-JP" altLang="en-US" dirty="0"/>
          </a:p>
        </p:txBody>
      </p:sp>
    </p:spTree>
    <p:extLst>
      <p:ext uri="{BB962C8B-B14F-4D97-AF65-F5344CB8AC3E}">
        <p14:creationId xmlns:p14="http://schemas.microsoft.com/office/powerpoint/2010/main" val="1365754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95536" y="135589"/>
            <a:ext cx="7704856" cy="523220"/>
          </a:xfrm>
          <a:prstGeom prst="rect">
            <a:avLst/>
          </a:prstGeom>
          <a:noFill/>
        </p:spPr>
        <p:txBody>
          <a:bodyPr wrap="square" rtlCol="0">
            <a:spAutoFit/>
          </a:bodyPr>
          <a:lstStyle/>
          <a:p>
            <a:r>
              <a:rPr lang="ja-JP" altLang="en-US" sz="2800" dirty="0"/>
              <a:t>音源</a:t>
            </a:r>
            <a:r>
              <a:rPr lang="ja-JP" altLang="en-US" sz="2800" dirty="0" smtClean="0"/>
              <a:t>ファイル名の命名規則</a:t>
            </a:r>
            <a:endParaRPr kumimoji="1" lang="ja-JP" alt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75" y="2060848"/>
            <a:ext cx="8645819" cy="4515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1322926" y="980728"/>
            <a:ext cx="6408712" cy="923330"/>
          </a:xfrm>
          <a:prstGeom prst="rect">
            <a:avLst/>
          </a:prstGeom>
          <a:noFill/>
        </p:spPr>
        <p:txBody>
          <a:bodyPr wrap="square" rtlCol="0">
            <a:spAutoFit/>
          </a:bodyPr>
          <a:lstStyle/>
          <a:p>
            <a:r>
              <a:rPr lang="en-US" altLang="ja-JP" dirty="0" smtClean="0"/>
              <a:t>Format: y</a:t>
            </a:r>
            <a:r>
              <a:rPr kumimoji="1" lang="en-US" altLang="ja-JP" dirty="0" smtClean="0"/>
              <a:t>yyyMMdd_hhmm_other.wav</a:t>
            </a:r>
          </a:p>
          <a:p>
            <a:r>
              <a:rPr lang="ja-JP" altLang="en-US" dirty="0"/>
              <a:t>フォーマットを上記のように</a:t>
            </a:r>
            <a:r>
              <a:rPr lang="ja-JP" altLang="en-US" dirty="0" smtClean="0"/>
              <a:t>定めます。</a:t>
            </a:r>
            <a:endParaRPr lang="en-US" altLang="ja-JP" dirty="0" smtClean="0"/>
          </a:p>
          <a:p>
            <a:r>
              <a:rPr kumimoji="1" lang="ja-JP" altLang="en-US" dirty="0"/>
              <a:t>例えば</a:t>
            </a:r>
            <a:r>
              <a:rPr kumimoji="1" lang="ja-JP" altLang="en-US" dirty="0" smtClean="0"/>
              <a:t>、以下の図にあるファイルは全て適です。</a:t>
            </a:r>
            <a:endParaRPr kumimoji="1" lang="ja-JP" altLang="en-US" dirty="0"/>
          </a:p>
        </p:txBody>
      </p:sp>
    </p:spTree>
    <p:extLst>
      <p:ext uri="{BB962C8B-B14F-4D97-AF65-F5344CB8AC3E}">
        <p14:creationId xmlns:p14="http://schemas.microsoft.com/office/powerpoint/2010/main" val="18087513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198</Words>
  <Application>Microsoft Office PowerPoint</Application>
  <PresentationFormat>画面に合わせる (4:3)</PresentationFormat>
  <Paragraphs>27</Paragraphs>
  <Slides>4</Slides>
  <Notes>0</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morishita</dc:creator>
  <cp:lastModifiedBy>morishita</cp:lastModifiedBy>
  <cp:revision>7</cp:revision>
  <dcterms:created xsi:type="dcterms:W3CDTF">2013-03-17T03:43:30Z</dcterms:created>
  <dcterms:modified xsi:type="dcterms:W3CDTF">2013-03-17T06:21:39Z</dcterms:modified>
</cp:coreProperties>
</file>