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3" r:id="rId2"/>
    <p:sldId id="286" r:id="rId3"/>
    <p:sldId id="307" r:id="rId4"/>
    <p:sldId id="306" r:id="rId5"/>
    <p:sldId id="282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99"/>
    <a:srgbClr val="264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4660"/>
  </p:normalViewPr>
  <p:slideViewPr>
    <p:cSldViewPr>
      <p:cViewPr varScale="1">
        <p:scale>
          <a:sx n="71" d="100"/>
          <a:sy n="71" d="100"/>
        </p:scale>
        <p:origin x="-90" y="-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ツール解説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Song Cheker.exe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2013/6/23 K. Morishita</a:t>
            </a:r>
            <a:endParaRPr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27331"/>
            <a:ext cx="5740103" cy="105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214869"/>
            <a:ext cx="1885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327" y="5953950"/>
            <a:ext cx="2038190" cy="3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01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2448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生成した特徴データがどの鳥（クラス）に属するか、実際に耳で聞いて鳥の種類を仕分ける音楽プレイヤー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開発言語：</a:t>
            </a:r>
            <a:r>
              <a:rPr lang="en-US" altLang="ja-JP" dirty="0" smtClean="0"/>
              <a:t>C#</a:t>
            </a:r>
          </a:p>
          <a:p>
            <a:pPr lvl="1"/>
            <a:r>
              <a:rPr lang="ja-JP" altLang="en-US" dirty="0" smtClean="0"/>
              <a:t>特徴</a:t>
            </a:r>
            <a:r>
              <a:rPr lang="ja-JP" altLang="en-US" dirty="0" smtClean="0"/>
              <a:t>ベクトルの記載されたファイルを読み込ませ、鳴き声を耳で聞いて識別し、</a:t>
            </a:r>
            <a:r>
              <a:rPr lang="ja-JP" altLang="en-US" dirty="0"/>
              <a:t>ファイルへ</a:t>
            </a:r>
            <a:r>
              <a:rPr lang="ja-JP" altLang="en-US" dirty="0" smtClean="0"/>
              <a:t>識別の記録を行います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保存したファイル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”extraction.py”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使って仕分け</a:t>
            </a:r>
            <a:r>
              <a:rPr lang="ja-JP" altLang="en-US" dirty="0"/>
              <a:t>る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教師データ</a:t>
            </a:r>
            <a:r>
              <a:rPr lang="ja-JP" altLang="en-US" dirty="0" smtClean="0"/>
              <a:t>作成</a:t>
            </a:r>
            <a:r>
              <a:rPr lang="ja-JP" altLang="en-US" dirty="0"/>
              <a:t>のため</a:t>
            </a:r>
            <a:r>
              <a:rPr lang="ja-JP" altLang="en-US" dirty="0" smtClean="0"/>
              <a:t>の、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ラベル付け</a:t>
            </a:r>
            <a:r>
              <a:rPr lang="ja-JP" altLang="en-US" dirty="0" smtClean="0"/>
              <a:t>ツール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68" y="4077072"/>
            <a:ext cx="852926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7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" y="368798"/>
            <a:ext cx="8424936" cy="620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フローチャート : 代替処理 3"/>
          <p:cNvSpPr/>
          <p:nvPr/>
        </p:nvSpPr>
        <p:spPr>
          <a:xfrm>
            <a:off x="5220071" y="1322766"/>
            <a:ext cx="3744417" cy="540060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ライブラリファイル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1"/>
          </p:cNvCxnSpPr>
          <p:nvPr/>
        </p:nvCxnSpPr>
        <p:spPr>
          <a:xfrm flipH="1">
            <a:off x="2627785" y="1592796"/>
            <a:ext cx="259228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中かっこ 6"/>
          <p:cNvSpPr/>
          <p:nvPr/>
        </p:nvSpPr>
        <p:spPr>
          <a:xfrm>
            <a:off x="2195736" y="764704"/>
            <a:ext cx="432048" cy="165618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 : 代替処理 10"/>
          <p:cNvSpPr/>
          <p:nvPr/>
        </p:nvSpPr>
        <p:spPr>
          <a:xfrm>
            <a:off x="3932049" y="332656"/>
            <a:ext cx="3592279" cy="540060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キーボードと分類名を記載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11" idx="1"/>
          </p:cNvCxnSpPr>
          <p:nvPr/>
        </p:nvCxnSpPr>
        <p:spPr>
          <a:xfrm flipH="1">
            <a:off x="1339762" y="602686"/>
            <a:ext cx="259228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339752" y="2420888"/>
            <a:ext cx="190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（実行には不要）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71909" y="4044073"/>
            <a:ext cx="190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（実行には不要）</a:t>
            </a:r>
            <a:endParaRPr kumimoji="1" lang="ja-JP" altLang="en-US" dirty="0"/>
          </a:p>
        </p:txBody>
      </p:sp>
      <p:sp>
        <p:nvSpPr>
          <p:cNvPr id="15" name="右中かっこ 14"/>
          <p:cNvSpPr/>
          <p:nvPr/>
        </p:nvSpPr>
        <p:spPr>
          <a:xfrm>
            <a:off x="2206117" y="3140968"/>
            <a:ext cx="421667" cy="213352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 : 代替処理 15"/>
          <p:cNvSpPr/>
          <p:nvPr/>
        </p:nvSpPr>
        <p:spPr>
          <a:xfrm>
            <a:off x="4067944" y="2642176"/>
            <a:ext cx="4896544" cy="540060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実行形式ファイル（ダブルクリックで起動）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1"/>
          </p:cNvCxnSpPr>
          <p:nvPr/>
        </p:nvCxnSpPr>
        <p:spPr>
          <a:xfrm flipH="1">
            <a:off x="1915826" y="2912206"/>
            <a:ext cx="21521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 : 代替処理 20"/>
          <p:cNvSpPr/>
          <p:nvPr/>
        </p:nvSpPr>
        <p:spPr>
          <a:xfrm>
            <a:off x="5148064" y="5409220"/>
            <a:ext cx="3888432" cy="540060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上が入力ファイル，下が出力ファイル</a:t>
            </a:r>
            <a:endParaRPr kumimoji="1" lang="ja-JP" altLang="en-US" dirty="0"/>
          </a:p>
        </p:txBody>
      </p:sp>
      <p:sp>
        <p:nvSpPr>
          <p:cNvPr id="23" name="右中かっこ 22"/>
          <p:cNvSpPr/>
          <p:nvPr/>
        </p:nvSpPr>
        <p:spPr>
          <a:xfrm>
            <a:off x="4716016" y="5391822"/>
            <a:ext cx="432048" cy="55745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34761" y="6027966"/>
            <a:ext cx="190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（実行には不要）</a:t>
            </a:r>
            <a:endParaRPr kumimoji="1" lang="ja-JP" altLang="en-US" dirty="0"/>
          </a:p>
        </p:txBody>
      </p:sp>
      <p:sp>
        <p:nvSpPr>
          <p:cNvPr id="25" name="右中かっこ 24"/>
          <p:cNvSpPr/>
          <p:nvPr/>
        </p:nvSpPr>
        <p:spPr>
          <a:xfrm>
            <a:off x="3790293" y="5949280"/>
            <a:ext cx="421667" cy="52670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20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6952"/>
            <a:ext cx="47815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946" y="2996952"/>
            <a:ext cx="40195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フローチャート : 代替処理 5"/>
          <p:cNvSpPr/>
          <p:nvPr/>
        </p:nvSpPr>
        <p:spPr>
          <a:xfrm>
            <a:off x="774147" y="1970838"/>
            <a:ext cx="3592279" cy="540060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元ファイル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6" idx="2"/>
            <a:endCxn id="3074" idx="0"/>
          </p:cNvCxnSpPr>
          <p:nvPr/>
        </p:nvCxnSpPr>
        <p:spPr>
          <a:xfrm>
            <a:off x="2570287" y="2510898"/>
            <a:ext cx="0" cy="4860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 : 代替処理 10"/>
          <p:cNvSpPr/>
          <p:nvPr/>
        </p:nvSpPr>
        <p:spPr>
          <a:xfrm>
            <a:off x="5230581" y="1970838"/>
            <a:ext cx="3592279" cy="540060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生成されたファイル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11" idx="2"/>
            <a:endCxn id="3075" idx="0"/>
          </p:cNvCxnSpPr>
          <p:nvPr/>
        </p:nvCxnSpPr>
        <p:spPr>
          <a:xfrm>
            <a:off x="7026721" y="2510898"/>
            <a:ext cx="0" cy="4860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 : 代替処理 13"/>
          <p:cNvSpPr/>
          <p:nvPr/>
        </p:nvSpPr>
        <p:spPr>
          <a:xfrm>
            <a:off x="3923928" y="3645024"/>
            <a:ext cx="3592279" cy="540060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結果の欄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>
            <a:off x="5720068" y="4185084"/>
            <a:ext cx="652132" cy="8280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25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morishita\AppData\Local\Microsoft\Windows\Temporary Internet Files\Content.IE5\M52K13SH\MC90025075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2" y="2206027"/>
            <a:ext cx="1668855" cy="244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5580111" y="3442132"/>
            <a:ext cx="2045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/>
              <a:t>Fin.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580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1568</TotalTime>
  <Words>128</Words>
  <Application>Microsoft Office PowerPoint</Application>
  <PresentationFormat>画面に合わせる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ウェーブ</vt:lpstr>
      <vt:lpstr>ツール解説 Song Cheker.exe</vt:lpstr>
      <vt:lpstr>教師データ作成のための、 ラベル付けツール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</dc:creator>
  <cp:lastModifiedBy>morishita</cp:lastModifiedBy>
  <cp:revision>166</cp:revision>
  <dcterms:created xsi:type="dcterms:W3CDTF">2012-06-17T10:27:42Z</dcterms:created>
  <dcterms:modified xsi:type="dcterms:W3CDTF">2013-06-23T03:59:44Z</dcterms:modified>
</cp:coreProperties>
</file>