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08" r:id="rId3"/>
    <p:sldId id="310" r:id="rId4"/>
    <p:sldId id="309" r:id="rId5"/>
    <p:sldId id="28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26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4660"/>
  </p:normalViewPr>
  <p:slideViewPr>
    <p:cSldViewPr>
      <p:cViewPr varScale="1">
        <p:scale>
          <a:sx n="71" d="100"/>
          <a:sy n="71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ツール解説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WaveReader</a:t>
            </a:r>
            <a:r>
              <a:rPr lang="en-US" altLang="ja-JP" dirty="0" smtClean="0"/>
              <a:t> </a:t>
            </a:r>
            <a:r>
              <a:rPr lang="en-US" altLang="ja-JP" dirty="0"/>
              <a:t>Class </a:t>
            </a:r>
            <a:r>
              <a:rPr lang="en-US" altLang="ja-JP" dirty="0" smtClean="0"/>
              <a:t>Checker.exe</a:t>
            </a:r>
            <a:endParaRPr kumimoji="1" lang="ja-JP" altLang="en-US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2013/6/23 K. Morishita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98064"/>
            <a:ext cx="6840760" cy="7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41" y="4581128"/>
            <a:ext cx="5002214" cy="5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01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2636912"/>
            <a:ext cx="8640960" cy="266429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音源フォーマットに</a:t>
            </a:r>
            <a:r>
              <a:rPr lang="ja-JP" altLang="en-US" dirty="0"/>
              <a:t>プログラムが</a:t>
            </a:r>
            <a:r>
              <a:rPr kumimoji="1" lang="ja-JP" altLang="en-US" dirty="0" smtClean="0"/>
              <a:t>対応しているかどうか確認する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開発言語：</a:t>
            </a:r>
            <a:r>
              <a:rPr lang="en-US" altLang="ja-JP" dirty="0" smtClean="0"/>
              <a:t>C#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音源</a:t>
            </a:r>
            <a:r>
              <a:rPr lang="ja-JP" altLang="en-US" dirty="0" smtClean="0"/>
              <a:t>フォーマットチェックツール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4277907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0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2636912"/>
            <a:ext cx="8640960" cy="266429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ボタンを押して、フォルダを選</a:t>
            </a:r>
            <a:r>
              <a:rPr lang="ja-JP" altLang="en-US" dirty="0" smtClean="0"/>
              <a:t>ぶ</a:t>
            </a:r>
            <a:endParaRPr lang="en-US" altLang="ja-JP" dirty="0" smtClean="0"/>
          </a:p>
          <a:p>
            <a:r>
              <a:rPr lang="ja-JP" altLang="en-US" dirty="0"/>
              <a:t>フォルダ内</a:t>
            </a:r>
            <a:r>
              <a:rPr lang="ja-JP" altLang="en-US" dirty="0" smtClean="0"/>
              <a:t>の全ての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ファイルが自動的に走査されます</a:t>
            </a:r>
            <a:endParaRPr lang="en-US" altLang="ja-JP" dirty="0" smtClean="0"/>
          </a:p>
          <a:p>
            <a:r>
              <a:rPr kumimoji="1" lang="ja-JP" altLang="en-US" dirty="0" smtClean="0"/>
              <a:t>結果は「</a:t>
            </a:r>
            <a:r>
              <a:rPr lang="en-US" altLang="ja-JP" dirty="0" err="1"/>
              <a:t>WaveReader</a:t>
            </a:r>
            <a:r>
              <a:rPr lang="en-US" altLang="ja-JP" dirty="0"/>
              <a:t> out list.txt</a:t>
            </a:r>
            <a:r>
              <a:rPr kumimoji="1" lang="ja-JP" altLang="en-US" dirty="0" smtClean="0"/>
              <a:t>」へ保存されます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4277907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7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9" y="2348880"/>
            <a:ext cx="88186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フローチャート : 代替処理 4"/>
          <p:cNvSpPr/>
          <p:nvPr/>
        </p:nvSpPr>
        <p:spPr>
          <a:xfrm>
            <a:off x="5364088" y="3392996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実行形式ファイル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flipH="1">
            <a:off x="3178894" y="3663026"/>
            <a:ext cx="21851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5364087" y="4021252"/>
            <a:ext cx="3592279" cy="1639995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出力</a:t>
            </a:r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r>
              <a:rPr kumimoji="1" lang="ja-JP" altLang="en-US" dirty="0" smtClean="0"/>
              <a:t>　読み込みできなかった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ファイル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パス</a:t>
            </a:r>
            <a:r>
              <a:rPr lang="ja-JP" altLang="en-US" dirty="0" smtClean="0"/>
              <a:t>を列挙します。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2771801" y="4291284"/>
            <a:ext cx="25922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4"/>
          <p:cNvSpPr txBox="1">
            <a:spLocks/>
          </p:cNvSpPr>
          <p:nvPr/>
        </p:nvSpPr>
        <p:spPr>
          <a:xfrm>
            <a:off x="153220" y="1340768"/>
            <a:ext cx="8883275" cy="158417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Symbol" pitchFamily="18" charset="2"/>
              <a:buNone/>
            </a:pPr>
            <a:r>
              <a:rPr lang="ja-JP" altLang="en-US" dirty="0" smtClean="0"/>
              <a:t>ファイルの構成は以下の通り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64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morishita\AppData\Local\Microsoft\Windows\Temporary Internet Files\Content.IE5\M52K13SH\MC9002507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2" y="2206027"/>
            <a:ext cx="1668855" cy="24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580111" y="3442132"/>
            <a:ext cx="204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Fin.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580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1570</TotalTime>
  <Words>72</Words>
  <Application>Microsoft Office PowerPoint</Application>
  <PresentationFormat>画面に合わせる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ウェーブ</vt:lpstr>
      <vt:lpstr>ツール解説 WaveReader Class Checker.exe</vt:lpstr>
      <vt:lpstr>音源フォーマットチェックツール</vt:lpstr>
      <vt:lpstr>使い方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morishita</cp:lastModifiedBy>
  <cp:revision>173</cp:revision>
  <dcterms:created xsi:type="dcterms:W3CDTF">2012-06-17T10:27:42Z</dcterms:created>
  <dcterms:modified xsi:type="dcterms:W3CDTF">2013-06-23T04:00:51Z</dcterms:modified>
</cp:coreProperties>
</file>