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4" r:id="rId3"/>
    <p:sldId id="311" r:id="rId4"/>
    <p:sldId id="312" r:id="rId5"/>
    <p:sldId id="314" r:id="rId6"/>
    <p:sldId id="310" r:id="rId7"/>
    <p:sldId id="313" r:id="rId8"/>
    <p:sldId id="308" r:id="rId9"/>
    <p:sldId id="309" r:id="rId10"/>
    <p:sldId id="282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26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71" d="100"/>
          <a:sy n="71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ython.jp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ツール解説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extraction.py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2013/6/23 K. Morishita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48" y="4042177"/>
            <a:ext cx="5112568" cy="6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09930"/>
            <a:ext cx="3528392" cy="16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1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morishita\AppData\Local\Microsoft\Windows\Temporary Internet Files\Content.IE5\M52K13SH\MC9002507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2" y="2206027"/>
            <a:ext cx="1668855" cy="24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580111" y="3442132"/>
            <a:ext cx="204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Fin.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80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51520" y="2060848"/>
            <a:ext cx="8640959" cy="2304257"/>
          </a:xfrm>
        </p:spPr>
        <p:txBody>
          <a:bodyPr>
            <a:normAutofit/>
          </a:bodyPr>
          <a:lstStyle/>
          <a:p>
            <a:pPr marL="342900" lvl="1" indent="-342900"/>
            <a:r>
              <a:rPr lang="ja-JP" altLang="en-US" sz="2400" dirty="0" smtClean="0"/>
              <a:t>開発言語：</a:t>
            </a:r>
            <a:r>
              <a:rPr lang="en-US" altLang="ja-JP" sz="2400" dirty="0" smtClean="0"/>
              <a:t>Python</a:t>
            </a:r>
          </a:p>
          <a:p>
            <a:pPr marL="342900" lvl="1" indent="-342900"/>
            <a:r>
              <a:rPr lang="en-US" altLang="ja-JP" sz="2400" dirty="0" smtClean="0"/>
              <a:t>Song </a:t>
            </a:r>
            <a:r>
              <a:rPr lang="en-US" altLang="ja-JP" sz="2400" dirty="0" err="1" smtClean="0"/>
              <a:t>Cheker</a:t>
            </a:r>
            <a:r>
              <a:rPr lang="ja-JP" altLang="en-US" sz="2400" dirty="0" err="1" smtClean="0"/>
              <a:t>で保</a:t>
            </a:r>
            <a:r>
              <a:rPr lang="ja-JP" altLang="en-US" sz="2400" dirty="0" smtClean="0"/>
              <a:t>存</a:t>
            </a:r>
            <a:r>
              <a:rPr lang="ja-JP" altLang="en-US" sz="2400" dirty="0"/>
              <a:t>した</a:t>
            </a:r>
            <a:r>
              <a:rPr lang="ja-JP" altLang="en-US" sz="2400" dirty="0" smtClean="0"/>
              <a:t>ファイルを自動的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仕分ける</a:t>
            </a:r>
            <a:endParaRPr lang="en-US" altLang="ja-JP" sz="2400" dirty="0" smtClean="0"/>
          </a:p>
          <a:p>
            <a:pPr marL="342900" lvl="1" indent="-342900"/>
            <a:r>
              <a:rPr lang="ja-JP" altLang="en-US" sz="2400" dirty="0" smtClean="0"/>
              <a:t>実行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Python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インストールが必要</a:t>
            </a:r>
            <a:endParaRPr lang="en-US" altLang="ja-JP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教師データ作成のための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仕分けツール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33" y="3825044"/>
            <a:ext cx="7182533" cy="216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 : 代替処理 7"/>
          <p:cNvSpPr/>
          <p:nvPr/>
        </p:nvSpPr>
        <p:spPr>
          <a:xfrm>
            <a:off x="5076056" y="5913276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実行スクリプトファイル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 flipV="1">
            <a:off x="2771800" y="5769260"/>
            <a:ext cx="2304256" cy="4140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 : 代替処理 10"/>
          <p:cNvSpPr/>
          <p:nvPr/>
        </p:nvSpPr>
        <p:spPr>
          <a:xfrm>
            <a:off x="5076056" y="3400621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鳥の名前一覧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>
            <a:off x="2915816" y="3670651"/>
            <a:ext cx="2160240" cy="15585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251520" y="908720"/>
            <a:ext cx="8640959" cy="23762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ja-JP" dirty="0"/>
              <a:t>Python</a:t>
            </a:r>
            <a:r>
              <a:rPr lang="ja-JP" altLang="en-US" dirty="0"/>
              <a:t>の実行環境がない場合、下記サイトよりインストール</a:t>
            </a:r>
            <a:endParaRPr lang="en-US" altLang="ja-JP" dirty="0"/>
          </a:p>
          <a:p>
            <a:pPr marL="342900" lvl="1" indent="-342900"/>
            <a:r>
              <a:rPr lang="en-US" altLang="ja-JP" dirty="0" smtClean="0">
                <a:hlinkClick r:id="rId2"/>
              </a:rPr>
              <a:t>www.python.jp</a:t>
            </a:r>
            <a:endParaRPr lang="en-US" altLang="ja-JP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7" y="1916832"/>
            <a:ext cx="5976664" cy="470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4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9" y="2146122"/>
            <a:ext cx="8892480" cy="459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125760" y="1412776"/>
            <a:ext cx="8892480" cy="187220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dirty="0" smtClean="0"/>
              <a:t>トップページからダウンロードページへ移動し、ダウンロードリンクをクリック</a:t>
            </a:r>
            <a:endParaRPr lang="en-US" altLang="ja-JP" dirty="0" smtClean="0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2987824" y="5499230"/>
            <a:ext cx="5669941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に合わせて、</a:t>
            </a:r>
            <a:r>
              <a:rPr kumimoji="1" lang="en-US" altLang="ja-JP" dirty="0" smtClean="0"/>
              <a:t>Python 3.*</a:t>
            </a:r>
            <a:r>
              <a:rPr kumimoji="1" lang="ja-JP" altLang="en-US" dirty="0" smtClean="0"/>
              <a:t>をダウンロード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5" idx="0"/>
          </p:cNvCxnSpPr>
          <p:nvPr/>
        </p:nvCxnSpPr>
        <p:spPr>
          <a:xfrm flipH="1" flipV="1">
            <a:off x="4572000" y="4365104"/>
            <a:ext cx="1250795" cy="11341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2067" y="2492896"/>
            <a:ext cx="7948405" cy="187220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バージョンによって、動作が</a:t>
            </a:r>
            <a:r>
              <a:rPr kumimoji="1" lang="ja-JP" altLang="en-US" dirty="0" smtClean="0"/>
              <a:t>異なる</a:t>
            </a:r>
            <a:endParaRPr kumimoji="1" lang="en-US" altLang="ja-JP" dirty="0" smtClean="0"/>
          </a:p>
          <a:p>
            <a:r>
              <a:rPr lang="en-US" altLang="ja-JP" dirty="0" smtClean="0"/>
              <a:t>Ver. 1.5</a:t>
            </a:r>
            <a:r>
              <a:rPr lang="ja-JP" altLang="en-US" dirty="0" smtClean="0"/>
              <a:t>以降が最新のフォーマットに対応</a:t>
            </a:r>
            <a:endParaRPr lang="en-US" altLang="ja-JP" dirty="0" smtClean="0"/>
          </a:p>
          <a:p>
            <a:r>
              <a:rPr kumimoji="1" lang="ja-JP" altLang="en-US" dirty="0" smtClean="0"/>
              <a:t>人間の耳による識別結果で細かく仕分ける場合は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37" y="4365104"/>
            <a:ext cx="4203672" cy="19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93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9432"/>
            <a:ext cx="3528392" cy="670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4"/>
          <p:cNvSpPr txBox="1">
            <a:spLocks/>
          </p:cNvSpPr>
          <p:nvPr/>
        </p:nvSpPr>
        <p:spPr>
          <a:xfrm>
            <a:off x="112695" y="3861048"/>
            <a:ext cx="5238328" cy="223224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dirty="0" smtClean="0"/>
              <a:t>鳥の名前一覧には、クラス分けしたい名前の一覧を入力しておいてください</a:t>
            </a:r>
            <a:endParaRPr lang="en-US" altLang="ja-JP" dirty="0" smtClean="0"/>
          </a:p>
          <a:p>
            <a:pPr marL="342900" lvl="1" indent="-342900"/>
            <a:r>
              <a:rPr lang="ja-JP" altLang="en-US" dirty="0" smtClean="0"/>
              <a:t>ｃｓｖファイルのファイル名に含まれていると、ファイル名を調整します</a:t>
            </a:r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03567" y="2317969"/>
            <a:ext cx="5256584" cy="769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rgbClr val="FF0000"/>
                </a:solidFill>
              </a:rPr>
              <a:t>extraction.py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および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extraction1.5.py</a:t>
            </a:r>
            <a:r>
              <a:rPr kumimoji="1" lang="ja-JP" altLang="en-US" sz="2000" dirty="0" err="1" smtClean="0">
                <a:solidFill>
                  <a:srgbClr val="FF0000"/>
                </a:solidFill>
              </a:rPr>
              <a:t>には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必要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474840" cy="1252728"/>
          </a:xfrm>
        </p:spPr>
        <p:txBody>
          <a:bodyPr/>
          <a:lstStyle/>
          <a:p>
            <a:r>
              <a:rPr kumimoji="1" lang="ja-JP" altLang="en-US" dirty="0" smtClean="0"/>
              <a:t>設定ファイル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396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85"/>
          <a:stretch/>
        </p:blipFill>
        <p:spPr bwMode="auto">
          <a:xfrm>
            <a:off x="0" y="4853897"/>
            <a:ext cx="8272790" cy="175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1"/>
          <a:stretch/>
        </p:blipFill>
        <p:spPr bwMode="auto">
          <a:xfrm>
            <a:off x="1898616" y="3939571"/>
            <a:ext cx="7081797" cy="199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4"/>
          <p:cNvSpPr txBox="1">
            <a:spLocks/>
          </p:cNvSpPr>
          <p:nvPr/>
        </p:nvSpPr>
        <p:spPr>
          <a:xfrm>
            <a:off x="153219" y="2132856"/>
            <a:ext cx="8883275" cy="158417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sz="2400" dirty="0" smtClean="0"/>
              <a:t>スクリプトの実行には、</a:t>
            </a:r>
            <a:r>
              <a:rPr lang="en-US" altLang="ja-JP" sz="2400" dirty="0" err="1" smtClean="0"/>
              <a:t>PyScripter</a:t>
            </a:r>
            <a:r>
              <a:rPr lang="ja-JP" altLang="en-US" sz="2400" dirty="0" smtClean="0"/>
              <a:t>またはコマンドプロンプトか</a:t>
            </a:r>
            <a:r>
              <a:rPr lang="en-US" altLang="ja-JP" sz="2400" dirty="0" smtClean="0"/>
              <a:t>PowerShell</a:t>
            </a:r>
            <a:r>
              <a:rPr lang="ja-JP" altLang="en-US" sz="2400" dirty="0" smtClean="0"/>
              <a:t>を用いる </a:t>
            </a:r>
            <a:r>
              <a:rPr lang="en-US" altLang="ja-JP" sz="2400" dirty="0" smtClean="0"/>
              <a:t>@ Windows</a:t>
            </a:r>
          </a:p>
          <a:p>
            <a:pPr marL="342900" lvl="1" indent="-342900"/>
            <a:r>
              <a:rPr lang="ja-JP" altLang="en-US" sz="2400" dirty="0" smtClean="0"/>
              <a:t>文字化けの問題があるので、</a:t>
            </a:r>
            <a:r>
              <a:rPr lang="en-US" altLang="ja-JP" sz="2400" dirty="0" smtClean="0"/>
              <a:t>PowerShell</a:t>
            </a:r>
            <a:r>
              <a:rPr lang="ja-JP" altLang="en-US" sz="2400" dirty="0" smtClean="0"/>
              <a:t>プロンプトの方が良い</a:t>
            </a:r>
            <a:endParaRPr lang="en-US" altLang="ja-JP" sz="2400" dirty="0" smtClean="0"/>
          </a:p>
          <a:p>
            <a:pPr marL="342900" lvl="1" indent="-342900"/>
            <a:r>
              <a:rPr lang="ja-JP" altLang="en-US" sz="2400" dirty="0"/>
              <a:t>実行時の入力コマンド</a:t>
            </a:r>
            <a:r>
              <a:rPr lang="ja-JP" altLang="en-US" sz="2400" dirty="0" smtClean="0"/>
              <a:t>が異なることに注意</a:t>
            </a:r>
            <a:endParaRPr lang="en-US" altLang="ja-JP" sz="2400" dirty="0" smtClean="0"/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5292080" y="3809806"/>
            <a:ext cx="396044" cy="112592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483768" y="3785942"/>
            <a:ext cx="3003304" cy="237936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4103672" y="5301208"/>
            <a:ext cx="1980496" cy="1"/>
          </a:xfrm>
          <a:prstGeom prst="line">
            <a:avLst/>
          </a:prstGeom>
          <a:ln w="76200"/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195736" y="6453336"/>
            <a:ext cx="1450292" cy="0"/>
          </a:xfrm>
          <a:prstGeom prst="line">
            <a:avLst/>
          </a:prstGeom>
          <a:ln w="76200"/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0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266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音源フォーマットに対応しているかどうか確認するチェッカー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まずは、</a:t>
            </a:r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ボタンを押して、フォルダを選</a:t>
            </a:r>
            <a:r>
              <a:rPr lang="ja-JP" altLang="en-US" dirty="0" smtClean="0"/>
              <a:t>ぶ</a:t>
            </a:r>
            <a:endParaRPr lang="en-US" altLang="ja-JP" dirty="0" smtClean="0"/>
          </a:p>
          <a:p>
            <a:r>
              <a:rPr lang="ja-JP" altLang="en-US" dirty="0"/>
              <a:t>フォルダ内</a:t>
            </a:r>
            <a:r>
              <a:rPr lang="ja-JP" altLang="en-US" dirty="0" smtClean="0"/>
              <a:t>の全ての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ファイルが自動的に走査されます</a:t>
            </a:r>
            <a:endParaRPr lang="en-US" altLang="ja-JP" dirty="0" smtClean="0"/>
          </a:p>
          <a:p>
            <a:r>
              <a:rPr kumimoji="1" lang="ja-JP" altLang="en-US" dirty="0" smtClean="0"/>
              <a:t>結果は「</a:t>
            </a:r>
            <a:r>
              <a:rPr lang="en-US" altLang="ja-JP" dirty="0" err="1"/>
              <a:t>WaveReader</a:t>
            </a:r>
            <a:r>
              <a:rPr lang="en-US" altLang="ja-JP" dirty="0"/>
              <a:t> out list.txt</a:t>
            </a:r>
            <a:r>
              <a:rPr kumimoji="1" lang="ja-JP" altLang="en-US" dirty="0" smtClean="0"/>
              <a:t>」へ保存されます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音源</a:t>
            </a:r>
            <a:r>
              <a:rPr lang="ja-JP" altLang="en-US" dirty="0" smtClean="0"/>
              <a:t>フォーマットチェックツール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(</a:t>
            </a:r>
            <a:r>
              <a:rPr lang="en-US" altLang="ja-JP" dirty="0" err="1"/>
              <a:t>WaveReader</a:t>
            </a:r>
            <a:r>
              <a:rPr lang="en-US" altLang="ja-JP" dirty="0"/>
              <a:t> Class Checker.exe)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013176"/>
            <a:ext cx="4277907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9" y="2348880"/>
            <a:ext cx="88186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フローチャート : 代替処理 4"/>
          <p:cNvSpPr/>
          <p:nvPr/>
        </p:nvSpPr>
        <p:spPr>
          <a:xfrm>
            <a:off x="5364088" y="3392996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実行形式ファイル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flipH="1">
            <a:off x="3178894" y="3663026"/>
            <a:ext cx="21851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5364087" y="4021252"/>
            <a:ext cx="3592279" cy="1639995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出力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kumimoji="1" lang="ja-JP" altLang="en-US" dirty="0" smtClean="0"/>
              <a:t>　読み込みできなかった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ファイル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パス</a:t>
            </a:r>
            <a:r>
              <a:rPr lang="ja-JP" altLang="en-US" dirty="0" smtClean="0"/>
              <a:t>を列挙します。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2771801" y="4291284"/>
            <a:ext cx="25922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4"/>
          <p:cNvSpPr txBox="1">
            <a:spLocks/>
          </p:cNvSpPr>
          <p:nvPr/>
        </p:nvSpPr>
        <p:spPr>
          <a:xfrm>
            <a:off x="153220" y="1340768"/>
            <a:ext cx="8883275" cy="158417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dirty="0" smtClean="0"/>
              <a:t>ファイルの構成は以下の通り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64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1568</TotalTime>
  <Words>241</Words>
  <Application>Microsoft Office PowerPoint</Application>
  <PresentationFormat>画面に合わせる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ウェーブ</vt:lpstr>
      <vt:lpstr>ツール解説 extraction.py</vt:lpstr>
      <vt:lpstr>教師データ作成のための 仕分けツール</vt:lpstr>
      <vt:lpstr>PowerPoint プレゼンテーション</vt:lpstr>
      <vt:lpstr>PowerPoint プレゼンテーション</vt:lpstr>
      <vt:lpstr>注意</vt:lpstr>
      <vt:lpstr>設定ファイル</vt:lpstr>
      <vt:lpstr>実行</vt:lpstr>
      <vt:lpstr>音源フォーマットチェックツール (WaveReader Class Checker.exe)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morishita</cp:lastModifiedBy>
  <cp:revision>174</cp:revision>
  <dcterms:created xsi:type="dcterms:W3CDTF">2012-06-17T10:27:42Z</dcterms:created>
  <dcterms:modified xsi:type="dcterms:W3CDTF">2013-06-23T04:03:46Z</dcterms:modified>
</cp:coreProperties>
</file>