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83" r:id="rId2"/>
    <p:sldId id="276" r:id="rId3"/>
    <p:sldId id="284" r:id="rId4"/>
    <p:sldId id="279" r:id="rId5"/>
    <p:sldId id="277" r:id="rId6"/>
    <p:sldId id="278" r:id="rId7"/>
    <p:sldId id="297" r:id="rId8"/>
    <p:sldId id="268" r:id="rId9"/>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497D"/>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85" autoAdjust="0"/>
    <p:restoredTop sz="94660"/>
  </p:normalViewPr>
  <p:slideViewPr>
    <p:cSldViewPr>
      <p:cViewPr varScale="1">
        <p:scale>
          <a:sx n="69" d="100"/>
          <a:sy n="69" d="100"/>
        </p:scale>
        <p:origin x="-468"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89E685A-6CB9-44D5-A35F-2F6E4FCD6321}" type="datetimeFigureOut">
              <a:rPr kumimoji="1" lang="ja-JP" altLang="en-US" smtClean="0"/>
              <a:t>2013/3/29</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C7B3D4-C9BC-47F7-8079-DA6D86A5777E}" type="slidenum">
              <a:rPr kumimoji="1" lang="ja-JP" altLang="en-US" smtClean="0"/>
              <a:t>‹#›</a:t>
            </a:fld>
            <a:endParaRPr kumimoji="1" lang="ja-JP" altLang="en-US"/>
          </a:p>
        </p:txBody>
      </p:sp>
    </p:spTree>
    <p:extLst>
      <p:ext uri="{BB962C8B-B14F-4D97-AF65-F5344CB8AC3E}">
        <p14:creationId xmlns:p14="http://schemas.microsoft.com/office/powerpoint/2010/main" val="232707646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E90ED720-0104-4369-84BC-D37694168613}" type="datetimeFigureOut">
              <a:rPr kumimoji="1" lang="ja-JP" altLang="en-US" smtClean="0"/>
              <a:t>2013/3/29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E90ED720-0104-4369-84BC-D37694168613}" type="datetimeFigureOut">
              <a:rPr kumimoji="1" lang="ja-JP" altLang="en-US" smtClean="0"/>
              <a:t>2013/3/29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E90ED720-0104-4369-84BC-D37694168613}" type="datetimeFigureOut">
              <a:rPr kumimoji="1" lang="ja-JP" altLang="en-US" smtClean="0"/>
              <a:t>2013/3/29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E90ED720-0104-4369-84BC-D37694168613}" type="datetimeFigureOut">
              <a:rPr kumimoji="1" lang="ja-JP" altLang="en-US" smtClean="0"/>
              <a:t>2013/3/29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
        <p:nvSpPr>
          <p:cNvPr id="7" name="Title 6"/>
          <p:cNvSpPr>
            <a:spLocks noGrp="1"/>
          </p:cNvSpPr>
          <p:nvPr>
            <p:ph type="title"/>
          </p:nvPr>
        </p:nvSpPr>
        <p:spPr/>
        <p:txBody>
          <a:bodyPr/>
          <a:lstStyle/>
          <a:p>
            <a:r>
              <a:rPr lang="ja-JP" altLang="en-US" smtClean="0"/>
              <a:t>マスター タイトルの書式設定</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E90ED720-0104-4369-84BC-D37694168613}" type="datetimeFigureOut">
              <a:rPr kumimoji="1" lang="ja-JP" altLang="en-US" smtClean="0"/>
              <a:t>2013/3/29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5" name="Date Placeholder 4"/>
          <p:cNvSpPr>
            <a:spLocks noGrp="1"/>
          </p:cNvSpPr>
          <p:nvPr>
            <p:ph type="dt" sz="half" idx="10"/>
          </p:nvPr>
        </p:nvSpPr>
        <p:spPr/>
        <p:txBody>
          <a:bodyPr/>
          <a:lstStyle/>
          <a:p>
            <a:fld id="{E90ED720-0104-4369-84BC-D37694168613}" type="datetimeFigureOut">
              <a:rPr kumimoji="1" lang="ja-JP" altLang="en-US" smtClean="0"/>
              <a:t>2013/3/29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
        <p:nvSpPr>
          <p:cNvPr id="9" name="Content Placeholder 8"/>
          <p:cNvSpPr>
            <a:spLocks noGrp="1"/>
          </p:cNvSpPr>
          <p:nvPr>
            <p:ph sz="quarter" idx="13"/>
          </p:nvPr>
        </p:nvSpPr>
        <p:spPr>
          <a:xfrm>
            <a:off x="676655" y="2679192"/>
            <a:ext cx="3822192" cy="34472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E90ED720-0104-4369-84BC-D37694168613}" type="datetimeFigureOut">
              <a:rPr kumimoji="1" lang="ja-JP" altLang="en-US" smtClean="0"/>
              <a:t>2013/3/29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Date Placeholder 2"/>
          <p:cNvSpPr>
            <a:spLocks noGrp="1"/>
          </p:cNvSpPr>
          <p:nvPr>
            <p:ph type="dt" sz="half" idx="10"/>
          </p:nvPr>
        </p:nvSpPr>
        <p:spPr/>
        <p:txBody>
          <a:bodyPr/>
          <a:lstStyle/>
          <a:p>
            <a:fld id="{E90ED720-0104-4369-84BC-D37694168613}" type="datetimeFigureOut">
              <a:rPr kumimoji="1" lang="ja-JP" altLang="en-US" smtClean="0"/>
              <a:t>2013/3/29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E90ED720-0104-4369-84BC-D37694168613}" type="datetimeFigureOut">
              <a:rPr kumimoji="1" lang="ja-JP" altLang="en-US" smtClean="0"/>
              <a:t>2013/3/29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E90ED720-0104-4369-84BC-D37694168613}" type="datetimeFigureOut">
              <a:rPr kumimoji="1" lang="ja-JP" altLang="en-US" smtClean="0"/>
              <a:t>2013/3/29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ja-JP" altLang="en-US" smtClean="0"/>
              <a:t>マスター タイトルの書式設定</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E90ED720-0104-4369-84BC-D37694168613}" type="datetimeFigureOut">
              <a:rPr kumimoji="1" lang="ja-JP" altLang="en-US" smtClean="0"/>
              <a:t>2013/3/29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アイコンをクリックして図を追加</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E90ED720-0104-4369-84BC-D37694168613}" type="datetimeFigureOut">
              <a:rPr kumimoji="1" lang="ja-JP" altLang="en-US" smtClean="0"/>
              <a:t>2013/3/29</a:t>
            </a:fld>
            <a:endParaRPr kumimoji="1" lang="ja-JP" alt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kumimoji="1" lang="ja-JP" alt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D2D8002D-B5B0-4BAC-B1F6-782DDCCE6D9C}" type="slidenum">
              <a:rPr kumimoji="1" lang="ja-JP" altLang="en-US" smtClean="0"/>
              <a:t>‹#›</a:t>
            </a:fld>
            <a:endParaRPr kumimoji="1" lang="ja-JP" alt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kumimoji="1" sz="4400" kern="1200">
          <a:solidFill>
            <a:srgbClr val="FFFFFF"/>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kumimoji="1"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kumimoji="1"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kumimoji="1"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kumimoji="1"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kumimoji="1"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kumimoji="1"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kumimoji="1"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kumimoji="1"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kumimoji="1" sz="1400" kern="1200">
          <a:solidFill>
            <a:schemeClr val="tx2"/>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www.okada.jp.org/RWiki/"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他に揃えたいツール</a:t>
            </a:r>
            <a:endParaRPr kumimoji="1" lang="ja-JP" altLang="en-US" dirty="0"/>
          </a:p>
        </p:txBody>
      </p:sp>
      <p:sp>
        <p:nvSpPr>
          <p:cNvPr id="4" name="サブタイトル 3"/>
          <p:cNvSpPr>
            <a:spLocks noGrp="1"/>
          </p:cNvSpPr>
          <p:nvPr>
            <p:ph type="subTitle" idx="1"/>
          </p:nvPr>
        </p:nvSpPr>
        <p:spPr/>
        <p:txBody>
          <a:bodyPr/>
          <a:lstStyle/>
          <a:p>
            <a:r>
              <a:rPr lang="ja-JP" altLang="en-US" dirty="0"/>
              <a:t>最終更新：</a:t>
            </a:r>
            <a:r>
              <a:rPr lang="en-US" altLang="ja-JP" smtClean="0"/>
              <a:t>2013/3/29</a:t>
            </a:r>
            <a:endParaRPr lang="en-US" altLang="ja-JP" dirty="0"/>
          </a:p>
          <a:p>
            <a:r>
              <a:rPr lang="en-US" altLang="ja-JP" dirty="0"/>
              <a:t>Katsuhiro Morishita</a:t>
            </a:r>
            <a:endParaRPr lang="ja-JP" altLang="en-US" dirty="0"/>
          </a:p>
          <a:p>
            <a:endParaRPr kumimoji="1" lang="ja-JP" altLang="en-US" dirty="0"/>
          </a:p>
        </p:txBody>
      </p:sp>
    </p:spTree>
    <p:extLst>
      <p:ext uri="{BB962C8B-B14F-4D97-AF65-F5344CB8AC3E}">
        <p14:creationId xmlns:p14="http://schemas.microsoft.com/office/powerpoint/2010/main" val="12196233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72067" y="1772816"/>
            <a:ext cx="7804389" cy="5040560"/>
          </a:xfrm>
        </p:spPr>
        <p:txBody>
          <a:bodyPr>
            <a:normAutofit fontScale="92500" lnSpcReduction="10000"/>
          </a:bodyPr>
          <a:lstStyle/>
          <a:p>
            <a:r>
              <a:rPr kumimoji="1" lang="en-US" altLang="ja-JP" dirty="0" smtClean="0"/>
              <a:t>Visual Studio C# 2010 Express</a:t>
            </a:r>
            <a:r>
              <a:rPr kumimoji="1" lang="ja-JP" altLang="en-US" dirty="0" smtClean="0"/>
              <a:t>（もし</a:t>
            </a:r>
            <a:r>
              <a:rPr lang="ja-JP" altLang="en-US" dirty="0"/>
              <a:t>く</a:t>
            </a:r>
            <a:r>
              <a:rPr lang="ja-JP" altLang="en-US" dirty="0" smtClean="0"/>
              <a:t>は</a:t>
            </a:r>
            <a:r>
              <a:rPr lang="en-US" altLang="ja-JP" dirty="0" smtClean="0"/>
              <a:t>2012</a:t>
            </a:r>
            <a:r>
              <a:rPr lang="ja-JP" altLang="en-US" dirty="0" smtClean="0"/>
              <a:t>～</a:t>
            </a:r>
            <a:r>
              <a:rPr kumimoji="1" lang="ja-JP" altLang="en-US" dirty="0" smtClean="0"/>
              <a:t>）</a:t>
            </a:r>
            <a:endParaRPr kumimoji="1" lang="en-US" altLang="ja-JP" dirty="0" smtClean="0"/>
          </a:p>
          <a:p>
            <a:r>
              <a:rPr kumimoji="1" lang="en-US" altLang="ja-JP" dirty="0" smtClean="0"/>
              <a:t>Adobe Audition</a:t>
            </a:r>
          </a:p>
          <a:p>
            <a:pPr lvl="1"/>
            <a:r>
              <a:rPr lang="ja-JP" altLang="en-US" dirty="0" smtClean="0"/>
              <a:t>スペクトログラムによるデータの把握が容易</a:t>
            </a:r>
            <a:endParaRPr lang="en-US" altLang="ja-JP" dirty="0" smtClean="0"/>
          </a:p>
          <a:p>
            <a:pPr lvl="1"/>
            <a:r>
              <a:rPr kumimoji="1" lang="ja-JP" altLang="en-US" dirty="0" smtClean="0"/>
              <a:t>慣れると目で音を見て何の鳥かわかるようになる</a:t>
            </a:r>
            <a:endParaRPr kumimoji="1" lang="en-US" altLang="ja-JP" dirty="0" smtClean="0"/>
          </a:p>
          <a:p>
            <a:r>
              <a:rPr kumimoji="1" lang="ja-JP" altLang="en-US" dirty="0" smtClean="0"/>
              <a:t>バイナリエディタ</a:t>
            </a:r>
            <a:endParaRPr kumimoji="1" lang="en-US" altLang="ja-JP" dirty="0" smtClean="0"/>
          </a:p>
          <a:p>
            <a:pPr lvl="1"/>
            <a:r>
              <a:rPr lang="ja-JP" altLang="en-US" dirty="0" smtClean="0"/>
              <a:t>音源フォーマットの確認には欠かせない</a:t>
            </a:r>
            <a:endParaRPr lang="en-US" altLang="ja-JP" dirty="0" smtClean="0"/>
          </a:p>
          <a:p>
            <a:pPr lvl="1"/>
            <a:r>
              <a:rPr lang="ja-JP" altLang="en-US" dirty="0" smtClean="0"/>
              <a:t>テキストデータの文字コードの細かい違いも確認可能</a:t>
            </a:r>
            <a:endParaRPr kumimoji="1" lang="en-US" altLang="ja-JP" dirty="0" smtClean="0"/>
          </a:p>
          <a:p>
            <a:r>
              <a:rPr kumimoji="1" lang="ja-JP" altLang="en-US" dirty="0" smtClean="0"/>
              <a:t>保存文字コードを選択できるテキストエディタ</a:t>
            </a:r>
            <a:endParaRPr kumimoji="1" lang="en-US" altLang="ja-JP" dirty="0" smtClean="0"/>
          </a:p>
          <a:p>
            <a:pPr lvl="1"/>
            <a:r>
              <a:rPr lang="ja-JP" altLang="en-US" dirty="0"/>
              <a:t>ファイル</a:t>
            </a:r>
            <a:r>
              <a:rPr lang="ja-JP" altLang="en-US" dirty="0" smtClean="0"/>
              <a:t>の文字コードに依存する処理があるため必要</a:t>
            </a:r>
            <a:endParaRPr kumimoji="1" lang="en-US" altLang="ja-JP" dirty="0" smtClean="0"/>
          </a:p>
          <a:p>
            <a:pPr lvl="1"/>
            <a:r>
              <a:rPr lang="ja-JP" altLang="en-US" dirty="0"/>
              <a:t>お勧め</a:t>
            </a:r>
            <a:r>
              <a:rPr lang="ja-JP" altLang="en-US" dirty="0" smtClean="0"/>
              <a:t>は</a:t>
            </a:r>
            <a:r>
              <a:rPr lang="en-US" altLang="ja-JP" dirty="0" err="1" smtClean="0"/>
              <a:t>TeraPad</a:t>
            </a:r>
            <a:endParaRPr kumimoji="1" lang="en-US" altLang="ja-JP" dirty="0" smtClean="0"/>
          </a:p>
          <a:p>
            <a:r>
              <a:rPr lang="ja-JP" altLang="en-US" dirty="0"/>
              <a:t>統計処理</a:t>
            </a:r>
            <a:r>
              <a:rPr lang="ja-JP" altLang="en-US" dirty="0" smtClean="0"/>
              <a:t>ソフト　</a:t>
            </a:r>
            <a:r>
              <a:rPr lang="en-US" altLang="ja-JP" dirty="0" smtClean="0"/>
              <a:t>R</a:t>
            </a:r>
          </a:p>
          <a:p>
            <a:pPr lvl="1"/>
            <a:r>
              <a:rPr kumimoji="1" lang="ja-JP" altLang="en-US" dirty="0" smtClean="0"/>
              <a:t>少々の特徴</a:t>
            </a:r>
            <a:r>
              <a:rPr kumimoji="1" lang="ja-JP" altLang="en-US" dirty="0"/>
              <a:t>の</a:t>
            </a:r>
            <a:r>
              <a:rPr kumimoji="1" lang="ja-JP" altLang="en-US" dirty="0" smtClean="0"/>
              <a:t>検討と、図の描画に使える</a:t>
            </a:r>
            <a:endParaRPr kumimoji="1" lang="en-US" altLang="ja-JP" dirty="0" smtClean="0"/>
          </a:p>
          <a:p>
            <a:r>
              <a:rPr lang="en-US" altLang="ja-JP" dirty="0" smtClean="0"/>
              <a:t>WEKA</a:t>
            </a:r>
          </a:p>
          <a:p>
            <a:pPr lvl="1"/>
            <a:r>
              <a:rPr kumimoji="1" lang="ja-JP" altLang="en-US" dirty="0"/>
              <a:t>特徴の検討</a:t>
            </a:r>
          </a:p>
        </p:txBody>
      </p:sp>
      <p:sp>
        <p:nvSpPr>
          <p:cNvPr id="3" name="タイトル 2"/>
          <p:cNvSpPr>
            <a:spLocks noGrp="1"/>
          </p:cNvSpPr>
          <p:nvPr>
            <p:ph type="title"/>
          </p:nvPr>
        </p:nvSpPr>
        <p:spPr/>
        <p:txBody>
          <a:bodyPr/>
          <a:lstStyle/>
          <a:p>
            <a:r>
              <a:rPr lang="ja-JP" altLang="en-US" dirty="0" smtClean="0"/>
              <a:t>揃えた方</a:t>
            </a:r>
            <a:r>
              <a:rPr kumimoji="1" lang="ja-JP" altLang="en-US" dirty="0" smtClean="0"/>
              <a:t>が良いツール </a:t>
            </a:r>
            <a:r>
              <a:rPr kumimoji="1" lang="en-US" altLang="ja-JP" dirty="0" smtClean="0"/>
              <a:t>for Win</a:t>
            </a:r>
            <a:endParaRPr kumimoji="1" lang="ja-JP" altLang="en-US" dirty="0"/>
          </a:p>
        </p:txBody>
      </p:sp>
    </p:spTree>
    <p:extLst>
      <p:ext uri="{BB962C8B-B14F-4D97-AF65-F5344CB8AC3E}">
        <p14:creationId xmlns:p14="http://schemas.microsoft.com/office/powerpoint/2010/main" val="32356077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0" y="2492896"/>
            <a:ext cx="9143999" cy="1041565"/>
          </a:xfrm>
        </p:spPr>
        <p:txBody>
          <a:bodyPr/>
          <a:lstStyle/>
          <a:p>
            <a:r>
              <a:rPr lang="en-US" altLang="ja-JP" dirty="0" smtClean="0"/>
              <a:t>Microsoft</a:t>
            </a:r>
            <a:r>
              <a:rPr lang="ja-JP" altLang="en-US" dirty="0" smtClean="0"/>
              <a:t>が</a:t>
            </a:r>
            <a:r>
              <a:rPr lang="en-US" altLang="ja-JP" dirty="0" smtClean="0"/>
              <a:t>Windows</a:t>
            </a:r>
            <a:r>
              <a:rPr lang="ja-JP" altLang="en-US" dirty="0" smtClean="0"/>
              <a:t>用に用意したプログラムの統合開発環境（</a:t>
            </a:r>
            <a:r>
              <a:rPr lang="en-US" altLang="ja-JP" dirty="0" smtClean="0"/>
              <a:t>IDE</a:t>
            </a:r>
            <a:r>
              <a:rPr lang="ja-JP" altLang="en-US" dirty="0" smtClean="0"/>
              <a:t>）</a:t>
            </a:r>
            <a:endParaRPr lang="en-US" altLang="ja-JP" dirty="0" smtClean="0"/>
          </a:p>
          <a:p>
            <a:r>
              <a:rPr lang="ja-JP" altLang="en-US" dirty="0" smtClean="0"/>
              <a:t>古い</a:t>
            </a:r>
            <a:r>
              <a:rPr lang="en-US" altLang="ja-JP" dirty="0" smtClean="0"/>
              <a:t>VS</a:t>
            </a:r>
            <a:r>
              <a:rPr lang="ja-JP" altLang="en-US" dirty="0" smtClean="0"/>
              <a:t>だと正常にビルドできない可能性が高い</a:t>
            </a:r>
            <a:endParaRPr kumimoji="1" lang="ja-JP" altLang="en-US" dirty="0"/>
          </a:p>
        </p:txBody>
      </p:sp>
      <p:sp>
        <p:nvSpPr>
          <p:cNvPr id="3" name="タイトル 2"/>
          <p:cNvSpPr>
            <a:spLocks noGrp="1"/>
          </p:cNvSpPr>
          <p:nvPr>
            <p:ph type="title"/>
          </p:nvPr>
        </p:nvSpPr>
        <p:spPr/>
        <p:txBody>
          <a:bodyPr/>
          <a:lstStyle/>
          <a:p>
            <a:r>
              <a:rPr kumimoji="1" lang="en-US" altLang="ja-JP" dirty="0" smtClean="0"/>
              <a:t>Visual Studio 2010</a:t>
            </a:r>
            <a:endParaRPr kumimoji="1" lang="ja-JP" alt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888" y="3639071"/>
            <a:ext cx="5366295" cy="3129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33650" r="39668"/>
          <a:stretch/>
        </p:blipFill>
        <p:spPr bwMode="auto">
          <a:xfrm>
            <a:off x="323528" y="3583734"/>
            <a:ext cx="2925019" cy="3185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22781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2915816" y="5589239"/>
            <a:ext cx="6228184" cy="1268761"/>
          </a:xfrm>
        </p:spPr>
        <p:txBody>
          <a:bodyPr>
            <a:normAutofit fontScale="92500"/>
          </a:bodyPr>
          <a:lstStyle/>
          <a:p>
            <a:r>
              <a:rPr lang="ja-JP" altLang="en-US" dirty="0" smtClean="0"/>
              <a:t>どんな音がどんな周波数成分を持つか、把握可</a:t>
            </a:r>
            <a:endParaRPr lang="en-US" altLang="ja-JP" dirty="0" smtClean="0"/>
          </a:p>
          <a:p>
            <a:r>
              <a:rPr lang="ja-JP" altLang="en-US" dirty="0" smtClean="0"/>
              <a:t>フリーソフト</a:t>
            </a:r>
            <a:r>
              <a:rPr lang="ja-JP" altLang="en-US" dirty="0"/>
              <a:t>ではない</a:t>
            </a:r>
            <a:r>
              <a:rPr lang="ja-JP" altLang="en-US" dirty="0" smtClean="0"/>
              <a:t>のでライセンスに注意</a:t>
            </a:r>
            <a:endParaRPr lang="en-US" altLang="ja-JP" dirty="0" smtClean="0"/>
          </a:p>
          <a:p>
            <a:r>
              <a:rPr kumimoji="1" lang="ja-JP" altLang="en-US" dirty="0" smtClean="0"/>
              <a:t>代替ソフトとしては、フリーの</a:t>
            </a:r>
            <a:r>
              <a:rPr kumimoji="1" lang="en-US" altLang="ja-JP" dirty="0" err="1" smtClean="0"/>
              <a:t>SoundEngine</a:t>
            </a:r>
            <a:r>
              <a:rPr kumimoji="1" lang="ja-JP" altLang="en-US" dirty="0" smtClean="0"/>
              <a:t>がある</a:t>
            </a:r>
            <a:endParaRPr kumimoji="1" lang="ja-JP" altLang="en-US" dirty="0"/>
          </a:p>
        </p:txBody>
      </p:sp>
      <p:sp>
        <p:nvSpPr>
          <p:cNvPr id="3" name="タイトル 2"/>
          <p:cNvSpPr>
            <a:spLocks noGrp="1"/>
          </p:cNvSpPr>
          <p:nvPr>
            <p:ph type="title"/>
          </p:nvPr>
        </p:nvSpPr>
        <p:spPr/>
        <p:txBody>
          <a:bodyPr/>
          <a:lstStyle/>
          <a:p>
            <a:r>
              <a:rPr kumimoji="1" lang="en-US" altLang="ja-JP" dirty="0" smtClean="0"/>
              <a:t>Adobe Audition</a:t>
            </a:r>
            <a:endParaRPr kumimoji="1" lang="ja-JP" alt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1420925"/>
            <a:ext cx="2880320" cy="5279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4088" y="1700808"/>
            <a:ext cx="3328193" cy="3604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テキスト ボックス 3"/>
          <p:cNvSpPr txBox="1"/>
          <p:nvPr/>
        </p:nvSpPr>
        <p:spPr>
          <a:xfrm>
            <a:off x="3059832" y="2420888"/>
            <a:ext cx="1872208" cy="523220"/>
          </a:xfrm>
          <a:prstGeom prst="rect">
            <a:avLst/>
          </a:prstGeom>
          <a:noFill/>
        </p:spPr>
        <p:txBody>
          <a:bodyPr wrap="square" rtlCol="0">
            <a:spAutoFit/>
          </a:bodyPr>
          <a:lstStyle/>
          <a:p>
            <a:r>
              <a:rPr kumimoji="1" lang="ja-JP" altLang="en-US" sz="2800" dirty="0" smtClean="0"/>
              <a:t>←カッコウ</a:t>
            </a:r>
            <a:endParaRPr kumimoji="1" lang="ja-JP" altLang="en-US" sz="2800" dirty="0"/>
          </a:p>
        </p:txBody>
      </p:sp>
      <p:sp>
        <p:nvSpPr>
          <p:cNvPr id="5" name="テキスト ボックス 4"/>
          <p:cNvSpPr txBox="1"/>
          <p:nvPr/>
        </p:nvSpPr>
        <p:spPr>
          <a:xfrm>
            <a:off x="3779912" y="4221088"/>
            <a:ext cx="2304256" cy="584775"/>
          </a:xfrm>
          <a:prstGeom prst="rect">
            <a:avLst/>
          </a:prstGeom>
          <a:noFill/>
        </p:spPr>
        <p:txBody>
          <a:bodyPr wrap="square" rtlCol="0">
            <a:spAutoFit/>
          </a:bodyPr>
          <a:lstStyle/>
          <a:p>
            <a:r>
              <a:rPr lang="ja-JP" altLang="en-US" sz="3200" dirty="0" smtClean="0"/>
              <a:t>雷鳴→</a:t>
            </a:r>
            <a:endParaRPr kumimoji="1" lang="ja-JP" altLang="en-US" sz="3200" dirty="0"/>
          </a:p>
        </p:txBody>
      </p:sp>
    </p:spTree>
    <p:extLst>
      <p:ext uri="{BB962C8B-B14F-4D97-AF65-F5344CB8AC3E}">
        <p14:creationId xmlns:p14="http://schemas.microsoft.com/office/powerpoint/2010/main" val="37393082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67039" y="2204864"/>
            <a:ext cx="7408333" cy="537509"/>
          </a:xfrm>
        </p:spPr>
        <p:txBody>
          <a:bodyPr/>
          <a:lstStyle/>
          <a:p>
            <a:r>
              <a:rPr kumimoji="1" lang="en-US" altLang="ja-JP" dirty="0" smtClean="0"/>
              <a:t>PC</a:t>
            </a:r>
            <a:r>
              <a:rPr kumimoji="1" lang="ja-JP" altLang="en-US" dirty="0" smtClean="0"/>
              <a:t>上のあらゆるデータを、バイナリで確認するツール</a:t>
            </a:r>
            <a:endParaRPr kumimoji="1" lang="ja-JP" altLang="en-US" dirty="0"/>
          </a:p>
        </p:txBody>
      </p:sp>
      <p:sp>
        <p:nvSpPr>
          <p:cNvPr id="3" name="タイトル 2"/>
          <p:cNvSpPr>
            <a:spLocks noGrp="1"/>
          </p:cNvSpPr>
          <p:nvPr>
            <p:ph type="title"/>
          </p:nvPr>
        </p:nvSpPr>
        <p:spPr/>
        <p:txBody>
          <a:bodyPr/>
          <a:lstStyle/>
          <a:p>
            <a:r>
              <a:rPr kumimoji="1" lang="ja-JP" altLang="en-US" dirty="0" smtClean="0"/>
              <a:t>バイナリエディタ</a:t>
            </a:r>
            <a:endParaRPr kumimoji="1" lang="ja-JP" altLang="en-US" dirty="0"/>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636912"/>
            <a:ext cx="7294554" cy="4032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89311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15969" y="4797153"/>
            <a:ext cx="7408333" cy="1933768"/>
          </a:xfrm>
        </p:spPr>
        <p:txBody>
          <a:bodyPr>
            <a:normAutofit lnSpcReduction="10000"/>
          </a:bodyPr>
          <a:lstStyle/>
          <a:p>
            <a:r>
              <a:rPr lang="ja-JP" altLang="en-US" dirty="0"/>
              <a:t>有名</a:t>
            </a:r>
            <a:r>
              <a:rPr lang="ja-JP" altLang="en-US" dirty="0" smtClean="0"/>
              <a:t>な統計</a:t>
            </a:r>
            <a:r>
              <a:rPr lang="ja-JP" altLang="en-US" dirty="0"/>
              <a:t>処理</a:t>
            </a:r>
            <a:r>
              <a:rPr lang="ja-JP" altLang="en-US" dirty="0" smtClean="0"/>
              <a:t>ツール</a:t>
            </a:r>
            <a:endParaRPr lang="en-US" altLang="ja-JP" dirty="0" smtClean="0"/>
          </a:p>
          <a:p>
            <a:pPr lvl="1"/>
            <a:r>
              <a:rPr kumimoji="1" lang="ja-JP" altLang="en-US" dirty="0" smtClean="0"/>
              <a:t>フリーソフト</a:t>
            </a:r>
            <a:endParaRPr kumimoji="1" lang="en-US" altLang="ja-JP" dirty="0" smtClean="0"/>
          </a:p>
          <a:p>
            <a:pPr lvl="1"/>
            <a:r>
              <a:rPr lang="ja-JP" altLang="en-US" dirty="0"/>
              <a:t>グラフを簡単に書ける</a:t>
            </a:r>
            <a:endParaRPr kumimoji="1" lang="en-US" altLang="ja-JP" dirty="0" smtClean="0"/>
          </a:p>
          <a:p>
            <a:pPr lvl="1"/>
            <a:r>
              <a:rPr lang="ja-JP" altLang="en-US" dirty="0" smtClean="0"/>
              <a:t>情報源：</a:t>
            </a:r>
            <a:r>
              <a:rPr lang="en-US" altLang="ja-JP" dirty="0">
                <a:hlinkClick r:id="rId2"/>
              </a:rPr>
              <a:t>http://www.okada.jp.org/RWiki/</a:t>
            </a:r>
            <a:endParaRPr kumimoji="1" lang="en-US" altLang="ja-JP" dirty="0" smtClean="0"/>
          </a:p>
          <a:p>
            <a:r>
              <a:rPr kumimoji="1" lang="en-US" altLang="ja-JP" dirty="0" err="1" smtClean="0"/>
              <a:t>Rcmdr</a:t>
            </a:r>
            <a:r>
              <a:rPr kumimoji="1" lang="ja-JP" altLang="en-US" dirty="0" smtClean="0"/>
              <a:t>パッケージを追加した方が良い</a:t>
            </a:r>
            <a:endParaRPr kumimoji="1" lang="ja-JP" altLang="en-US" dirty="0"/>
          </a:p>
        </p:txBody>
      </p:sp>
      <p:sp>
        <p:nvSpPr>
          <p:cNvPr id="3" name="タイトル 2"/>
          <p:cNvSpPr>
            <a:spLocks noGrp="1"/>
          </p:cNvSpPr>
          <p:nvPr>
            <p:ph type="title"/>
          </p:nvPr>
        </p:nvSpPr>
        <p:spPr/>
        <p:txBody>
          <a:bodyPr/>
          <a:lstStyle/>
          <a:p>
            <a:r>
              <a:rPr kumimoji="1" lang="en-US" altLang="ja-JP" dirty="0" smtClean="0"/>
              <a:t>R</a:t>
            </a:r>
            <a:endParaRPr kumimoji="1" lang="ja-JP" altLang="en-US"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5896" y="2276872"/>
            <a:ext cx="5188853" cy="3453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79188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179513" y="2675467"/>
            <a:ext cx="4104456" cy="3450696"/>
          </a:xfrm>
        </p:spPr>
        <p:txBody>
          <a:bodyPr/>
          <a:lstStyle/>
          <a:p>
            <a:r>
              <a:rPr kumimoji="1" lang="ja-JP" altLang="en-US" dirty="0" smtClean="0"/>
              <a:t>強力な検証機能を持っており、かつ多様な学習器を搭載しているのでシステム構築前のテストに最適</a:t>
            </a:r>
            <a:endParaRPr kumimoji="1" lang="en-US" altLang="ja-JP" dirty="0" smtClean="0"/>
          </a:p>
          <a:p>
            <a:endParaRPr kumimoji="1" lang="en-US" altLang="ja-JP" dirty="0" smtClean="0"/>
          </a:p>
          <a:p>
            <a:r>
              <a:rPr kumimoji="1" lang="ja-JP" altLang="en-US" dirty="0" smtClean="0"/>
              <a:t>というか</a:t>
            </a:r>
            <a:r>
              <a:rPr kumimoji="1" lang="en-US" altLang="ja-JP" dirty="0" smtClean="0"/>
              <a:t>CUI</a:t>
            </a:r>
            <a:r>
              <a:rPr kumimoji="1" lang="ja-JP" altLang="en-US" dirty="0" smtClean="0"/>
              <a:t>を利用すればシステム構築も可能</a:t>
            </a:r>
            <a:endParaRPr kumimoji="1" lang="ja-JP" altLang="en-US" dirty="0"/>
          </a:p>
        </p:txBody>
      </p:sp>
      <p:sp>
        <p:nvSpPr>
          <p:cNvPr id="3" name="タイトル 2"/>
          <p:cNvSpPr>
            <a:spLocks noGrp="1"/>
          </p:cNvSpPr>
          <p:nvPr>
            <p:ph type="title"/>
          </p:nvPr>
        </p:nvSpPr>
        <p:spPr/>
        <p:txBody>
          <a:bodyPr/>
          <a:lstStyle/>
          <a:p>
            <a:r>
              <a:rPr kumimoji="1" lang="en-US" altLang="ja-JP" dirty="0" smtClean="0"/>
              <a:t>WEKA</a:t>
            </a:r>
            <a:endParaRPr kumimoji="1" lang="ja-JP"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968" y="1484784"/>
            <a:ext cx="4698296" cy="3312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72682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morishita\AppData\Local\Microsoft\Windows\Temporary Internet Files\Content.IE5\M52K13SH\MC900239561[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51326" y="2536545"/>
            <a:ext cx="1641348" cy="1784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417054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ウェーブ">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アングル">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ウェーブ">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842</TotalTime>
  <Words>235</Words>
  <Application>Microsoft Office PowerPoint</Application>
  <PresentationFormat>画面に合わせる (4:3)</PresentationFormat>
  <Paragraphs>39</Paragraphs>
  <Slides>8</Slides>
  <Notes>0</Notes>
  <HiddenSlides>0</HiddenSlides>
  <MMClips>0</MMClips>
  <ScaleCrop>false</ScaleCrop>
  <HeadingPairs>
    <vt:vector size="4" baseType="variant">
      <vt:variant>
        <vt:lpstr>テーマ</vt:lpstr>
      </vt:variant>
      <vt:variant>
        <vt:i4>1</vt:i4>
      </vt:variant>
      <vt:variant>
        <vt:lpstr>スライド タイトル</vt:lpstr>
      </vt:variant>
      <vt:variant>
        <vt:i4>8</vt:i4>
      </vt:variant>
    </vt:vector>
  </HeadingPairs>
  <TitlesOfParts>
    <vt:vector size="9" baseType="lpstr">
      <vt:lpstr>ウェーブ</vt:lpstr>
      <vt:lpstr>他に揃えたいツール</vt:lpstr>
      <vt:lpstr>揃えた方が良いツール for Win</vt:lpstr>
      <vt:lpstr>Visual Studio 2010</vt:lpstr>
      <vt:lpstr>Adobe Audition</vt:lpstr>
      <vt:lpstr>バイナリエディタ</vt:lpstr>
      <vt:lpstr>R</vt:lpstr>
      <vt:lpstr>WEKA</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morishita</dc:creator>
  <cp:lastModifiedBy>morishita</cp:lastModifiedBy>
  <cp:revision>106</cp:revision>
  <dcterms:created xsi:type="dcterms:W3CDTF">2012-06-17T10:27:42Z</dcterms:created>
  <dcterms:modified xsi:type="dcterms:W3CDTF">2013-03-29T05:09:47Z</dcterms:modified>
</cp:coreProperties>
</file>